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9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506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91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613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90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7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54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69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8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9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14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9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83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9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0ACB0-412C-45B1-B13D-577BA005977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A88AD2-644B-40CA-AA2E-E7610CD82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9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es.summon.serialssolutions.com/2.0.0/link/0/eLvHCXMwnV1ZT8MwDLZgvPDCOMU4pvwAOrqmTVs0IXEVeEBCHC-8VDkR15i2IcG_x0kbBgghxFObKEnV2Ik_O44NQKNOGHzbE6jhMrPRnSKG26ag9k0zpVUoQ66Mtb9dFPSsoIc39LjWG0c_nOg7z6wRblCvHZv329agijUNMwjruzaBATvtTEwsSZQlLq1thDAjSFHS-bhDP4_zRTa5EP6fRNQnsVM0wed39e4mY416bXX762s4x7__xTzM1SCU7FVcswBTur8ITZ_ggdTrfQlGqPoilzy-7ZA90nviw4fd8zcbbKC37QrEeNcugtiXKK0HdbOhdhFZpTM-kjo1xa3vZkWnIjg4yjl7HZ5M8gyMluG6OLo6OAnqLA2BpN3uOLA6CUo5YaFmppPccM5EHFPBpMByxFIehYLKkCnEWkgWwXmkpIjzkEotDV2BRv-5r1eBmJRJZeJE8VDHKtdcpBzV01zGOs2kiVuw5elTDqpgHKX3Ursv3YSWdkLLakJbsG9p-NHURtJ2FUiIsl6YZYpDp1Ij7kEwJVIl7Mljkphulmc8j1gLmOeAsgYlFdjAoe5--_rafzuuw6wtVV6VG9AYD1_0Jj6Qw9owHV4WbcfmbWc-eAd5_v91" TargetMode="External"/><Relationship Id="rId2" Type="http://schemas.openxmlformats.org/officeDocument/2006/relationships/hyperlink" Target="https://tees.summon.serialssolutions.com/2.0.0/link/0/eLvHCXMwtV07T8NADD5Bu7CBAPFWJrZAmksviVSQmj5gQUKoMLBU9ywVNIVSBv49dnJJ2iyIgSVN3KrN2a5jn-3PhFD_wnNrNoEaLiNEd_IZmE1B8UwzpZUnPa4M7r89DOndkPaf6U0F7lfR_lXwQAPRYyPtH4RffikQ4BxUAI6gBHCs-cflZS7_Pl9yzDl_ZTmCHIm5-zaZL6bLl1lWBHv_jbgBZUUON7bkNi-2XonTlZ14_VZpUi8fdbRWzGv3Dny_tncAVhe9-pVakmwvYLWxKo8zwU9EEBmWT3OrAVQPkh6i_kFkeP7-4eI8L8x7F8NNEMF8pqZyeaVTdyI2SRMcmghsUbPbTZKn4r8fxPBgpFWPcBBH2FUbZShI9scLwKTyZtafn8w6BaNt0tTYKbJDNnS6SxJkuFMx3AGGO50ZX7xeV2zvXGYEZ5rat3IZWPIeeRwORr1b1w6ocEUbfB0XYzlfhlSoNlOxgDhFBUIYMKEtTTnzwjBmoOVMhjLQ4JkbKSXm-YPQ45GBdeyTRjpP9QFxfCZgQcy0uGSBZn4spNJMUoiHW4az4JA4xVLHWRrd1u6OK-4f_f6RY7JVqcEJaQBP9Cm8aP15ZgXyA5hRIr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es.summon.serialssolutions.com/2.0.0/link/0/eLvHCXMwjV1LT9wwELYoJy6Flj4WSmXObXYdO-skFUKqgMCBIpVu1aqXyI9xVaFNELsr9ed3xklWbQUSp1iKbcme8fjz2DMfY0qORfKfTVDBuIKyO0mNZtMqKoH24IUTxgfyv11X6lOlTn-o8w32fh0aAwDxLRqMqRiv9n3rVuQ5mxA7_JRit54UQnehW2v3ikCYriP4lamWiVT59yFkRpST2dXV5Rc8HMp0rERRZkSU_de2FHlWHoCcqrek1TYbiGaHJydLwLNtFwH2b0rHx45khz3tYSj_2OnNM7YBzXO2PVA88H7F77LfqEb826-Fb-e8DRzRIj_Bg7v_wOktM4Vd8VOAW340N3c3x9cQ87C66HLkferWn0eT-JPPOkogftYsYI4tF9Rj1_BzXyepcJuNK-EF-1qdzU4ukp6sIXFKlMtEF7m0TgGl13eIQ6ZyCt6WRUpMSMo5a0PIHY4S0KQYBF2ZTMGEVHqbgrNCvWSbTdvAa8aDL4T31gSV2UxDXpocytyG3OSpz7wesXeDrOrbLidHHc8yoqyjZGuSbN1LdsR2acLXNfu5HrHDQbw1rii6JjENtKtFTQwBCNKyEuu86uS-bqwo14-epnv3d7rPtoiOvnPRvGGby7sVHOAHFeNt1M8_8k_oXw" TargetMode="External"/><Relationship Id="rId4" Type="http://schemas.openxmlformats.org/officeDocument/2006/relationships/hyperlink" Target="https://tees.summon.serialssolutions.com/2.0.0/link/0/eLvHCXMwrZ3NTtwwEIAtxAkOiLagLtDKD9Ds2rHjdSRUKeyy7aWV-FOlXizHcRYEZNHucuC5eMHO2Aa2XLhwyp9jW5mxZ8aafCZE5H2WvZoTRGudRrpTrmDarAWeedX4hjlmmxbX304n4tdEjP-KHys7f2GKWKQFx-84sEUhPAQJmlsttVW2tZJjiCdVDa5MZG_neiW2ClOy5qoshok6xFk5qEYj6FofNw_vg08hCoRprlimAPD_f34eJqMz2SZbyVukVezWB7Lmu49kc4Uh-Ik8VnT0QvCmmBf4QGctPby18-vvpz6QUV1YBKQJpjo9HISHtLqZzuZXy8vbBYVCdIwQ3bT_Ff0d88MpxqddezW9j6pC_0B5Ovb-LrVwkirL4uWrJrIjsJINrcLfE_TMYv56N90hF5Pj89HPLO3EkDkY88tMCM8c5x5iq1Iz550ubc5qJ2Ve81rmllnZ1DVX4P1y36i29UpZwRCZLkHMYpesd7POfyYUcTMlVMBd7mSti7IRDW-5tfCeBsvZI9-epGDuInDDhECFlSYKzaDQTBJajxyhpJ6LIi073AClMUlpzFtK0yMHT3I2aQgvTI6cI_Q_h3vv0cY-2cB-x9WbA7K-nN_7L3DwfvE1KOs_g2vyH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ymnasium.farama.org/environments/toy_text/" TargetMode="External"/><Relationship Id="rId2" Type="http://schemas.openxmlformats.org/officeDocument/2006/relationships/hyperlink" Target="https://gymnasium.farama.org/content/basic_usag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10-graph-algorithms-visually-explained-e57faa1336f3" TargetMode="External"/><Relationship Id="rId4" Type="http://schemas.openxmlformats.org/officeDocument/2006/relationships/hyperlink" Target="https://towardsdatascience.com/a-beginners-guide-to-q-learning-c3e2a30a653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8503-6237-81ED-F783-D1C4A0873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Frozen Lake Path Finding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DE74B-B693-F5E2-B445-B6B3DF001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Reinforcement Learning, DFS and Dijkstra</a:t>
            </a:r>
          </a:p>
        </p:txBody>
      </p:sp>
    </p:spTree>
    <p:extLst>
      <p:ext uri="{BB962C8B-B14F-4D97-AF65-F5344CB8AC3E}">
        <p14:creationId xmlns:p14="http://schemas.microsoft.com/office/powerpoint/2010/main" val="219747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6BF6-2F00-33D2-21A4-B9266314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9C8E-D1BA-398C-6CC3-4E2BFEA3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u="sng" dirty="0">
                <a:solidFill>
                  <a:srgbClr val="004792"/>
                </a:solidFill>
                <a:effectLst/>
                <a:latin typeface="Helvetica Neue"/>
                <a:hlinkClick r:id="rId2"/>
              </a:rPr>
              <a:t>Data Structures and Algorithms in Python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by </a:t>
            </a:r>
            <a:r>
              <a:rPr lang="en-US" b="0" i="0" u="none" strike="noStrike" dirty="0" err="1">
                <a:solidFill>
                  <a:srgbClr val="2659AB"/>
                </a:solidFill>
                <a:effectLst/>
                <a:latin typeface="Helvetica Neue"/>
              </a:rPr>
              <a:t>Lafore</a:t>
            </a:r>
            <a:r>
              <a:rPr lang="en-US" b="0" i="0" u="none" strike="noStrike" dirty="0">
                <a:solidFill>
                  <a:srgbClr val="2659AB"/>
                </a:solidFill>
                <a:effectLst/>
                <a:latin typeface="Helvetica Neue"/>
              </a:rPr>
              <a:t>, Robert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; </a:t>
            </a:r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IN" b="0" i="0" u="none" strike="noStrike" dirty="0" err="1">
                <a:solidFill>
                  <a:srgbClr val="2659AB"/>
                </a:solidFill>
                <a:effectLst/>
                <a:latin typeface="Helvetica Neue"/>
                <a:hlinkClick r:id="rId3"/>
              </a:rPr>
              <a:t>schlably</a:t>
            </a:r>
            <a:r>
              <a:rPr lang="en-IN" b="0" i="0" u="none" strike="noStrike" dirty="0">
                <a:solidFill>
                  <a:srgbClr val="2659AB"/>
                </a:solidFill>
                <a:effectLst/>
                <a:latin typeface="Helvetica Neue"/>
                <a:hlinkClick r:id="rId3"/>
              </a:rPr>
              <a:t>: A Python framework for deep reinforcement learning based scheduling experiments</a:t>
            </a:r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by </a:t>
            </a:r>
            <a:r>
              <a:rPr lang="en-IN" b="0" i="0" u="none" strike="noStrike" dirty="0" err="1">
                <a:solidFill>
                  <a:srgbClr val="2659AB"/>
                </a:solidFill>
                <a:effectLst/>
                <a:latin typeface="Helvetica Neue"/>
              </a:rPr>
              <a:t>Waubert</a:t>
            </a:r>
            <a:r>
              <a:rPr lang="en-IN" b="0" i="0" u="none" strike="noStrike" dirty="0">
                <a:solidFill>
                  <a:srgbClr val="2659AB"/>
                </a:solidFill>
                <a:effectLst/>
                <a:latin typeface="Helvetica Neue"/>
              </a:rPr>
              <a:t> de </a:t>
            </a:r>
            <a:r>
              <a:rPr lang="en-IN" b="0" i="0" u="none" strike="noStrike" dirty="0" err="1">
                <a:solidFill>
                  <a:srgbClr val="2659AB"/>
                </a:solidFill>
                <a:effectLst/>
                <a:latin typeface="Helvetica Neue"/>
              </a:rPr>
              <a:t>Puiseau</a:t>
            </a:r>
            <a:r>
              <a:rPr lang="en-IN" b="0" i="0" u="none" strike="noStrike" dirty="0">
                <a:solidFill>
                  <a:srgbClr val="2659AB"/>
                </a:solidFill>
                <a:effectLst/>
                <a:latin typeface="Helvetica Neue"/>
              </a:rPr>
              <a:t>, Constantin</a:t>
            </a: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; </a:t>
            </a:r>
          </a:p>
          <a:p>
            <a:pPr algn="l"/>
            <a:r>
              <a:rPr lang="en-IN" b="0" i="0" u="none" strike="noStrike" dirty="0">
                <a:solidFill>
                  <a:srgbClr val="2659AB"/>
                </a:solidFill>
                <a:effectLst/>
                <a:latin typeface="Helvetica Neue"/>
                <a:hlinkClick r:id="rId4"/>
              </a:rPr>
              <a:t>A Comparative Study of Reinforcement Learning Algorithms for Distribution Network Reconfiguration With Deep Q-Learning...</a:t>
            </a:r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by </a:t>
            </a:r>
            <a:r>
              <a:rPr lang="en-IN" b="0" i="0" u="none" strike="noStrike" dirty="0" err="1">
                <a:solidFill>
                  <a:srgbClr val="2659AB"/>
                </a:solidFill>
                <a:effectLst/>
                <a:latin typeface="Helvetica Neue"/>
              </a:rPr>
              <a:t>Gholizadeh</a:t>
            </a:r>
            <a:r>
              <a:rPr lang="en-IN" b="0" i="0" u="none" strike="noStrike" dirty="0">
                <a:solidFill>
                  <a:srgbClr val="2659AB"/>
                </a:solidFill>
                <a:effectLst/>
                <a:latin typeface="Helvetica Neue"/>
              </a:rPr>
              <a:t>, </a:t>
            </a:r>
            <a:r>
              <a:rPr lang="en-IN" b="0" i="0" u="none" strike="noStrike" dirty="0" err="1">
                <a:solidFill>
                  <a:srgbClr val="2659AB"/>
                </a:solidFill>
                <a:effectLst/>
                <a:latin typeface="Helvetica Neue"/>
              </a:rPr>
              <a:t>Nastaran</a:t>
            </a: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; </a:t>
            </a:r>
          </a:p>
          <a:p>
            <a:pPr algn="l"/>
            <a:r>
              <a:rPr lang="en-US" b="0" i="0" u="none" strike="noStrike" dirty="0">
                <a:solidFill>
                  <a:srgbClr val="2659AB"/>
                </a:solidFill>
                <a:effectLst/>
                <a:latin typeface="Helvetica Neue"/>
                <a:hlinkClick r:id="rId5"/>
              </a:rPr>
              <a:t>The Wisdom of the Crowd: Reliable Deep Reinforcement Learning Through Ensembles of Q...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by </a:t>
            </a:r>
            <a:r>
              <a:rPr lang="en-US" b="0" i="0" u="none" strike="noStrike" dirty="0">
                <a:solidFill>
                  <a:srgbClr val="2659AB"/>
                </a:solidFill>
                <a:effectLst/>
                <a:latin typeface="Helvetica Neue"/>
              </a:rPr>
              <a:t>Elliott, Daniel L.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;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403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967A-EE45-B81E-4E32-53C336F1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806C-EE1E-85E1-3A62-5A25DDD4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94054" cy="4445484"/>
          </a:xfrm>
        </p:spPr>
        <p:txBody>
          <a:bodyPr/>
          <a:lstStyle/>
          <a:p>
            <a:r>
              <a:rPr lang="en-IN" dirty="0"/>
              <a:t>Frozen Lake from gymnasium.</a:t>
            </a:r>
          </a:p>
          <a:p>
            <a:r>
              <a:rPr lang="en-IN" dirty="0"/>
              <a:t>Find the optimal path from start to goal node.</a:t>
            </a:r>
          </a:p>
          <a:p>
            <a:r>
              <a:rPr lang="en-IN" dirty="0"/>
              <a:t>Agent has 4 actions, move up, down, right and left</a:t>
            </a:r>
          </a:p>
          <a:p>
            <a:r>
              <a:rPr lang="en-IN" dirty="0"/>
              <a:t>Reward is +10 for reaching goal.</a:t>
            </a:r>
          </a:p>
          <a:p>
            <a:r>
              <a:rPr lang="en-IN" dirty="0"/>
              <a:t>Will be using Reinforce learning, q-learning, DFS.</a:t>
            </a:r>
          </a:p>
          <a:p>
            <a:r>
              <a:rPr lang="en-IN" dirty="0"/>
              <a:t>Will Optimize using Dijkstra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03D73E0-117F-04D6-883C-898EDFEF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90" y="1752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7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0632-1B50-3493-2111-89C1D58E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5247-308A-4FA6-E785-943A8D39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7" y="1768703"/>
            <a:ext cx="8596668" cy="3880773"/>
          </a:xfrm>
        </p:spPr>
        <p:txBody>
          <a:bodyPr/>
          <a:lstStyle/>
          <a:p>
            <a:r>
              <a:rPr lang="en-IN" dirty="0" err="1"/>
              <a:t>USage</a:t>
            </a:r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https://gymnasium.farama.org/content/basic_usage/</a:t>
            </a:r>
            <a:endParaRPr lang="en-IN" dirty="0"/>
          </a:p>
          <a:p>
            <a:r>
              <a:rPr lang="en-IN" dirty="0"/>
              <a:t>Frozen Lake Environment</a:t>
            </a:r>
          </a:p>
          <a:p>
            <a:r>
              <a:rPr lang="en-IN" dirty="0">
                <a:hlinkClick r:id="rId3"/>
              </a:rPr>
              <a:t>https://gymnasium.farama.org/environments/toy_text/</a:t>
            </a:r>
            <a:endParaRPr lang="en-IN" dirty="0"/>
          </a:p>
          <a:p>
            <a:r>
              <a:rPr lang="en-IN" dirty="0"/>
              <a:t>Reinforcement q-learning</a:t>
            </a:r>
          </a:p>
          <a:p>
            <a:r>
              <a:rPr lang="en-IN" dirty="0">
                <a:hlinkClick r:id="rId4"/>
              </a:rPr>
              <a:t>https://towardsdatascience.com/a-beginners-guide-to-q-learning-c3e2a30a653c</a:t>
            </a:r>
            <a:endParaRPr lang="en-IN" dirty="0"/>
          </a:p>
          <a:p>
            <a:r>
              <a:rPr lang="en-IN" dirty="0"/>
              <a:t>Graph Algorithms</a:t>
            </a:r>
          </a:p>
          <a:p>
            <a:r>
              <a:rPr lang="en-IN" dirty="0">
                <a:hlinkClick r:id="rId5"/>
              </a:rPr>
              <a:t>https://towardsdatascience.com/10-graph-algorithms-visually-explained-e57faa1336f3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2655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186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Helvetica Neue</vt:lpstr>
      <vt:lpstr>Trebuchet MS</vt:lpstr>
      <vt:lpstr>Wingdings 3</vt:lpstr>
      <vt:lpstr>Facet</vt:lpstr>
      <vt:lpstr>Frozen Lake Path Finding</vt:lpstr>
      <vt:lpstr>Literature Review</vt:lpstr>
      <vt:lpstr>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Frozen Lake Path Finding</dc:title>
  <dc:creator>CHINTHAKAYALA, YASWANTH SAI (Student)</dc:creator>
  <cp:lastModifiedBy>CHINTHAKAYALA, YASWANTH SAI (Student)</cp:lastModifiedBy>
  <cp:revision>1</cp:revision>
  <dcterms:created xsi:type="dcterms:W3CDTF">2023-12-05T16:08:40Z</dcterms:created>
  <dcterms:modified xsi:type="dcterms:W3CDTF">2023-12-05T16:27:25Z</dcterms:modified>
</cp:coreProperties>
</file>