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THAKAYALA, YASWANTH SAI (Student)" userId="f04ef1ff-cf46-4528-8ec7-6cdecbdd1a6d" providerId="ADAL" clId="{8625CD80-7B8E-40C2-AA6B-CC62C1F573FA}"/>
    <pc:docChg chg="modSld sldOrd">
      <pc:chgData name="CHINTHAKAYALA, YASWANTH SAI (Student)" userId="f04ef1ff-cf46-4528-8ec7-6cdecbdd1a6d" providerId="ADAL" clId="{8625CD80-7B8E-40C2-AA6B-CC62C1F573FA}" dt="2024-01-08T14:02:39.671" v="1"/>
      <pc:docMkLst>
        <pc:docMk/>
      </pc:docMkLst>
      <pc:sldChg chg="ord">
        <pc:chgData name="CHINTHAKAYALA, YASWANTH SAI (Student)" userId="f04ef1ff-cf46-4528-8ec7-6cdecbdd1a6d" providerId="ADAL" clId="{8625CD80-7B8E-40C2-AA6B-CC62C1F573FA}" dt="2024-01-08T14:02:39.671" v="1"/>
        <pc:sldMkLst>
          <pc:docMk/>
          <pc:sldMk cId="2816095970" sldId="264"/>
        </pc:sldMkLst>
      </pc:sldChg>
    </pc:docChg>
  </pc:docChgLst>
  <pc:docChgLst>
    <pc:chgData name="CHINTHAKAYALA, YASWANTH SAI (Student)" userId="S::w9640628@live.tees.ac.uk::f04ef1ff-cf46-4528-8ec7-6cdecbdd1a6d" providerId="AD" clId="Web-{FCAC4105-7222-82B9-6EA3-2E533995242C}"/>
    <pc:docChg chg="sldOrd">
      <pc:chgData name="CHINTHAKAYALA, YASWANTH SAI (Student)" userId="S::w9640628@live.tees.ac.uk::f04ef1ff-cf46-4528-8ec7-6cdecbdd1a6d" providerId="AD" clId="Web-{FCAC4105-7222-82B9-6EA3-2E533995242C}" dt="2023-12-11T16:31:41.524" v="0"/>
      <pc:docMkLst>
        <pc:docMk/>
      </pc:docMkLst>
      <pc:sldChg chg="ord">
        <pc:chgData name="CHINTHAKAYALA, YASWANTH SAI (Student)" userId="S::w9640628@live.tees.ac.uk::f04ef1ff-cf46-4528-8ec7-6cdecbdd1a6d" providerId="AD" clId="Web-{FCAC4105-7222-82B9-6EA3-2E533995242C}" dt="2023-12-11T16:31:41.524" v="0"/>
        <pc:sldMkLst>
          <pc:docMk/>
          <pc:sldMk cId="3579025570" sldId="263"/>
        </pc:sldMkLst>
      </pc:sldChg>
    </pc:docChg>
  </pc:docChgLst>
  <pc:docChgLst>
    <pc:chgData name="CHINTHAKAYALA, YASWANTH SAI (Student)" userId="f04ef1ff-cf46-4528-8ec7-6cdecbdd1a6d" providerId="ADAL" clId="{D8824577-01BD-4944-B05C-8A448902CF9B}"/>
    <pc:docChg chg="undo custSel addSld modSld sldOrd addSection delSection">
      <pc:chgData name="CHINTHAKAYALA, YASWANTH SAI (Student)" userId="f04ef1ff-cf46-4528-8ec7-6cdecbdd1a6d" providerId="ADAL" clId="{D8824577-01BD-4944-B05C-8A448902CF9B}" dt="2023-12-12T19:34:27.558" v="2159" actId="1076"/>
      <pc:docMkLst>
        <pc:docMk/>
      </pc:docMkLst>
      <pc:sldChg chg="delSp modSp new mod">
        <pc:chgData name="CHINTHAKAYALA, YASWANTH SAI (Student)" userId="f04ef1ff-cf46-4528-8ec7-6cdecbdd1a6d" providerId="ADAL" clId="{D8824577-01BD-4944-B05C-8A448902CF9B}" dt="2023-12-11T05:29:19.814" v="94"/>
        <pc:sldMkLst>
          <pc:docMk/>
          <pc:sldMk cId="1572613506" sldId="256"/>
        </pc:sldMkLst>
        <pc:spChg chg="mod">
          <ac:chgData name="CHINTHAKAYALA, YASWANTH SAI (Student)" userId="f04ef1ff-cf46-4528-8ec7-6cdecbdd1a6d" providerId="ADAL" clId="{D8824577-01BD-4944-B05C-8A448902CF9B}" dt="2023-12-11T05:29:19.814" v="94"/>
          <ac:spMkLst>
            <pc:docMk/>
            <pc:sldMk cId="1572613506" sldId="256"/>
            <ac:spMk id="2" creationId="{120EB58A-7402-E05E-86B0-C5F4244A9D5D}"/>
          </ac:spMkLst>
        </pc:spChg>
        <pc:spChg chg="del mod">
          <ac:chgData name="CHINTHAKAYALA, YASWANTH SAI (Student)" userId="f04ef1ff-cf46-4528-8ec7-6cdecbdd1a6d" providerId="ADAL" clId="{D8824577-01BD-4944-B05C-8A448902CF9B}" dt="2023-12-11T05:27:15.469" v="10" actId="478"/>
          <ac:spMkLst>
            <pc:docMk/>
            <pc:sldMk cId="1572613506" sldId="256"/>
            <ac:spMk id="3" creationId="{231239CB-8582-1F57-11E6-1137EB92A088}"/>
          </ac:spMkLst>
        </pc:spChg>
      </pc:sldChg>
      <pc:sldChg chg="modSp new mod">
        <pc:chgData name="CHINTHAKAYALA, YASWANTH SAI (Student)" userId="f04ef1ff-cf46-4528-8ec7-6cdecbdd1a6d" providerId="ADAL" clId="{D8824577-01BD-4944-B05C-8A448902CF9B}" dt="2023-12-11T06:39:52.277" v="1952" actId="14"/>
        <pc:sldMkLst>
          <pc:docMk/>
          <pc:sldMk cId="2534341123" sldId="257"/>
        </pc:sldMkLst>
        <pc:spChg chg="mod">
          <ac:chgData name="CHINTHAKAYALA, YASWANTH SAI (Student)" userId="f04ef1ff-cf46-4528-8ec7-6cdecbdd1a6d" providerId="ADAL" clId="{D8824577-01BD-4944-B05C-8A448902CF9B}" dt="2023-12-11T05:29:19.814" v="94"/>
          <ac:spMkLst>
            <pc:docMk/>
            <pc:sldMk cId="2534341123" sldId="257"/>
            <ac:spMk id="2" creationId="{10619831-15F5-7DE5-2A73-4469416850C3}"/>
          </ac:spMkLst>
        </pc:spChg>
        <pc:spChg chg="mod">
          <ac:chgData name="CHINTHAKAYALA, YASWANTH SAI (Student)" userId="f04ef1ff-cf46-4528-8ec7-6cdecbdd1a6d" providerId="ADAL" clId="{D8824577-01BD-4944-B05C-8A448902CF9B}" dt="2023-12-11T06:39:52.277" v="1952" actId="14"/>
          <ac:spMkLst>
            <pc:docMk/>
            <pc:sldMk cId="2534341123" sldId="257"/>
            <ac:spMk id="3" creationId="{E76E339B-F6E5-ABE2-ABBF-8E626A7298E9}"/>
          </ac:spMkLst>
        </pc:spChg>
      </pc:sldChg>
      <pc:sldChg chg="addSp modSp new mod">
        <pc:chgData name="CHINTHAKAYALA, YASWANTH SAI (Student)" userId="f04ef1ff-cf46-4528-8ec7-6cdecbdd1a6d" providerId="ADAL" clId="{D8824577-01BD-4944-B05C-8A448902CF9B}" dt="2023-12-11T06:09:21.178" v="932" actId="20577"/>
        <pc:sldMkLst>
          <pc:docMk/>
          <pc:sldMk cId="2377404923" sldId="258"/>
        </pc:sldMkLst>
        <pc:spChg chg="mod">
          <ac:chgData name="CHINTHAKAYALA, YASWANTH SAI (Student)" userId="f04ef1ff-cf46-4528-8ec7-6cdecbdd1a6d" providerId="ADAL" clId="{D8824577-01BD-4944-B05C-8A448902CF9B}" dt="2023-12-11T05:34:51.249" v="524" actId="20577"/>
          <ac:spMkLst>
            <pc:docMk/>
            <pc:sldMk cId="2377404923" sldId="258"/>
            <ac:spMk id="2" creationId="{FE301E51-66D7-882A-89E4-FB336A508E5B}"/>
          </ac:spMkLst>
        </pc:spChg>
        <pc:spChg chg="mod">
          <ac:chgData name="CHINTHAKAYALA, YASWANTH SAI (Student)" userId="f04ef1ff-cf46-4528-8ec7-6cdecbdd1a6d" providerId="ADAL" clId="{D8824577-01BD-4944-B05C-8A448902CF9B}" dt="2023-12-11T06:09:21.178" v="932" actId="20577"/>
          <ac:spMkLst>
            <pc:docMk/>
            <pc:sldMk cId="2377404923" sldId="258"/>
            <ac:spMk id="3" creationId="{62F175CB-2C65-431F-642D-B519FF16E7C0}"/>
          </ac:spMkLst>
        </pc:spChg>
        <pc:picChg chg="add mod">
          <ac:chgData name="CHINTHAKAYALA, YASWANTH SAI (Student)" userId="f04ef1ff-cf46-4528-8ec7-6cdecbdd1a6d" providerId="ADAL" clId="{D8824577-01BD-4944-B05C-8A448902CF9B}" dt="2023-12-11T05:38:14.477" v="727" actId="1076"/>
          <ac:picMkLst>
            <pc:docMk/>
            <pc:sldMk cId="2377404923" sldId="258"/>
            <ac:picMk id="5" creationId="{99CEBD45-6BF0-887C-FBF3-6156233614C7}"/>
          </ac:picMkLst>
        </pc:picChg>
        <pc:picChg chg="add mod">
          <ac:chgData name="CHINTHAKAYALA, YASWANTH SAI (Student)" userId="f04ef1ff-cf46-4528-8ec7-6cdecbdd1a6d" providerId="ADAL" clId="{D8824577-01BD-4944-B05C-8A448902CF9B}" dt="2023-12-11T05:38:09.376" v="726" actId="1076"/>
          <ac:picMkLst>
            <pc:docMk/>
            <pc:sldMk cId="2377404923" sldId="258"/>
            <ac:picMk id="7" creationId="{0E7541C3-4969-2520-9C0E-5E46CC21FAB3}"/>
          </ac:picMkLst>
        </pc:picChg>
        <pc:picChg chg="add mod">
          <ac:chgData name="CHINTHAKAYALA, YASWANTH SAI (Student)" userId="f04ef1ff-cf46-4528-8ec7-6cdecbdd1a6d" providerId="ADAL" clId="{D8824577-01BD-4944-B05C-8A448902CF9B}" dt="2023-12-11T05:39:47.724" v="744" actId="1076"/>
          <ac:picMkLst>
            <pc:docMk/>
            <pc:sldMk cId="2377404923" sldId="258"/>
            <ac:picMk id="9" creationId="{13F822EA-FC8D-6068-6833-DD2C4DB34A2D}"/>
          </ac:picMkLst>
        </pc:picChg>
        <pc:picChg chg="add mod">
          <ac:chgData name="CHINTHAKAYALA, YASWANTH SAI (Student)" userId="f04ef1ff-cf46-4528-8ec7-6cdecbdd1a6d" providerId="ADAL" clId="{D8824577-01BD-4944-B05C-8A448902CF9B}" dt="2023-12-11T05:39:44.791" v="743" actId="1076"/>
          <ac:picMkLst>
            <pc:docMk/>
            <pc:sldMk cId="2377404923" sldId="258"/>
            <ac:picMk id="11" creationId="{04D7E5FD-7AE1-20D8-4A52-F1069E3430B6}"/>
          </ac:picMkLst>
        </pc:picChg>
      </pc:sldChg>
      <pc:sldChg chg="addSp modSp new mod">
        <pc:chgData name="CHINTHAKAYALA, YASWANTH SAI (Student)" userId="f04ef1ff-cf46-4528-8ec7-6cdecbdd1a6d" providerId="ADAL" clId="{D8824577-01BD-4944-B05C-8A448902CF9B}" dt="2023-12-11T06:12:18.533" v="1021" actId="14100"/>
        <pc:sldMkLst>
          <pc:docMk/>
          <pc:sldMk cId="3775116305" sldId="259"/>
        </pc:sldMkLst>
        <pc:spChg chg="mod">
          <ac:chgData name="CHINTHAKAYALA, YASWANTH SAI (Student)" userId="f04ef1ff-cf46-4528-8ec7-6cdecbdd1a6d" providerId="ADAL" clId="{D8824577-01BD-4944-B05C-8A448902CF9B}" dt="2023-12-11T06:09:43.502" v="946" actId="20577"/>
          <ac:spMkLst>
            <pc:docMk/>
            <pc:sldMk cId="3775116305" sldId="259"/>
            <ac:spMk id="2" creationId="{361144C2-392E-66E2-FF1E-C8B9E5E5A3EF}"/>
          </ac:spMkLst>
        </pc:spChg>
        <pc:spChg chg="mod">
          <ac:chgData name="CHINTHAKAYALA, YASWANTH SAI (Student)" userId="f04ef1ff-cf46-4528-8ec7-6cdecbdd1a6d" providerId="ADAL" clId="{D8824577-01BD-4944-B05C-8A448902CF9B}" dt="2023-12-11T06:12:18.533" v="1021" actId="14100"/>
          <ac:spMkLst>
            <pc:docMk/>
            <pc:sldMk cId="3775116305" sldId="259"/>
            <ac:spMk id="3" creationId="{B1286C7F-F3DC-6FD8-2C94-5ED7CC6B5AFB}"/>
          </ac:spMkLst>
        </pc:spChg>
        <pc:picChg chg="add mod">
          <ac:chgData name="CHINTHAKAYALA, YASWANTH SAI (Student)" userId="f04ef1ff-cf46-4528-8ec7-6cdecbdd1a6d" providerId="ADAL" clId="{D8824577-01BD-4944-B05C-8A448902CF9B}" dt="2023-12-11T06:12:12.708" v="1020" actId="1076"/>
          <ac:picMkLst>
            <pc:docMk/>
            <pc:sldMk cId="3775116305" sldId="259"/>
            <ac:picMk id="5" creationId="{BE1B1415-88F9-1EF5-49AF-9CBCFBCDC50F}"/>
          </ac:picMkLst>
        </pc:picChg>
        <pc:picChg chg="add mod">
          <ac:chgData name="CHINTHAKAYALA, YASWANTH SAI (Student)" userId="f04ef1ff-cf46-4528-8ec7-6cdecbdd1a6d" providerId="ADAL" clId="{D8824577-01BD-4944-B05C-8A448902CF9B}" dt="2023-12-11T06:11:07.098" v="1005" actId="1076"/>
          <ac:picMkLst>
            <pc:docMk/>
            <pc:sldMk cId="3775116305" sldId="259"/>
            <ac:picMk id="7" creationId="{420D9AEB-3E93-3432-6263-847C2B85C571}"/>
          </ac:picMkLst>
        </pc:picChg>
        <pc:picChg chg="add mod">
          <ac:chgData name="CHINTHAKAYALA, YASWANTH SAI (Student)" userId="f04ef1ff-cf46-4528-8ec7-6cdecbdd1a6d" providerId="ADAL" clId="{D8824577-01BD-4944-B05C-8A448902CF9B}" dt="2023-12-11T06:11:31.837" v="1012" actId="1076"/>
          <ac:picMkLst>
            <pc:docMk/>
            <pc:sldMk cId="3775116305" sldId="259"/>
            <ac:picMk id="9" creationId="{0B7C6E8E-E980-A074-2FAE-A8655A520959}"/>
          </ac:picMkLst>
        </pc:picChg>
        <pc:picChg chg="add mod">
          <ac:chgData name="CHINTHAKAYALA, YASWANTH SAI (Student)" userId="f04ef1ff-cf46-4528-8ec7-6cdecbdd1a6d" providerId="ADAL" clId="{D8824577-01BD-4944-B05C-8A448902CF9B}" dt="2023-12-11T06:11:55.654" v="1016" actId="14100"/>
          <ac:picMkLst>
            <pc:docMk/>
            <pc:sldMk cId="3775116305" sldId="259"/>
            <ac:picMk id="11" creationId="{4C1649CE-0DD7-6A39-D8CC-B9B443C61401}"/>
          </ac:picMkLst>
        </pc:picChg>
      </pc:sldChg>
      <pc:sldChg chg="addSp modSp new mod">
        <pc:chgData name="CHINTHAKAYALA, YASWANTH SAI (Student)" userId="f04ef1ff-cf46-4528-8ec7-6cdecbdd1a6d" providerId="ADAL" clId="{D8824577-01BD-4944-B05C-8A448902CF9B}" dt="2023-12-11T06:15:32.058" v="1205" actId="20577"/>
        <pc:sldMkLst>
          <pc:docMk/>
          <pc:sldMk cId="7669142" sldId="260"/>
        </pc:sldMkLst>
        <pc:spChg chg="mod">
          <ac:chgData name="CHINTHAKAYALA, YASWANTH SAI (Student)" userId="f04ef1ff-cf46-4528-8ec7-6cdecbdd1a6d" providerId="ADAL" clId="{D8824577-01BD-4944-B05C-8A448902CF9B}" dt="2023-12-11T06:15:28.239" v="1204" actId="20577"/>
          <ac:spMkLst>
            <pc:docMk/>
            <pc:sldMk cId="7669142" sldId="260"/>
            <ac:spMk id="2" creationId="{7E65354E-0D6E-0592-929B-9C1AA10279B6}"/>
          </ac:spMkLst>
        </pc:spChg>
        <pc:spChg chg="mod">
          <ac:chgData name="CHINTHAKAYALA, YASWANTH SAI (Student)" userId="f04ef1ff-cf46-4528-8ec7-6cdecbdd1a6d" providerId="ADAL" clId="{D8824577-01BD-4944-B05C-8A448902CF9B}" dt="2023-12-11T06:15:32.058" v="1205" actId="20577"/>
          <ac:spMkLst>
            <pc:docMk/>
            <pc:sldMk cId="7669142" sldId="260"/>
            <ac:spMk id="3" creationId="{0541F3BA-CC9A-B1A2-B685-554A77A7FCD2}"/>
          </ac:spMkLst>
        </pc:spChg>
        <pc:picChg chg="add mod">
          <ac:chgData name="CHINTHAKAYALA, YASWANTH SAI (Student)" userId="f04ef1ff-cf46-4528-8ec7-6cdecbdd1a6d" providerId="ADAL" clId="{D8824577-01BD-4944-B05C-8A448902CF9B}" dt="2023-12-11T06:15:22.856" v="1191" actId="1076"/>
          <ac:picMkLst>
            <pc:docMk/>
            <pc:sldMk cId="7669142" sldId="260"/>
            <ac:picMk id="5" creationId="{CAEED549-348C-3F99-1290-7B6EA23F79EE}"/>
          </ac:picMkLst>
        </pc:picChg>
      </pc:sldChg>
      <pc:sldChg chg="addSp modSp new mod">
        <pc:chgData name="CHINTHAKAYALA, YASWANTH SAI (Student)" userId="f04ef1ff-cf46-4528-8ec7-6cdecbdd1a6d" providerId="ADAL" clId="{D8824577-01BD-4944-B05C-8A448902CF9B}" dt="2023-12-11T06:16:59.288" v="1274" actId="1076"/>
        <pc:sldMkLst>
          <pc:docMk/>
          <pc:sldMk cId="991861198" sldId="261"/>
        </pc:sldMkLst>
        <pc:spChg chg="mod">
          <ac:chgData name="CHINTHAKAYALA, YASWANTH SAI (Student)" userId="f04ef1ff-cf46-4528-8ec7-6cdecbdd1a6d" providerId="ADAL" clId="{D8824577-01BD-4944-B05C-8A448902CF9B}" dt="2023-12-11T06:15:43.167" v="1214" actId="20577"/>
          <ac:spMkLst>
            <pc:docMk/>
            <pc:sldMk cId="991861198" sldId="261"/>
            <ac:spMk id="2" creationId="{BC445D0A-C977-950E-B1C2-2CAC84A74570}"/>
          </ac:spMkLst>
        </pc:spChg>
        <pc:spChg chg="mod">
          <ac:chgData name="CHINTHAKAYALA, YASWANTH SAI (Student)" userId="f04ef1ff-cf46-4528-8ec7-6cdecbdd1a6d" providerId="ADAL" clId="{D8824577-01BD-4944-B05C-8A448902CF9B}" dt="2023-12-11T06:16:26.126" v="1262" actId="20577"/>
          <ac:spMkLst>
            <pc:docMk/>
            <pc:sldMk cId="991861198" sldId="261"/>
            <ac:spMk id="3" creationId="{F97034C8-A74A-3978-A333-17C90DBD5690}"/>
          </ac:spMkLst>
        </pc:spChg>
        <pc:picChg chg="add mod">
          <ac:chgData name="CHINTHAKAYALA, YASWANTH SAI (Student)" userId="f04ef1ff-cf46-4528-8ec7-6cdecbdd1a6d" providerId="ADAL" clId="{D8824577-01BD-4944-B05C-8A448902CF9B}" dt="2023-12-11T06:16:59.288" v="1274" actId="1076"/>
          <ac:picMkLst>
            <pc:docMk/>
            <pc:sldMk cId="991861198" sldId="261"/>
            <ac:picMk id="5" creationId="{5D5567BD-FE83-CD26-293F-341FFB4AA08C}"/>
          </ac:picMkLst>
        </pc:picChg>
      </pc:sldChg>
      <pc:sldChg chg="addSp modSp new mod">
        <pc:chgData name="CHINTHAKAYALA, YASWANTH SAI (Student)" userId="f04ef1ff-cf46-4528-8ec7-6cdecbdd1a6d" providerId="ADAL" clId="{D8824577-01BD-4944-B05C-8A448902CF9B}" dt="2023-12-11T06:19:32.559" v="1437" actId="1076"/>
        <pc:sldMkLst>
          <pc:docMk/>
          <pc:sldMk cId="977169568" sldId="262"/>
        </pc:sldMkLst>
        <pc:spChg chg="mod">
          <ac:chgData name="CHINTHAKAYALA, YASWANTH SAI (Student)" userId="f04ef1ff-cf46-4528-8ec7-6cdecbdd1a6d" providerId="ADAL" clId="{D8824577-01BD-4944-B05C-8A448902CF9B}" dt="2023-12-11T06:17:45.612" v="1291" actId="20577"/>
          <ac:spMkLst>
            <pc:docMk/>
            <pc:sldMk cId="977169568" sldId="262"/>
            <ac:spMk id="2" creationId="{75B05BA5-E7A4-D30E-E6F7-132393D7629F}"/>
          </ac:spMkLst>
        </pc:spChg>
        <pc:spChg chg="mod">
          <ac:chgData name="CHINTHAKAYALA, YASWANTH SAI (Student)" userId="f04ef1ff-cf46-4528-8ec7-6cdecbdd1a6d" providerId="ADAL" clId="{D8824577-01BD-4944-B05C-8A448902CF9B}" dt="2023-12-11T06:18:41.442" v="1435" actId="20577"/>
          <ac:spMkLst>
            <pc:docMk/>
            <pc:sldMk cId="977169568" sldId="262"/>
            <ac:spMk id="3" creationId="{F53A522E-96A3-39F7-B9D4-4D95CF895C67}"/>
          </ac:spMkLst>
        </pc:spChg>
        <pc:picChg chg="add mod">
          <ac:chgData name="CHINTHAKAYALA, YASWANTH SAI (Student)" userId="f04ef1ff-cf46-4528-8ec7-6cdecbdd1a6d" providerId="ADAL" clId="{D8824577-01BD-4944-B05C-8A448902CF9B}" dt="2023-12-11T06:19:32.559" v="1437" actId="1076"/>
          <ac:picMkLst>
            <pc:docMk/>
            <pc:sldMk cId="977169568" sldId="262"/>
            <ac:picMk id="5" creationId="{1B9C4CA5-3353-650E-1D84-5C0FC6C96B16}"/>
          </ac:picMkLst>
        </pc:picChg>
      </pc:sldChg>
      <pc:sldChg chg="addSp delSp modSp new mod ord">
        <pc:chgData name="CHINTHAKAYALA, YASWANTH SAI (Student)" userId="f04ef1ff-cf46-4528-8ec7-6cdecbdd1a6d" providerId="ADAL" clId="{D8824577-01BD-4944-B05C-8A448902CF9B}" dt="2023-12-11T21:27:58.585" v="2098"/>
        <pc:sldMkLst>
          <pc:docMk/>
          <pc:sldMk cId="3579025570" sldId="263"/>
        </pc:sldMkLst>
        <pc:spChg chg="mod">
          <ac:chgData name="CHINTHAKAYALA, YASWANTH SAI (Student)" userId="f04ef1ff-cf46-4528-8ec7-6cdecbdd1a6d" providerId="ADAL" clId="{D8824577-01BD-4944-B05C-8A448902CF9B}" dt="2023-12-11T06:20:22.037" v="1464" actId="20577"/>
          <ac:spMkLst>
            <pc:docMk/>
            <pc:sldMk cId="3579025570" sldId="263"/>
            <ac:spMk id="2" creationId="{5AA89928-3763-33F5-7D51-1B42A202EADB}"/>
          </ac:spMkLst>
        </pc:spChg>
        <pc:spChg chg="mod">
          <ac:chgData name="CHINTHAKAYALA, YASWANTH SAI (Student)" userId="f04ef1ff-cf46-4528-8ec7-6cdecbdd1a6d" providerId="ADAL" clId="{D8824577-01BD-4944-B05C-8A448902CF9B}" dt="2023-12-11T06:20:46.286" v="1519" actId="20577"/>
          <ac:spMkLst>
            <pc:docMk/>
            <pc:sldMk cId="3579025570" sldId="263"/>
            <ac:spMk id="3" creationId="{2A8F5AD7-C90B-19E8-E67B-1CD182B427EA}"/>
          </ac:spMkLst>
        </pc:spChg>
        <pc:picChg chg="add del mod">
          <ac:chgData name="CHINTHAKAYALA, YASWANTH SAI (Student)" userId="f04ef1ff-cf46-4528-8ec7-6cdecbdd1a6d" providerId="ADAL" clId="{D8824577-01BD-4944-B05C-8A448902CF9B}" dt="2023-12-11T06:21:47.607" v="1525" actId="478"/>
          <ac:picMkLst>
            <pc:docMk/>
            <pc:sldMk cId="3579025570" sldId="263"/>
            <ac:picMk id="5" creationId="{5064023F-AF3A-38D6-1A6A-9BA141AFAC81}"/>
          </ac:picMkLst>
        </pc:picChg>
        <pc:picChg chg="add mod">
          <ac:chgData name="CHINTHAKAYALA, YASWANTH SAI (Student)" userId="f04ef1ff-cf46-4528-8ec7-6cdecbdd1a6d" providerId="ADAL" clId="{D8824577-01BD-4944-B05C-8A448902CF9B}" dt="2023-12-11T06:22:04.798" v="1527" actId="1076"/>
          <ac:picMkLst>
            <pc:docMk/>
            <pc:sldMk cId="3579025570" sldId="263"/>
            <ac:picMk id="7" creationId="{1328A119-8336-8E1D-F3FB-6591A80E1F86}"/>
          </ac:picMkLst>
        </pc:picChg>
      </pc:sldChg>
      <pc:sldChg chg="addSp delSp modSp new mod">
        <pc:chgData name="CHINTHAKAYALA, YASWANTH SAI (Student)" userId="f04ef1ff-cf46-4528-8ec7-6cdecbdd1a6d" providerId="ADAL" clId="{D8824577-01BD-4944-B05C-8A448902CF9B}" dt="2023-12-11T06:23:43.304" v="1552" actId="14100"/>
        <pc:sldMkLst>
          <pc:docMk/>
          <pc:sldMk cId="2816095970" sldId="264"/>
        </pc:sldMkLst>
        <pc:spChg chg="mod">
          <ac:chgData name="CHINTHAKAYALA, YASWANTH SAI (Student)" userId="f04ef1ff-cf46-4528-8ec7-6cdecbdd1a6d" providerId="ADAL" clId="{D8824577-01BD-4944-B05C-8A448902CF9B}" dt="2023-12-11T06:22:17.206" v="1546" actId="20577"/>
          <ac:spMkLst>
            <pc:docMk/>
            <pc:sldMk cId="2816095970" sldId="264"/>
            <ac:spMk id="2" creationId="{92F1681D-1B03-EF56-F012-087152BBE45E}"/>
          </ac:spMkLst>
        </pc:spChg>
        <pc:spChg chg="del">
          <ac:chgData name="CHINTHAKAYALA, YASWANTH SAI (Student)" userId="f04ef1ff-cf46-4528-8ec7-6cdecbdd1a6d" providerId="ADAL" clId="{D8824577-01BD-4944-B05C-8A448902CF9B}" dt="2023-12-11T06:23:06.573" v="1547" actId="22"/>
          <ac:spMkLst>
            <pc:docMk/>
            <pc:sldMk cId="2816095970" sldId="264"/>
            <ac:spMk id="3" creationId="{7481A6F0-7239-C0D0-FFD1-3C275B811D74}"/>
          </ac:spMkLst>
        </pc:spChg>
        <pc:picChg chg="add mod ord">
          <ac:chgData name="CHINTHAKAYALA, YASWANTH SAI (Student)" userId="f04ef1ff-cf46-4528-8ec7-6cdecbdd1a6d" providerId="ADAL" clId="{D8824577-01BD-4944-B05C-8A448902CF9B}" dt="2023-12-11T06:23:10.303" v="1548" actId="1076"/>
          <ac:picMkLst>
            <pc:docMk/>
            <pc:sldMk cId="2816095970" sldId="264"/>
            <ac:picMk id="5" creationId="{B5B57F28-E0F9-F893-96B8-369FFFF528EC}"/>
          </ac:picMkLst>
        </pc:picChg>
        <pc:picChg chg="add mod">
          <ac:chgData name="CHINTHAKAYALA, YASWANTH SAI (Student)" userId="f04ef1ff-cf46-4528-8ec7-6cdecbdd1a6d" providerId="ADAL" clId="{D8824577-01BD-4944-B05C-8A448902CF9B}" dt="2023-12-11T06:23:43.304" v="1552" actId="14100"/>
          <ac:picMkLst>
            <pc:docMk/>
            <pc:sldMk cId="2816095970" sldId="264"/>
            <ac:picMk id="7" creationId="{F6A8DB25-5242-A374-38FB-5254D501ABAD}"/>
          </ac:picMkLst>
        </pc:picChg>
      </pc:sldChg>
      <pc:sldChg chg="modSp new mod">
        <pc:chgData name="CHINTHAKAYALA, YASWANTH SAI (Student)" userId="f04ef1ff-cf46-4528-8ec7-6cdecbdd1a6d" providerId="ADAL" clId="{D8824577-01BD-4944-B05C-8A448902CF9B}" dt="2023-12-11T06:36:25.013" v="1920" actId="14100"/>
        <pc:sldMkLst>
          <pc:docMk/>
          <pc:sldMk cId="1223073191" sldId="265"/>
        </pc:sldMkLst>
        <pc:spChg chg="mod">
          <ac:chgData name="CHINTHAKAYALA, YASWANTH SAI (Student)" userId="f04ef1ff-cf46-4528-8ec7-6cdecbdd1a6d" providerId="ADAL" clId="{D8824577-01BD-4944-B05C-8A448902CF9B}" dt="2023-12-11T06:24:30.332" v="1568" actId="20577"/>
          <ac:spMkLst>
            <pc:docMk/>
            <pc:sldMk cId="1223073191" sldId="265"/>
            <ac:spMk id="2" creationId="{459B2E34-9336-1DA5-E7C5-D5D09A6D948F}"/>
          </ac:spMkLst>
        </pc:spChg>
        <pc:spChg chg="mod">
          <ac:chgData name="CHINTHAKAYALA, YASWANTH SAI (Student)" userId="f04ef1ff-cf46-4528-8ec7-6cdecbdd1a6d" providerId="ADAL" clId="{D8824577-01BD-4944-B05C-8A448902CF9B}" dt="2023-12-11T06:36:25.013" v="1920" actId="14100"/>
          <ac:spMkLst>
            <pc:docMk/>
            <pc:sldMk cId="1223073191" sldId="265"/>
            <ac:spMk id="3" creationId="{E3D9B58A-9750-D709-E57F-19AC6E980851}"/>
          </ac:spMkLst>
        </pc:spChg>
      </pc:sldChg>
      <pc:sldChg chg="addSp delSp modSp new mod modClrScheme chgLayout">
        <pc:chgData name="CHINTHAKAYALA, YASWANTH SAI (Student)" userId="f04ef1ff-cf46-4528-8ec7-6cdecbdd1a6d" providerId="ADAL" clId="{D8824577-01BD-4944-B05C-8A448902CF9B}" dt="2023-12-12T19:34:27.558" v="2159" actId="1076"/>
        <pc:sldMkLst>
          <pc:docMk/>
          <pc:sldMk cId="720632119" sldId="266"/>
        </pc:sldMkLst>
        <pc:spChg chg="add mod">
          <ac:chgData name="CHINTHAKAYALA, YASWANTH SAI (Student)" userId="f04ef1ff-cf46-4528-8ec7-6cdecbdd1a6d" providerId="ADAL" clId="{D8824577-01BD-4944-B05C-8A448902CF9B}" dt="2023-12-12T19:34:27.558" v="2159" actId="1076"/>
          <ac:spMkLst>
            <pc:docMk/>
            <pc:sldMk cId="720632119" sldId="266"/>
            <ac:spMk id="2" creationId="{7F35FF6B-5C7C-3AF1-1D5B-75F46E7BB721}"/>
          </ac:spMkLst>
        </pc:spChg>
        <pc:spChg chg="del">
          <ac:chgData name="CHINTHAKAYALA, YASWANTH SAI (Student)" userId="f04ef1ff-cf46-4528-8ec7-6cdecbdd1a6d" providerId="ADAL" clId="{D8824577-01BD-4944-B05C-8A448902CF9B}" dt="2023-12-11T06:36:53.507" v="1922" actId="700"/>
          <ac:spMkLst>
            <pc:docMk/>
            <pc:sldMk cId="720632119" sldId="266"/>
            <ac:spMk id="2" creationId="{CA0F5483-7449-E4FD-4C74-57EA460D4F26}"/>
          </ac:spMkLst>
        </pc:spChg>
        <pc:spChg chg="del">
          <ac:chgData name="CHINTHAKAYALA, YASWANTH SAI (Student)" userId="f04ef1ff-cf46-4528-8ec7-6cdecbdd1a6d" providerId="ADAL" clId="{D8824577-01BD-4944-B05C-8A448902CF9B}" dt="2023-12-11T06:36:53.507" v="1922" actId="700"/>
          <ac:spMkLst>
            <pc:docMk/>
            <pc:sldMk cId="720632119" sldId="266"/>
            <ac:spMk id="3" creationId="{1B47226F-2F95-B35F-D3DA-6EB0890342D4}"/>
          </ac:spMkLst>
        </pc:spChg>
        <pc:spChg chg="add del mod">
          <ac:chgData name="CHINTHAKAYALA, YASWANTH SAI (Student)" userId="f04ef1ff-cf46-4528-8ec7-6cdecbdd1a6d" providerId="ADAL" clId="{D8824577-01BD-4944-B05C-8A448902CF9B}" dt="2023-12-11T06:37:29.522" v="1926" actId="767"/>
          <ac:spMkLst>
            <pc:docMk/>
            <pc:sldMk cId="720632119" sldId="266"/>
            <ac:spMk id="4" creationId="{61AEC3F6-D859-BE2B-C03E-D3EED6DB49EF}"/>
          </ac:spMkLst>
        </pc:spChg>
        <pc:spChg chg="add mod ord">
          <ac:chgData name="CHINTHAKAYALA, YASWANTH SAI (Student)" userId="f04ef1ff-cf46-4528-8ec7-6cdecbdd1a6d" providerId="ADAL" clId="{D8824577-01BD-4944-B05C-8A448902CF9B}" dt="2023-12-11T06:38:12.525" v="1940" actId="1076"/>
          <ac:spMkLst>
            <pc:docMk/>
            <pc:sldMk cId="720632119" sldId="266"/>
            <ac:spMk id="5" creationId="{28C401DB-4518-E15E-18C4-DB3AF6156825}"/>
          </ac:spMkLst>
        </pc:spChg>
      </pc:sldChg>
      <pc:sldChg chg="addSp modSp new mod">
        <pc:chgData name="CHINTHAKAYALA, YASWANTH SAI (Student)" userId="f04ef1ff-cf46-4528-8ec7-6cdecbdd1a6d" providerId="ADAL" clId="{D8824577-01BD-4944-B05C-8A448902CF9B}" dt="2023-12-11T06:42:21.375" v="2096" actId="1076"/>
        <pc:sldMkLst>
          <pc:docMk/>
          <pc:sldMk cId="2279738100" sldId="267"/>
        </pc:sldMkLst>
        <pc:spChg chg="mod">
          <ac:chgData name="CHINTHAKAYALA, YASWANTH SAI (Student)" userId="f04ef1ff-cf46-4528-8ec7-6cdecbdd1a6d" providerId="ADAL" clId="{D8824577-01BD-4944-B05C-8A448902CF9B}" dt="2023-12-11T06:41:07.027" v="1982" actId="20577"/>
          <ac:spMkLst>
            <pc:docMk/>
            <pc:sldMk cId="2279738100" sldId="267"/>
            <ac:spMk id="2" creationId="{84992CEC-776A-B28D-B181-8881059A39E0}"/>
          </ac:spMkLst>
        </pc:spChg>
        <pc:spChg chg="mod">
          <ac:chgData name="CHINTHAKAYALA, YASWANTH SAI (Student)" userId="f04ef1ff-cf46-4528-8ec7-6cdecbdd1a6d" providerId="ADAL" clId="{D8824577-01BD-4944-B05C-8A448902CF9B}" dt="2023-12-11T06:41:43.341" v="2091" actId="20577"/>
          <ac:spMkLst>
            <pc:docMk/>
            <pc:sldMk cId="2279738100" sldId="267"/>
            <ac:spMk id="3" creationId="{3BD407D8-3424-9995-C8AC-DE4E25243098}"/>
          </ac:spMkLst>
        </pc:spChg>
        <pc:picChg chg="add mod">
          <ac:chgData name="CHINTHAKAYALA, YASWANTH SAI (Student)" userId="f04ef1ff-cf46-4528-8ec7-6cdecbdd1a6d" providerId="ADAL" clId="{D8824577-01BD-4944-B05C-8A448902CF9B}" dt="2023-12-11T06:42:21.375" v="2096" actId="1076"/>
          <ac:picMkLst>
            <pc:docMk/>
            <pc:sldMk cId="2279738100" sldId="267"/>
            <ac:picMk id="5" creationId="{BC930D27-3BAB-032C-149B-B83A96F1D4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AA2-71C6-43BB-B8EC-AEB16C05A09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7ED-C4FE-47B5-8E24-253ADAC6616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0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AA2-71C6-43BB-B8EC-AEB16C05A09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7ED-C4FE-47B5-8E24-253ADAC6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81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AA2-71C6-43BB-B8EC-AEB16C05A09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7ED-C4FE-47B5-8E24-253ADAC6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20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AA2-71C6-43BB-B8EC-AEB16C05A09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7ED-C4FE-47B5-8E24-253ADAC6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4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AA2-71C6-43BB-B8EC-AEB16C05A09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7ED-C4FE-47B5-8E24-253ADAC6616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33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AA2-71C6-43BB-B8EC-AEB16C05A09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7ED-C4FE-47B5-8E24-253ADAC6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7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AA2-71C6-43BB-B8EC-AEB16C05A09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7ED-C4FE-47B5-8E24-253ADAC6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4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AA2-71C6-43BB-B8EC-AEB16C05A09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7ED-C4FE-47B5-8E24-253ADAC6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27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AA2-71C6-43BB-B8EC-AEB16C05A09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7ED-C4FE-47B5-8E24-253ADAC6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58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F80AA2-71C6-43BB-B8EC-AEB16C05A09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8D07ED-C4FE-47B5-8E24-253ADAC6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74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AA2-71C6-43BB-B8EC-AEB16C05A09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7ED-C4FE-47B5-8E24-253ADAC6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89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F80AA2-71C6-43BB-B8EC-AEB16C05A09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8D07ED-C4FE-47B5-8E24-253ADAC6616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4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B58A-7402-E05E-86B0-C5F4244A9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UniClubs</a:t>
            </a:r>
          </a:p>
        </p:txBody>
      </p:sp>
    </p:spTree>
    <p:extLst>
      <p:ext uri="{BB962C8B-B14F-4D97-AF65-F5344CB8AC3E}">
        <p14:creationId xmlns:p14="http://schemas.microsoft.com/office/powerpoint/2010/main" val="1572613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2CEC-776A-B28D-B181-8881059A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Jira for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07D8-3424-9995-C8AC-DE4E2524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Jira is used for managing the project. Kanban board agile methodology is used in this project.</a:t>
            </a:r>
          </a:p>
          <a:p>
            <a:endParaRPr lang="en-IN" dirty="0"/>
          </a:p>
        </p:txBody>
      </p:sp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BC930D27-3BAB-032C-149B-B83A96F1D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57840"/>
            <a:ext cx="7978831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3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2E34-9336-1DA5-E7C5-D5D09A6D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B58A-9750-D709-E57F-19AC6E980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207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Legal Issues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 Data protection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 Following GDPR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Social Issues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No discrimination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Professional Issues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Following industry standard coding practises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Updating app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Security Issues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Data breach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Third party disadvantage </a:t>
            </a:r>
          </a:p>
        </p:txBody>
      </p:sp>
    </p:spTree>
    <p:extLst>
      <p:ext uri="{BB962C8B-B14F-4D97-AF65-F5344CB8AC3E}">
        <p14:creationId xmlns:p14="http://schemas.microsoft.com/office/powerpoint/2010/main" val="122307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C401DB-4518-E15E-18C4-DB3AF61568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2291633"/>
            <a:ext cx="10058400" cy="1450975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5FF6B-5C7C-3AF1-1D5B-75F46E7BB721}"/>
              </a:ext>
            </a:extLst>
          </p:cNvPr>
          <p:cNvSpPr txBox="1"/>
          <p:nvPr/>
        </p:nvSpPr>
        <p:spPr>
          <a:xfrm>
            <a:off x="7688826" y="4296697"/>
            <a:ext cx="3795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Name: Yaswanth Sai Chinthakayala</a:t>
            </a:r>
          </a:p>
          <a:p>
            <a:r>
              <a:rPr lang="en-IN" sz="2000" dirty="0"/>
              <a:t>Student ID: W9640628</a:t>
            </a:r>
          </a:p>
        </p:txBody>
      </p:sp>
    </p:spTree>
    <p:extLst>
      <p:ext uri="{BB962C8B-B14F-4D97-AF65-F5344CB8AC3E}">
        <p14:creationId xmlns:p14="http://schemas.microsoft.com/office/powerpoint/2010/main" val="72063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9831-15F5-7DE5-2A73-44694168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 and 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E339B-F6E5-ABE2-ABBF-8E626A729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UniClubs is designed for university students.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Students can: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/>
              <a:t> Join clubs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/>
              <a:t> Create clubs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/>
              <a:t> Chat in the club pages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/>
              <a:t> Post images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/>
              <a:t>Meet new friends with similar interests</a:t>
            </a:r>
          </a:p>
          <a:p>
            <a:pPr marL="201168" lvl="1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34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1E51-66D7-882A-89E4-FB336A50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75CB-2C65-431F-642D-B519FF16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5780"/>
          </a:xfrm>
        </p:spPr>
        <p:txBody>
          <a:bodyPr/>
          <a:lstStyle/>
          <a:p>
            <a:r>
              <a:rPr lang="en-IN" dirty="0"/>
              <a:t>Users can login with their account. If they don’t have an account, they can register.</a:t>
            </a:r>
          </a:p>
          <a:p>
            <a:pPr marL="0" indent="0">
              <a:buNone/>
            </a:pPr>
            <a:r>
              <a:rPr lang="en-IN" dirty="0"/>
              <a:t> The home page has all clubs and a navigation bar.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 descr="A screenshot of a register&#10;&#10;Description automatically generated">
            <a:extLst>
              <a:ext uri="{FF2B5EF4-FFF2-40B4-BE49-F238E27FC236}">
                <a16:creationId xmlns:a16="http://schemas.microsoft.com/office/drawing/2014/main" id="{99CEBD45-6BF0-887C-FBF3-615623361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73" y="2674594"/>
            <a:ext cx="1717284" cy="3592440"/>
          </a:xfrm>
          <a:prstGeom prst="rect">
            <a:avLst/>
          </a:prstGeom>
        </p:spPr>
      </p:pic>
      <p:pic>
        <p:nvPicPr>
          <p:cNvPr id="7" name="Picture 6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0E7541C3-4969-2520-9C0E-5E46CC21F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74594"/>
            <a:ext cx="1717284" cy="358877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F822EA-FC8D-6068-6833-DD2C4DB34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558" y="2683668"/>
            <a:ext cx="1823518" cy="3597846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04D7E5FD-7AE1-20D8-4A52-F1069E343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466" y="2683668"/>
            <a:ext cx="1717283" cy="358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0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44C2-392E-66E2-FF1E-C8B9E5E5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Club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6C7F-F3DC-6FD8-2C94-5ED7CC6B5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04227"/>
          </a:xfrm>
        </p:spPr>
        <p:txBody>
          <a:bodyPr/>
          <a:lstStyle/>
          <a:p>
            <a:r>
              <a:rPr lang="en-IN" dirty="0"/>
              <a:t>Users can create and Join Clubs. Joined Clubs are shown in My Clubs page, Every club has a chat page. The camera page is to share the images.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BE1B1415-88F9-1EF5-49AF-9CBCFBCDC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87" y="2678036"/>
            <a:ext cx="1802452" cy="3549445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420D9AEB-3E93-3432-6263-847C2B85C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49" y="2670800"/>
            <a:ext cx="1696732" cy="3549445"/>
          </a:xfrm>
          <a:prstGeom prst="rect">
            <a:avLst/>
          </a:prstGeom>
        </p:spPr>
      </p:pic>
      <p:pic>
        <p:nvPicPr>
          <p:cNvPr id="9" name="Picture 8" descr="A person taking a picture of a city&#10;&#10;Description automatically generated">
            <a:extLst>
              <a:ext uri="{FF2B5EF4-FFF2-40B4-BE49-F238E27FC236}">
                <a16:creationId xmlns:a16="http://schemas.microsoft.com/office/drawing/2014/main" id="{0B7C6E8E-E980-A074-2FAE-A8655A520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95" y="2670800"/>
            <a:ext cx="1696732" cy="3549445"/>
          </a:xfrm>
          <a:prstGeom prst="rect">
            <a:avLst/>
          </a:prstGeom>
        </p:spPr>
      </p:pic>
      <p:pic>
        <p:nvPicPr>
          <p:cNvPr id="11" name="Picture 10" descr="A screenshot of a chat&#10;&#10;Description automatically generated">
            <a:extLst>
              <a:ext uri="{FF2B5EF4-FFF2-40B4-BE49-F238E27FC236}">
                <a16:creationId xmlns:a16="http://schemas.microsoft.com/office/drawing/2014/main" id="{4C1649CE-0DD7-6A39-D8CC-B9B443C61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41" y="2670800"/>
            <a:ext cx="1696732" cy="354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1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354E-0D6E-0592-929B-9C1AA102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1F3BA-CC9A-B1A2-B685-554A77A7F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Google Firebase is used for authentication.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ED549-348C-3F99-1290-7B6EA23F7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02" y="2527498"/>
            <a:ext cx="9449619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5D0A-C977-950E-B1C2-2CAC84A7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34C8-A74A-3978-A333-17C90DBD5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Firestore</a:t>
            </a:r>
            <a:r>
              <a:rPr lang="en-IN" dirty="0"/>
              <a:t> is used to store and handle data.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567BD-FE83-CD26-293F-341FFB4AA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44" y="2389270"/>
            <a:ext cx="9078501" cy="358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5BA5-E7A4-D30E-E6F7-132393D7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Firebase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522E-96A3-39F7-B9D4-4D95CF895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Firebase storage is used to store the images instead of local data which enhances app’s performance.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C4CA5-3353-650E-1D84-5C0FC6C9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6" y="2552545"/>
            <a:ext cx="8466554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6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681D-1B03-EF56-F012-087152BB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Figma for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B57F28-E0F9-F893-96B8-369FFFF52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845" y="1964250"/>
            <a:ext cx="4077925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8DB25-5242-A374-38FB-5254D501A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081" y="1964250"/>
            <a:ext cx="4147975" cy="40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9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9928-3763-33F5-7D51-1B42A202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for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5AD7-C90B-19E8-E67B-1CD182B4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 is used for version control.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8A119-8336-8E1D-F3FB-6591A80E1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7575"/>
            <a:ext cx="7559695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255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Metadata/LabelInfo.xml><?xml version="1.0" encoding="utf-8"?>
<clbl:labelList xmlns:clbl="http://schemas.microsoft.com/office/2020/mipLabelMetadata">
  <clbl:label id="{43d2115b-a55e-46b6-9df7-b03388ecfc60}" enabled="0" method="" siteId="{43d2115b-a55e-46b6-9df7-b03388ecfc6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</TotalTime>
  <Words>220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UniClubs</vt:lpstr>
      <vt:lpstr>Usage and Target Audience</vt:lpstr>
      <vt:lpstr>App Demo</vt:lpstr>
      <vt:lpstr>Club Features</vt:lpstr>
      <vt:lpstr>Authentication</vt:lpstr>
      <vt:lpstr>Database</vt:lpstr>
      <vt:lpstr>Firebase Storage</vt:lpstr>
      <vt:lpstr>Figma for Design</vt:lpstr>
      <vt:lpstr>GitHub for Version Control</vt:lpstr>
      <vt:lpstr>Jira for Project Management</vt:lpstr>
      <vt:lpstr>Issues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UniClubs</dc:title>
  <dc:creator>CHINTHAKAYALA, YASWANTH SAI (Student)</dc:creator>
  <cp:lastModifiedBy>CHINTHAKAYALA, YASWANTH SAI (Student)</cp:lastModifiedBy>
  <cp:revision>3</cp:revision>
  <dcterms:created xsi:type="dcterms:W3CDTF">2023-12-11T05:23:42Z</dcterms:created>
  <dcterms:modified xsi:type="dcterms:W3CDTF">2024-01-08T14:02:50Z</dcterms:modified>
</cp:coreProperties>
</file>