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3" d="100"/>
          <a:sy n="53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14D54B7E-75F1-4314-8D2C-3C83A2474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CHANDRA Yashaswini</cp:lastModifiedBy>
  <cp:revision>1</cp:revision>
  <dcterms:created xsi:type="dcterms:W3CDTF">2024-01-22T20:50:46Z</dcterms:created>
  <dcterms:modified xsi:type="dcterms:W3CDTF">2024-01-22T20:50:56Z</dcterms:modified>
</cp:coreProperties>
</file>