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6" r:id="rId10"/>
    <p:sldId id="263" r:id="rId11"/>
    <p:sldId id="268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7be5d2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17be5d2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7be5d22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17be5d22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17be5d2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17be5d2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17be5d2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17be5d2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17be5d22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17be5d22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17be5d2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17be5d2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0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Numeric Ninjutsu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By: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Chirag Chandrashekar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Abhishek Limaye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33775" y="124330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Random Number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153125" y="1940150"/>
            <a:ext cx="5436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Hits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92875" y="1940150"/>
            <a:ext cx="7650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Strikes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33775" y="262350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Random Number</a:t>
            </a:r>
          </a:p>
        </p:txBody>
      </p:sp>
      <p:sp>
        <p:nvSpPr>
          <p:cNvPr id="108" name="Google Shape;108;p16"/>
          <p:cNvSpPr/>
          <p:nvPr/>
        </p:nvSpPr>
        <p:spPr>
          <a:xfrm>
            <a:off x="3992875" y="3218350"/>
            <a:ext cx="7044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Strikes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214700" y="3218350"/>
            <a:ext cx="5436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Hits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33775" y="449655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Secret Number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6"/>
          <p:cNvCxnSpPr>
            <a:stCxn id="104" idx="2"/>
            <a:endCxn id="105" idx="0"/>
          </p:cNvCxnSpPr>
          <p:nvPr/>
        </p:nvCxnSpPr>
        <p:spPr>
          <a:xfrm flipH="1">
            <a:off x="3425075" y="1597300"/>
            <a:ext cx="46080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4" idx="2"/>
            <a:endCxn id="106" idx="0"/>
          </p:cNvCxnSpPr>
          <p:nvPr/>
        </p:nvCxnSpPr>
        <p:spPr>
          <a:xfrm>
            <a:off x="3885875" y="1597300"/>
            <a:ext cx="48960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7" idx="2"/>
            <a:endCxn id="109" idx="0"/>
          </p:cNvCxnSpPr>
          <p:nvPr/>
        </p:nvCxnSpPr>
        <p:spPr>
          <a:xfrm flipH="1">
            <a:off x="3486575" y="2977500"/>
            <a:ext cx="39930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3885875" y="2977500"/>
            <a:ext cx="45930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6334175" y="121995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Secret Number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6"/>
          <p:cNvCxnSpPr>
            <a:stCxn id="110" idx="3"/>
          </p:cNvCxnSpPr>
          <p:nvPr/>
        </p:nvCxnSpPr>
        <p:spPr>
          <a:xfrm>
            <a:off x="4637975" y="4673550"/>
            <a:ext cx="2457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115" idx="2"/>
          </p:cNvCxnSpPr>
          <p:nvPr/>
        </p:nvCxnSpPr>
        <p:spPr>
          <a:xfrm>
            <a:off x="7086275" y="1573950"/>
            <a:ext cx="0" cy="3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3887875" y="3781975"/>
            <a:ext cx="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650499" y="693981"/>
            <a:ext cx="24832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Backtracking the game flow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C0F344-92BC-6A74-3577-6857F6A31CEA}"/>
              </a:ext>
            </a:extLst>
          </p:cNvPr>
          <p:cNvSpPr/>
          <p:nvPr/>
        </p:nvSpPr>
        <p:spPr>
          <a:xfrm>
            <a:off x="1873500" y="2011016"/>
            <a:ext cx="817417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EC618-4576-AEB2-20D2-56F826635DD7}"/>
              </a:ext>
            </a:extLst>
          </p:cNvPr>
          <p:cNvSpPr/>
          <p:nvPr/>
        </p:nvSpPr>
        <p:spPr>
          <a:xfrm>
            <a:off x="1876966" y="1313614"/>
            <a:ext cx="817418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Solver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DB34E-1C4F-8321-4640-FAD12D6D7CA4}"/>
              </a:ext>
            </a:extLst>
          </p:cNvPr>
          <p:cNvSpPr/>
          <p:nvPr/>
        </p:nvSpPr>
        <p:spPr>
          <a:xfrm>
            <a:off x="1868934" y="3367734"/>
            <a:ext cx="817417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AED41-6CAE-F95E-87E8-E13453B1D326}"/>
              </a:ext>
            </a:extLst>
          </p:cNvPr>
          <p:cNvSpPr/>
          <p:nvPr/>
        </p:nvSpPr>
        <p:spPr>
          <a:xfrm>
            <a:off x="1873499" y="2670332"/>
            <a:ext cx="817418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Solver</a:t>
            </a:r>
          </a:p>
        </p:txBody>
      </p:sp>
    </p:spTree>
    <p:extLst>
      <p:ext uri="{BB962C8B-B14F-4D97-AF65-F5344CB8AC3E}">
        <p14:creationId xmlns:p14="http://schemas.microsoft.com/office/powerpoint/2010/main" val="31240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9416-1E75-4185-0259-6B501160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6" y="51576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678D5-9C28-FB9A-8960-80AADDF3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31" y="596436"/>
            <a:ext cx="6176873" cy="43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477-20F0-6506-68A5-43C3F90C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311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69223" cy="296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About the game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Quality checks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Game flow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Example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Constraint Satisfaction Problem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Backtracking the game flow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Result</a:t>
            </a: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/>
              <a:t>About the game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Numeric Ninjutsu is a code-breaking game in which players aim to deduce a secret sequence of numbers by making guesses and receiving feedback in the form of hits (correct digits in the correct position) and strikes (correct digits in the wrong position).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2DE7-DD4C-9778-0EB2-B5E42DEE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Quality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0125-BAEB-B6FC-9E66-907DAE857E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Four-digit numbers cannot start with 0 at the beginning.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numbers is not permitted.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and strike sum cannot be greater than 4.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33775" y="124330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Guess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153125" y="1940150"/>
            <a:ext cx="5436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Hits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92875" y="1940150"/>
            <a:ext cx="7650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Strikes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33775" y="262350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Guess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992875" y="3218350"/>
            <a:ext cx="7044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Strikes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214700" y="3218350"/>
            <a:ext cx="543600" cy="44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Hits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33775" y="449655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Secret Number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6"/>
          <p:cNvCxnSpPr>
            <a:stCxn id="104" idx="2"/>
            <a:endCxn id="105" idx="0"/>
          </p:cNvCxnSpPr>
          <p:nvPr/>
        </p:nvCxnSpPr>
        <p:spPr>
          <a:xfrm flipH="1">
            <a:off x="3425075" y="1597300"/>
            <a:ext cx="46080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4" idx="2"/>
            <a:endCxn id="106" idx="0"/>
          </p:cNvCxnSpPr>
          <p:nvPr/>
        </p:nvCxnSpPr>
        <p:spPr>
          <a:xfrm>
            <a:off x="3885875" y="1597300"/>
            <a:ext cx="48960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7" idx="2"/>
            <a:endCxn id="109" idx="0"/>
          </p:cNvCxnSpPr>
          <p:nvPr/>
        </p:nvCxnSpPr>
        <p:spPr>
          <a:xfrm flipH="1">
            <a:off x="3486575" y="2977500"/>
            <a:ext cx="39930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3885875" y="2977500"/>
            <a:ext cx="45930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6334175" y="1219950"/>
            <a:ext cx="15042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Secret Number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6"/>
          <p:cNvCxnSpPr>
            <a:stCxn id="110" idx="3"/>
          </p:cNvCxnSpPr>
          <p:nvPr/>
        </p:nvCxnSpPr>
        <p:spPr>
          <a:xfrm>
            <a:off x="4637975" y="4673550"/>
            <a:ext cx="2457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115" idx="2"/>
          </p:cNvCxnSpPr>
          <p:nvPr/>
        </p:nvCxnSpPr>
        <p:spPr>
          <a:xfrm>
            <a:off x="7086275" y="1573950"/>
            <a:ext cx="0" cy="3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3887875" y="3781975"/>
            <a:ext cx="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650500" y="673200"/>
            <a:ext cx="18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Game flow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C0F344-92BC-6A74-3577-6857F6A31CEA}"/>
              </a:ext>
            </a:extLst>
          </p:cNvPr>
          <p:cNvSpPr/>
          <p:nvPr/>
        </p:nvSpPr>
        <p:spPr>
          <a:xfrm>
            <a:off x="1884219" y="1336964"/>
            <a:ext cx="817417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EC618-4576-AEB2-20D2-56F826635DD7}"/>
              </a:ext>
            </a:extLst>
          </p:cNvPr>
          <p:cNvSpPr/>
          <p:nvPr/>
        </p:nvSpPr>
        <p:spPr>
          <a:xfrm>
            <a:off x="1884219" y="2031232"/>
            <a:ext cx="817418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Master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DB34E-1C4F-8321-4640-FAD12D6D7CA4}"/>
              </a:ext>
            </a:extLst>
          </p:cNvPr>
          <p:cNvSpPr/>
          <p:nvPr/>
        </p:nvSpPr>
        <p:spPr>
          <a:xfrm>
            <a:off x="1877967" y="2725500"/>
            <a:ext cx="817417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AED41-6CAE-F95E-87E8-E13453B1D326}"/>
              </a:ext>
            </a:extLst>
          </p:cNvPr>
          <p:cNvSpPr/>
          <p:nvPr/>
        </p:nvSpPr>
        <p:spPr>
          <a:xfrm>
            <a:off x="1877966" y="3399241"/>
            <a:ext cx="817418" cy="2603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Master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88961-9E4A-B446-ADA5-64EEA09C2772}"/>
              </a:ext>
            </a:extLst>
          </p:cNvPr>
          <p:cNvSpPr/>
          <p:nvPr/>
        </p:nvSpPr>
        <p:spPr>
          <a:xfrm>
            <a:off x="3726873" y="665295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Number: 4862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F0D8-8F64-2FAC-FC6E-627412C27D01}"/>
              </a:ext>
            </a:extLst>
          </p:cNvPr>
          <p:cNvSpPr txBox="1"/>
          <p:nvPr/>
        </p:nvSpPr>
        <p:spPr>
          <a:xfrm>
            <a:off x="568035" y="665295"/>
            <a:ext cx="155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867BA-4A5B-92B8-0297-769ED6571EC8}"/>
              </a:ext>
            </a:extLst>
          </p:cNvPr>
          <p:cNvSpPr/>
          <p:nvPr/>
        </p:nvSpPr>
        <p:spPr>
          <a:xfrm>
            <a:off x="3726873" y="1247049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0, Strike: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9FC06-5914-EF0C-1110-26F06F31C185}"/>
              </a:ext>
            </a:extLst>
          </p:cNvPr>
          <p:cNvSpPr/>
          <p:nvPr/>
        </p:nvSpPr>
        <p:spPr>
          <a:xfrm>
            <a:off x="3726873" y="1836007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0, Strike: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3E8E2-5C2C-48B2-C9FD-022AD6B90823}"/>
              </a:ext>
            </a:extLst>
          </p:cNvPr>
          <p:cNvSpPr/>
          <p:nvPr/>
        </p:nvSpPr>
        <p:spPr>
          <a:xfrm>
            <a:off x="3726873" y="2426277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2, Strike: 1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E5ADF12D-70B3-305A-E042-871C6BFC7098}"/>
              </a:ext>
            </a:extLst>
          </p:cNvPr>
          <p:cNvSpPr/>
          <p:nvPr/>
        </p:nvSpPr>
        <p:spPr>
          <a:xfrm>
            <a:off x="1918856" y="1118999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1234</a:t>
            </a:r>
          </a:p>
          <a:p>
            <a:pPr algn="ctr"/>
            <a:endParaRPr lang="en-IN" sz="800" dirty="0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46AE2CD-03E3-C37E-8384-95DCC56BBDFE}"/>
              </a:ext>
            </a:extLst>
          </p:cNvPr>
          <p:cNvSpPr/>
          <p:nvPr/>
        </p:nvSpPr>
        <p:spPr>
          <a:xfrm>
            <a:off x="1988129" y="1749816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3125</a:t>
            </a:r>
          </a:p>
          <a:p>
            <a:pPr algn="ctr"/>
            <a:endParaRPr lang="en-IN" sz="800" dirty="0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574E7B5-9DF6-9C56-C6EA-DC2299020A3A}"/>
              </a:ext>
            </a:extLst>
          </p:cNvPr>
          <p:cNvSpPr/>
          <p:nvPr/>
        </p:nvSpPr>
        <p:spPr>
          <a:xfrm>
            <a:off x="1988129" y="2298227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4612</a:t>
            </a:r>
          </a:p>
          <a:p>
            <a:pPr algn="ctr"/>
            <a:endParaRPr lang="en-IN" sz="800" dirty="0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90F34E3E-BAC1-4C9B-EED9-3AAAC968AEB0}"/>
              </a:ext>
            </a:extLst>
          </p:cNvPr>
          <p:cNvSpPr/>
          <p:nvPr/>
        </p:nvSpPr>
        <p:spPr>
          <a:xfrm>
            <a:off x="1988129" y="2897437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4761</a:t>
            </a:r>
          </a:p>
          <a:p>
            <a:pPr algn="ctr"/>
            <a:endParaRPr lang="en-IN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19C4C0-76DD-5340-C339-9AEF692ED2B9}"/>
              </a:ext>
            </a:extLst>
          </p:cNvPr>
          <p:cNvSpPr/>
          <p:nvPr/>
        </p:nvSpPr>
        <p:spPr>
          <a:xfrm>
            <a:off x="3726873" y="2988883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2, Strike: 0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57E3433-1181-F685-32A2-05B9EFC8A934}"/>
              </a:ext>
            </a:extLst>
          </p:cNvPr>
          <p:cNvSpPr/>
          <p:nvPr/>
        </p:nvSpPr>
        <p:spPr>
          <a:xfrm>
            <a:off x="1988129" y="3528254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4268</a:t>
            </a:r>
          </a:p>
          <a:p>
            <a:pPr algn="ctr"/>
            <a:endParaRPr lang="en-IN" sz="800" dirty="0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3B64AAA2-1C02-5299-73C7-FA878CA95C16}"/>
              </a:ext>
            </a:extLst>
          </p:cNvPr>
          <p:cNvSpPr/>
          <p:nvPr/>
        </p:nvSpPr>
        <p:spPr>
          <a:xfrm>
            <a:off x="1988129" y="4127142"/>
            <a:ext cx="1427018" cy="47383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guess: 4862</a:t>
            </a:r>
          </a:p>
          <a:p>
            <a:pPr algn="ctr"/>
            <a:endParaRPr lang="en-IN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E2B25-2C8D-7D2F-4DE9-9C902960A298}"/>
              </a:ext>
            </a:extLst>
          </p:cNvPr>
          <p:cNvSpPr/>
          <p:nvPr/>
        </p:nvSpPr>
        <p:spPr>
          <a:xfrm>
            <a:off x="3726872" y="3561645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2, Strike: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4FA053-C393-BC5A-6734-F0F797D4F982}"/>
              </a:ext>
            </a:extLst>
          </p:cNvPr>
          <p:cNvSpPr/>
          <p:nvPr/>
        </p:nvSpPr>
        <p:spPr>
          <a:xfrm>
            <a:off x="3726873" y="4187259"/>
            <a:ext cx="1343891" cy="29094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Hits: 4, Strike: 0</a:t>
            </a:r>
          </a:p>
        </p:txBody>
      </p:sp>
      <p:sp>
        <p:nvSpPr>
          <p:cNvPr id="24" name="Explosion: 14 Points 23">
            <a:extLst>
              <a:ext uri="{FF2B5EF4-FFF2-40B4-BE49-F238E27FC236}">
                <a16:creationId xmlns:a16="http://schemas.microsoft.com/office/drawing/2014/main" id="{DE98D4E4-C027-AC68-4D82-677F58F8451D}"/>
              </a:ext>
            </a:extLst>
          </p:cNvPr>
          <p:cNvSpPr/>
          <p:nvPr/>
        </p:nvSpPr>
        <p:spPr>
          <a:xfrm>
            <a:off x="5860473" y="3775795"/>
            <a:ext cx="2168235" cy="1116132"/>
          </a:xfrm>
          <a:prstGeom prst="irregularSeal2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is 4862</a:t>
            </a:r>
          </a:p>
        </p:txBody>
      </p:sp>
    </p:spTree>
    <p:extLst>
      <p:ext uri="{BB962C8B-B14F-4D97-AF65-F5344CB8AC3E}">
        <p14:creationId xmlns:p14="http://schemas.microsoft.com/office/powerpoint/2010/main" val="99536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tackle the problem of solving it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dirty="0"/>
              <a:t>Constraint Satisfaction Problem</a:t>
            </a: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Consists of two things,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 Variables representing the position of the secret code.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 Domain consists of the possible combination of digits for each position.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2DE7-DD4C-9778-0EB2-B5E42DEE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Quality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0125-BAEB-B6FC-9E66-907DAE857E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Four-digit numbers cannot start with 0 at the beginning.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numbers is not permitted.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and strike sum cannot be greater than 4.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16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289</Words>
  <Application>Microsoft Office PowerPoint</Application>
  <PresentationFormat>On-screen Show (16:9)</PresentationFormat>
  <Paragraphs>71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Arial</vt:lpstr>
      <vt:lpstr>Times New Roman</vt:lpstr>
      <vt:lpstr>Raleway</vt:lpstr>
      <vt:lpstr>Streamline</vt:lpstr>
      <vt:lpstr>Numeric Ninjutsu</vt:lpstr>
      <vt:lpstr>Index</vt:lpstr>
      <vt:lpstr>About the game</vt:lpstr>
      <vt:lpstr>Quality Checks</vt:lpstr>
      <vt:lpstr>PowerPoint Presentation</vt:lpstr>
      <vt:lpstr>PowerPoint Presentation</vt:lpstr>
      <vt:lpstr>How to tackle the problem of solving it</vt:lpstr>
      <vt:lpstr>Constraint Satisfaction Problem</vt:lpstr>
      <vt:lpstr>Quality Checks</vt:lpstr>
      <vt:lpstr>PowerPoint Presentation</vt:lpstr>
      <vt:lpstr>Results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Ninjutsu</dc:title>
  <cp:lastModifiedBy>Chirag Chandrashekar</cp:lastModifiedBy>
  <cp:revision>6</cp:revision>
  <dcterms:modified xsi:type="dcterms:W3CDTF">2023-05-06T20:21:26Z</dcterms:modified>
</cp:coreProperties>
</file>