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64" r:id="rId5"/>
    <p:sldId id="320" r:id="rId6"/>
    <p:sldId id="321" r:id="rId7"/>
    <p:sldId id="312" r:id="rId8"/>
    <p:sldId id="313" r:id="rId9"/>
    <p:sldId id="314" r:id="rId10"/>
    <p:sldId id="316" r:id="rId11"/>
    <p:sldId id="318" r:id="rId12"/>
    <p:sldId id="323" r:id="rId13"/>
    <p:sldId id="324" r:id="rId14"/>
    <p:sldId id="319" r:id="rId15"/>
    <p:sldId id="32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F39556-0596-43D1-B1FD-208A510E6615}" v="35" dt="2024-10-24T16:58:29.0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19" autoAdjust="0"/>
  </p:normalViewPr>
  <p:slideViewPr>
    <p:cSldViewPr snapToGrid="0">
      <p:cViewPr>
        <p:scale>
          <a:sx n="66" d="100"/>
          <a:sy n="66" d="100"/>
        </p:scale>
        <p:origin x="1166"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GITE" userId="a5f5ab7abde34e65" providerId="LiveId" clId="{6FF39556-0596-43D1-B1FD-208A510E6615}"/>
    <pc:docChg chg="custSel addSld delSld modSld">
      <pc:chgData name="SAI GITE" userId="a5f5ab7abde34e65" providerId="LiveId" clId="{6FF39556-0596-43D1-B1FD-208A510E6615}" dt="2024-10-24T17:05:36.214" v="379" actId="20577"/>
      <pc:docMkLst>
        <pc:docMk/>
      </pc:docMkLst>
      <pc:sldChg chg="addSp modSp mod">
        <pc:chgData name="SAI GITE" userId="a5f5ab7abde34e65" providerId="LiveId" clId="{6FF39556-0596-43D1-B1FD-208A510E6615}" dt="2024-10-24T16:46:11.348" v="163" actId="1076"/>
        <pc:sldMkLst>
          <pc:docMk/>
          <pc:sldMk cId="2782840315" sldId="314"/>
        </pc:sldMkLst>
        <pc:spChg chg="mod">
          <ac:chgData name="SAI GITE" userId="a5f5ab7abde34e65" providerId="LiveId" clId="{6FF39556-0596-43D1-B1FD-208A510E6615}" dt="2024-10-24T16:44:52.729" v="151" actId="1076"/>
          <ac:spMkLst>
            <pc:docMk/>
            <pc:sldMk cId="2782840315" sldId="314"/>
            <ac:spMk id="3" creationId="{FFBE3239-94C0-D54B-EC47-CE1736B5E2AB}"/>
          </ac:spMkLst>
        </pc:spChg>
        <pc:spChg chg="add mod">
          <ac:chgData name="SAI GITE" userId="a5f5ab7abde34e65" providerId="LiveId" clId="{6FF39556-0596-43D1-B1FD-208A510E6615}" dt="2024-10-24T16:46:11.348" v="163" actId="1076"/>
          <ac:spMkLst>
            <pc:docMk/>
            <pc:sldMk cId="2782840315" sldId="314"/>
            <ac:spMk id="7" creationId="{138EB299-E38C-D119-E1EC-599CE3410FA6}"/>
          </ac:spMkLst>
        </pc:spChg>
        <pc:cxnChg chg="add mod">
          <ac:chgData name="SAI GITE" userId="a5f5ab7abde34e65" providerId="LiveId" clId="{6FF39556-0596-43D1-B1FD-208A510E6615}" dt="2024-10-24T16:45:14.566" v="155" actId="13822"/>
          <ac:cxnSpMkLst>
            <pc:docMk/>
            <pc:sldMk cId="2782840315" sldId="314"/>
            <ac:cxnSpMk id="5" creationId="{F718F377-27F5-336C-B7E7-D54725CF5FCB}"/>
          </ac:cxnSpMkLst>
        </pc:cxnChg>
      </pc:sldChg>
      <pc:sldChg chg="del">
        <pc:chgData name="SAI GITE" userId="a5f5ab7abde34e65" providerId="LiveId" clId="{6FF39556-0596-43D1-B1FD-208A510E6615}" dt="2024-10-24T16:46:27.115" v="164" actId="2696"/>
        <pc:sldMkLst>
          <pc:docMk/>
          <pc:sldMk cId="3481139447" sldId="315"/>
        </pc:sldMkLst>
      </pc:sldChg>
      <pc:sldChg chg="addSp modSp mod">
        <pc:chgData name="SAI GITE" userId="a5f5ab7abde34e65" providerId="LiveId" clId="{6FF39556-0596-43D1-B1FD-208A510E6615}" dt="2024-10-24T16:48:16.305" v="182" actId="1076"/>
        <pc:sldMkLst>
          <pc:docMk/>
          <pc:sldMk cId="1650009115" sldId="316"/>
        </pc:sldMkLst>
        <pc:spChg chg="mod">
          <ac:chgData name="SAI GITE" userId="a5f5ab7abde34e65" providerId="LiveId" clId="{6FF39556-0596-43D1-B1FD-208A510E6615}" dt="2024-10-24T16:46:47.320" v="167" actId="1076"/>
          <ac:spMkLst>
            <pc:docMk/>
            <pc:sldMk cId="1650009115" sldId="316"/>
            <ac:spMk id="2" creationId="{6A309EC9-9DF3-7A36-3535-2413E0A57625}"/>
          </ac:spMkLst>
        </pc:spChg>
        <pc:spChg chg="add mod">
          <ac:chgData name="SAI GITE" userId="a5f5ab7abde34e65" providerId="LiveId" clId="{6FF39556-0596-43D1-B1FD-208A510E6615}" dt="2024-10-24T16:48:16.305" v="182" actId="1076"/>
          <ac:spMkLst>
            <pc:docMk/>
            <pc:sldMk cId="1650009115" sldId="316"/>
            <ac:spMk id="6" creationId="{81C85909-77C8-C049-08BD-CF6E04FFB879}"/>
          </ac:spMkLst>
        </pc:spChg>
        <pc:cxnChg chg="add mod">
          <ac:chgData name="SAI GITE" userId="a5f5ab7abde34e65" providerId="LiveId" clId="{6FF39556-0596-43D1-B1FD-208A510E6615}" dt="2024-10-24T16:47:14.883" v="171" actId="13822"/>
          <ac:cxnSpMkLst>
            <pc:docMk/>
            <pc:sldMk cId="1650009115" sldId="316"/>
            <ac:cxnSpMk id="4" creationId="{0349A5F0-4A97-8207-AFA2-5D5AED7AB552}"/>
          </ac:cxnSpMkLst>
        </pc:cxnChg>
      </pc:sldChg>
      <pc:sldChg chg="delSp modSp del mod">
        <pc:chgData name="SAI GITE" userId="a5f5ab7abde34e65" providerId="LiveId" clId="{6FF39556-0596-43D1-B1FD-208A510E6615}" dt="2024-10-24T16:48:21.908" v="183" actId="2696"/>
        <pc:sldMkLst>
          <pc:docMk/>
          <pc:sldMk cId="2403866509" sldId="317"/>
        </pc:sldMkLst>
        <pc:spChg chg="del mod">
          <ac:chgData name="SAI GITE" userId="a5f5ab7abde34e65" providerId="LiveId" clId="{6FF39556-0596-43D1-B1FD-208A510E6615}" dt="2024-10-24T16:47:32.200" v="174"/>
          <ac:spMkLst>
            <pc:docMk/>
            <pc:sldMk cId="2403866509" sldId="317"/>
            <ac:spMk id="3" creationId="{EE8A30EE-B7B4-2C90-94CD-88A34A38D6A6}"/>
          </ac:spMkLst>
        </pc:spChg>
      </pc:sldChg>
      <pc:sldChg chg="addSp delSp modSp new mod">
        <pc:chgData name="SAI GITE" userId="a5f5ab7abde34e65" providerId="LiveId" clId="{6FF39556-0596-43D1-B1FD-208A510E6615}" dt="2024-10-24T16:37:40.034" v="44" actId="1076"/>
        <pc:sldMkLst>
          <pc:docMk/>
          <pc:sldMk cId="1195307627" sldId="320"/>
        </pc:sldMkLst>
        <pc:spChg chg="add del mod">
          <ac:chgData name="SAI GITE" userId="a5f5ab7abde34e65" providerId="LiveId" clId="{6FF39556-0596-43D1-B1FD-208A510E6615}" dt="2024-10-24T16:34:03.581" v="11"/>
          <ac:spMkLst>
            <pc:docMk/>
            <pc:sldMk cId="1195307627" sldId="320"/>
            <ac:spMk id="2" creationId="{5ADDC6C1-17C2-5950-ED94-B93BF6B26D92}"/>
          </ac:spMkLst>
        </pc:spChg>
        <pc:spChg chg="add mod">
          <ac:chgData name="SAI GITE" userId="a5f5ab7abde34e65" providerId="LiveId" clId="{6FF39556-0596-43D1-B1FD-208A510E6615}" dt="2024-10-24T16:37:31.578" v="43" actId="1076"/>
          <ac:spMkLst>
            <pc:docMk/>
            <pc:sldMk cId="1195307627" sldId="320"/>
            <ac:spMk id="3" creationId="{BD0377A1-9343-5551-BDC5-7BA8073F2BDA}"/>
          </ac:spMkLst>
        </pc:spChg>
        <pc:spChg chg="add mod">
          <ac:chgData name="SAI GITE" userId="a5f5ab7abde34e65" providerId="LiveId" clId="{6FF39556-0596-43D1-B1FD-208A510E6615}" dt="2024-10-24T16:37:40.034" v="44" actId="1076"/>
          <ac:spMkLst>
            <pc:docMk/>
            <pc:sldMk cId="1195307627" sldId="320"/>
            <ac:spMk id="4" creationId="{6C2EC88E-ED27-4C34-9959-DDB4C71069B7}"/>
          </ac:spMkLst>
        </pc:spChg>
        <pc:picChg chg="add mod">
          <ac:chgData name="SAI GITE" userId="a5f5ab7abde34e65" providerId="LiveId" clId="{6FF39556-0596-43D1-B1FD-208A510E6615}" dt="2024-10-24T16:37:26.178" v="42" actId="1076"/>
          <ac:picMkLst>
            <pc:docMk/>
            <pc:sldMk cId="1195307627" sldId="320"/>
            <ac:picMk id="1025" creationId="{4F345795-4EEC-4BEC-5DD5-324FAB8BB390}"/>
          </ac:picMkLst>
        </pc:picChg>
      </pc:sldChg>
      <pc:sldChg chg="addSp delSp modSp new mod">
        <pc:chgData name="SAI GITE" userId="a5f5ab7abde34e65" providerId="LiveId" clId="{6FF39556-0596-43D1-B1FD-208A510E6615}" dt="2024-10-24T17:05:36.214" v="379" actId="20577"/>
        <pc:sldMkLst>
          <pc:docMk/>
          <pc:sldMk cId="3691984706" sldId="321"/>
        </pc:sldMkLst>
        <pc:spChg chg="add mod">
          <ac:chgData name="SAI GITE" userId="a5f5ab7abde34e65" providerId="LiveId" clId="{6FF39556-0596-43D1-B1FD-208A510E6615}" dt="2024-10-24T16:39:13.530" v="59" actId="403"/>
          <ac:spMkLst>
            <pc:docMk/>
            <pc:sldMk cId="3691984706" sldId="321"/>
            <ac:spMk id="2" creationId="{61BB41D5-140A-956B-66BC-2D12A86E353B}"/>
          </ac:spMkLst>
        </pc:spChg>
        <pc:graphicFrameChg chg="add del mod modGraphic">
          <ac:chgData name="SAI GITE" userId="a5f5ab7abde34e65" providerId="LiveId" clId="{6FF39556-0596-43D1-B1FD-208A510E6615}" dt="2024-10-24T16:58:01.360" v="284" actId="21"/>
          <ac:graphicFrameMkLst>
            <pc:docMk/>
            <pc:sldMk cId="3691984706" sldId="321"/>
            <ac:graphicFrameMk id="3" creationId="{F8B77CE9-F67A-F814-0B25-5A68201A0E14}"/>
          </ac:graphicFrameMkLst>
        </pc:graphicFrameChg>
        <pc:graphicFrameChg chg="add del mod modGraphic">
          <ac:chgData name="SAI GITE" userId="a5f5ab7abde34e65" providerId="LiveId" clId="{6FF39556-0596-43D1-B1FD-208A510E6615}" dt="2024-10-24T16:56:50.941" v="279" actId="21"/>
          <ac:graphicFrameMkLst>
            <pc:docMk/>
            <pc:sldMk cId="3691984706" sldId="321"/>
            <ac:graphicFrameMk id="4" creationId="{B0EB9147-9E80-856E-851B-528F5958B67D}"/>
          </ac:graphicFrameMkLst>
        </pc:graphicFrameChg>
        <pc:graphicFrameChg chg="add mod modGraphic">
          <ac:chgData name="SAI GITE" userId="a5f5ab7abde34e65" providerId="LiveId" clId="{6FF39556-0596-43D1-B1FD-208A510E6615}" dt="2024-10-24T17:05:36.214" v="379" actId="20577"/>
          <ac:graphicFrameMkLst>
            <pc:docMk/>
            <pc:sldMk cId="3691984706" sldId="321"/>
            <ac:graphicFrameMk id="5" creationId="{83684BFD-7123-3A4E-EA0D-D828AD353B14}"/>
          </ac:graphicFrameMkLst>
        </pc:graphicFrameChg>
        <pc:graphicFrameChg chg="add del mod">
          <ac:chgData name="SAI GITE" userId="a5f5ab7abde34e65" providerId="LiveId" clId="{6FF39556-0596-43D1-B1FD-208A510E6615}" dt="2024-10-24T16:58:38.732" v="290" actId="21"/>
          <ac:graphicFrameMkLst>
            <pc:docMk/>
            <pc:sldMk cId="3691984706" sldId="321"/>
            <ac:graphicFrameMk id="6" creationId="{F8B77CE9-F67A-F814-0B25-5A68201A0E14}"/>
          </ac:graphicFrameMkLst>
        </pc:graphicFrameChg>
      </pc:sldChg>
      <pc:sldChg chg="addSp modSp new mod">
        <pc:chgData name="SAI GITE" userId="a5f5ab7abde34e65" providerId="LiveId" clId="{6FF39556-0596-43D1-B1FD-208A510E6615}" dt="2024-10-24T16:49:34.905" v="218" actId="20577"/>
        <pc:sldMkLst>
          <pc:docMk/>
          <pc:sldMk cId="3039020683" sldId="322"/>
        </pc:sldMkLst>
        <pc:spChg chg="add mod">
          <ac:chgData name="SAI GITE" userId="a5f5ab7abde34e65" providerId="LiveId" clId="{6FF39556-0596-43D1-B1FD-208A510E6615}" dt="2024-10-24T16:49:34.905" v="218" actId="20577"/>
          <ac:spMkLst>
            <pc:docMk/>
            <pc:sldMk cId="3039020683" sldId="322"/>
            <ac:spMk id="2" creationId="{2C5723F4-47AE-10F1-AD7E-B9C2B936A3FC}"/>
          </ac:spMkLst>
        </pc:spChg>
      </pc:sldChg>
      <pc:sldChg chg="addSp delSp modSp new mod">
        <pc:chgData name="SAI GITE" userId="a5f5ab7abde34e65" providerId="LiveId" clId="{6FF39556-0596-43D1-B1FD-208A510E6615}" dt="2024-10-24T16:53:18.619" v="244"/>
        <pc:sldMkLst>
          <pc:docMk/>
          <pc:sldMk cId="2158126766" sldId="323"/>
        </pc:sldMkLst>
        <pc:spChg chg="add mod">
          <ac:chgData name="SAI GITE" userId="a5f5ab7abde34e65" providerId="LiveId" clId="{6FF39556-0596-43D1-B1FD-208A510E6615}" dt="2024-10-24T16:51:14.208" v="222" actId="14100"/>
          <ac:spMkLst>
            <pc:docMk/>
            <pc:sldMk cId="2158126766" sldId="323"/>
            <ac:spMk id="2" creationId="{F42461C4-E598-CBDB-16F5-C8AF99E5ACC4}"/>
          </ac:spMkLst>
        </pc:spChg>
        <pc:spChg chg="add del mod">
          <ac:chgData name="SAI GITE" userId="a5f5ab7abde34e65" providerId="LiveId" clId="{6FF39556-0596-43D1-B1FD-208A510E6615}" dt="2024-10-24T16:53:18.619" v="244"/>
          <ac:spMkLst>
            <pc:docMk/>
            <pc:sldMk cId="2158126766" sldId="323"/>
            <ac:spMk id="3" creationId="{3BA15FED-FF28-0C32-14D0-AAF24F227357}"/>
          </ac:spMkLst>
        </pc:spChg>
        <pc:spChg chg="add mod">
          <ac:chgData name="SAI GITE" userId="a5f5ab7abde34e65" providerId="LiveId" clId="{6FF39556-0596-43D1-B1FD-208A510E6615}" dt="2024-10-24T16:53:16.903" v="242" actId="1076"/>
          <ac:spMkLst>
            <pc:docMk/>
            <pc:sldMk cId="2158126766" sldId="323"/>
            <ac:spMk id="5" creationId="{C29391B9-FDC7-7DDE-B9E7-64E113DB3068}"/>
          </ac:spMkLst>
        </pc:spChg>
        <pc:picChg chg="add mod">
          <ac:chgData name="SAI GITE" userId="a5f5ab7abde34e65" providerId="LiveId" clId="{6FF39556-0596-43D1-B1FD-208A510E6615}" dt="2024-10-24T16:52:48.423" v="227" actId="14100"/>
          <ac:picMkLst>
            <pc:docMk/>
            <pc:sldMk cId="2158126766" sldId="323"/>
            <ac:picMk id="4" creationId="{AB3E006C-569C-C5CA-8E05-31354C8E3B78}"/>
          </ac:picMkLst>
        </pc:picChg>
      </pc:sldChg>
      <pc:sldChg chg="addSp modSp new mod">
        <pc:chgData name="SAI GITE" userId="a5f5ab7abde34e65" providerId="LiveId" clId="{6FF39556-0596-43D1-B1FD-208A510E6615}" dt="2024-10-24T16:53:56.087" v="250" actId="14100"/>
        <pc:sldMkLst>
          <pc:docMk/>
          <pc:sldMk cId="4214687518" sldId="324"/>
        </pc:sldMkLst>
        <pc:picChg chg="add mod">
          <ac:chgData name="SAI GITE" userId="a5f5ab7abde34e65" providerId="LiveId" clId="{6FF39556-0596-43D1-B1FD-208A510E6615}" dt="2024-10-24T16:53:56.087" v="250" actId="14100"/>
          <ac:picMkLst>
            <pc:docMk/>
            <pc:sldMk cId="4214687518" sldId="324"/>
            <ac:picMk id="2" creationId="{2AA9D6E3-E843-9F7C-E70E-1159A265DE2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10/24/2024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56DE3-4E01-4AFD-AD42-42312842ED89}" type="slidenum">
              <a:rPr lang="en-US" smtClean="0"/>
              <a:t>5</a:t>
            </a:fld>
            <a:endParaRPr lang="en-US" dirty="0"/>
          </a:p>
        </p:txBody>
      </p:sp>
    </p:spTree>
    <p:extLst>
      <p:ext uri="{BB962C8B-B14F-4D97-AF65-F5344CB8AC3E}">
        <p14:creationId xmlns:p14="http://schemas.microsoft.com/office/powerpoint/2010/main" val="3133838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10/24/2024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10/24/2024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10/24/2024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10/24/2024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10/24/2024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hyperlink" Target="https://www.wallpaperflare.com/1925-construction-dump-dumptruck-ford-model-tt-pickup-wallpaper-brvey/download/1920x1080"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5.jpg"/><Relationship Id="rId5" Type="http://schemas.openxmlformats.org/officeDocument/2006/relationships/hyperlink" Target="https://courses.lumenlearning.com/styleguide/chapter/using-sources-in-your-paper/"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9745"/>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6800" dirty="0"/>
              <a:t>Mini project 1</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838048" y="4060909"/>
            <a:ext cx="8652788" cy="457201"/>
          </a:xfrm>
        </p:spPr>
        <p:txBody>
          <a:bodyPr>
            <a:noAutofit/>
          </a:bodyPr>
          <a:lstStyle/>
          <a:p>
            <a:pPr>
              <a:spcAft>
                <a:spcPts val="600"/>
              </a:spcAft>
            </a:pPr>
            <a:r>
              <a:rPr lang="en-US" sz="2400" dirty="0"/>
              <a:t>Topic - Bricks Transportation Management System </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A9D6E3-E843-9F7C-E70E-1159A265D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684" y="403124"/>
            <a:ext cx="6440129" cy="6076334"/>
          </a:xfrm>
          <a:prstGeom prst="rect">
            <a:avLst/>
          </a:prstGeom>
        </p:spPr>
      </p:pic>
    </p:spTree>
    <p:extLst>
      <p:ext uri="{BB962C8B-B14F-4D97-AF65-F5344CB8AC3E}">
        <p14:creationId xmlns:p14="http://schemas.microsoft.com/office/powerpoint/2010/main" val="4214687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047CF2-BD4A-63AB-5332-22340638BF3F}"/>
              </a:ext>
            </a:extLst>
          </p:cNvPr>
          <p:cNvSpPr txBox="1"/>
          <p:nvPr/>
        </p:nvSpPr>
        <p:spPr>
          <a:xfrm>
            <a:off x="3072384" y="704088"/>
            <a:ext cx="5294376" cy="707886"/>
          </a:xfrm>
          <a:prstGeom prst="rect">
            <a:avLst/>
          </a:prstGeom>
          <a:noFill/>
        </p:spPr>
        <p:txBody>
          <a:bodyPr wrap="square" rtlCol="0">
            <a:spAutoFit/>
          </a:bodyPr>
          <a:lstStyle/>
          <a:p>
            <a:pPr algn="ctr"/>
            <a:r>
              <a:rPr lang="en-US" sz="4000" dirty="0">
                <a:latin typeface="Abadi Extra Light" panose="020B0204020104020204" pitchFamily="34" charset="0"/>
              </a:rPr>
              <a:t>Conclusion</a:t>
            </a:r>
            <a:endParaRPr lang="en-IN" sz="4000" dirty="0">
              <a:latin typeface="Abadi Extra Light" panose="020B0204020104020204" pitchFamily="34" charset="0"/>
            </a:endParaRPr>
          </a:p>
        </p:txBody>
      </p:sp>
      <p:sp>
        <p:nvSpPr>
          <p:cNvPr id="3" name="TextBox 2">
            <a:extLst>
              <a:ext uri="{FF2B5EF4-FFF2-40B4-BE49-F238E27FC236}">
                <a16:creationId xmlns:a16="http://schemas.microsoft.com/office/drawing/2014/main" id="{6A6352D0-D325-6706-7005-45F66673B2C2}"/>
              </a:ext>
            </a:extLst>
          </p:cNvPr>
          <p:cNvSpPr txBox="1"/>
          <p:nvPr/>
        </p:nvSpPr>
        <p:spPr>
          <a:xfrm>
            <a:off x="2068068" y="1058031"/>
            <a:ext cx="8055864" cy="5632311"/>
          </a:xfrm>
          <a:prstGeom prst="rect">
            <a:avLst/>
          </a:prstGeom>
          <a:noFill/>
        </p:spPr>
        <p:txBody>
          <a:bodyPr wrap="square" rtlCol="0">
            <a:spAutoFit/>
          </a:bodyPr>
          <a:lstStyle/>
          <a:p>
            <a:endParaRPr lang="en-US" dirty="0"/>
          </a:p>
          <a:p>
            <a:pPr>
              <a:lnSpc>
                <a:spcPct val="200000"/>
              </a:lnSpc>
            </a:pPr>
            <a:r>
              <a:rPr lang="en-US" dirty="0"/>
              <a:t>The Brick Transportation Management System developed using C++ provides an efficient solution for managing brick transportation logistics. It automates key processes such as order management, vehicle tracking, and customer interactions, ensuring smooth and streamlined operations. With C++'s high-performance capabilities and memory efficiency, the system is scalable and adaptable to handle the complexities of brick transportation. By improving inventory management and delivery tracking, the system enhances operational efficiency and customer satisfaction, making it a valuable tool for brick suppliers.</a:t>
            </a:r>
          </a:p>
          <a:p>
            <a:endParaRPr lang="en-US" dirty="0"/>
          </a:p>
        </p:txBody>
      </p:sp>
    </p:spTree>
    <p:extLst>
      <p:ext uri="{BB962C8B-B14F-4D97-AF65-F5344CB8AC3E}">
        <p14:creationId xmlns:p14="http://schemas.microsoft.com/office/powerpoint/2010/main" val="313300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723F4-47AE-10F1-AD7E-B9C2B936A3FC}"/>
              </a:ext>
            </a:extLst>
          </p:cNvPr>
          <p:cNvSpPr txBox="1"/>
          <p:nvPr/>
        </p:nvSpPr>
        <p:spPr>
          <a:xfrm>
            <a:off x="3628103" y="2635045"/>
            <a:ext cx="6154994" cy="1938992"/>
          </a:xfrm>
          <a:prstGeom prst="rect">
            <a:avLst/>
          </a:prstGeom>
          <a:noFill/>
        </p:spPr>
        <p:txBody>
          <a:bodyPr wrap="square" rtlCol="0">
            <a:spAutoFit/>
          </a:bodyPr>
          <a:lstStyle/>
          <a:p>
            <a:r>
              <a:rPr lang="en-US" sz="6000" b="1" dirty="0">
                <a:solidFill>
                  <a:srgbClr val="002060"/>
                </a:solidFill>
                <a:latin typeface="Algerian" panose="04020705040A02060702" pitchFamily="82" charset="0"/>
              </a:rPr>
              <a:t>THANK</a:t>
            </a:r>
          </a:p>
          <a:p>
            <a:r>
              <a:rPr lang="en-US" sz="6000" b="1" dirty="0">
                <a:solidFill>
                  <a:srgbClr val="002060"/>
                </a:solidFill>
                <a:latin typeface="Algerian" panose="04020705040A02060702" pitchFamily="82" charset="0"/>
              </a:rPr>
              <a:t>              YOU</a:t>
            </a:r>
            <a:endParaRPr lang="en-IN" sz="6000" b="1"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303902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0377A1-9343-5551-BDC5-7BA8073F2BDA}"/>
              </a:ext>
            </a:extLst>
          </p:cNvPr>
          <p:cNvSpPr>
            <a:spLocks noChangeArrowheads="1"/>
          </p:cNvSpPr>
          <p:nvPr/>
        </p:nvSpPr>
        <p:spPr bwMode="auto">
          <a:xfrm>
            <a:off x="1730472" y="394390"/>
            <a:ext cx="847540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A PROJECT REPORT ON </a:t>
            </a:r>
            <a:endParaRPr kumimoji="0" lang="en-US" altLang="en-US" sz="800" b="0" i="0" u="sng" strike="noStrike" cap="none" normalizeH="0" baseline="0" dirty="0">
              <a:ln>
                <a:noFill/>
              </a:ln>
              <a:solidFill>
                <a:srgbClr val="002060"/>
              </a:solidFill>
              <a:effectLst/>
              <a:latin typeface="Arial Black" panose="020B0A040201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a:t>
            </a:r>
            <a:r>
              <a:rPr kumimoji="0" lang="en-US" altLang="en-US" sz="1400" b="1" i="0" u="none" strike="noStrike" cap="none" normalizeH="0" baseline="0" dirty="0">
                <a:ln>
                  <a:noFill/>
                </a:ln>
                <a:solidFill>
                  <a:srgbClr val="002060"/>
                </a:solidFill>
                <a:effectLst/>
                <a:latin typeface="Arial Black" panose="020B0A04020102020204" pitchFamily="34" charset="0"/>
                <a:ea typeface="Aptos" panose="020B0004020202020204" pitchFamily="34" charset="0"/>
                <a:cs typeface="Times New Roman" panose="02020603050405020304" pitchFamily="18" charset="0"/>
              </a:rPr>
              <a:t>Bricks Transportation Management System</a:t>
            </a:r>
            <a:r>
              <a:rPr kumimoji="0" lang="en-US" altLang="en-US" sz="1400" b="1" i="0" u="none"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 ” </a:t>
            </a:r>
            <a:endParaRPr kumimoji="0" lang="en-US" altLang="en-US" sz="800" b="0" i="0" u="none" strike="noStrike" cap="none" normalizeH="0" baseline="0" dirty="0">
              <a:ln>
                <a:noFill/>
              </a:ln>
              <a:solidFill>
                <a:srgbClr val="002060"/>
              </a:solidFill>
              <a:effectLst/>
              <a:latin typeface="Arial Black" panose="020B0A040201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sng"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SUBMITTED BY:</a:t>
            </a:r>
            <a:r>
              <a:rPr kumimoji="0" lang="en-US" altLang="en-US" sz="1400" b="1" i="0" u="none"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rgbClr val="002060"/>
              </a:solidFill>
              <a:effectLst/>
              <a:latin typeface="Arial Black" panose="020B0A040201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Yash Kishor </a:t>
            </a:r>
            <a:r>
              <a:rPr kumimoji="0" lang="en-US" altLang="en-US" sz="1400" b="1" i="0" strike="noStrike" cap="none" normalizeH="0" baseline="0" dirty="0" err="1">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Bawche</a:t>
            </a:r>
            <a:r>
              <a:rPr kumimoji="0" lang="en-US" altLang="en-US" sz="1400" b="1" i="0"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 </a:t>
            </a:r>
            <a:endParaRPr kumimoji="0" lang="en-US" altLang="en-US" sz="800" b="0" i="0" strike="noStrike" cap="none" normalizeH="0" baseline="0" dirty="0">
              <a:ln>
                <a:noFill/>
              </a:ln>
              <a:solidFill>
                <a:srgbClr val="002060"/>
              </a:solidFill>
              <a:effectLst/>
              <a:latin typeface="Arial Black" panose="020B0A040201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PRN:- 2124UCEM1051</a:t>
            </a:r>
            <a:endParaRPr kumimoji="0" lang="en-US" altLang="en-US" sz="800" b="0" i="0" strike="noStrike" cap="none" normalizeH="0" baseline="0" dirty="0">
              <a:ln>
                <a:noFill/>
              </a:ln>
              <a:solidFill>
                <a:srgbClr val="002060"/>
              </a:solidFill>
              <a:effectLst/>
              <a:latin typeface="Arial Black" panose="020B0A040201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sng"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Subject:-</a:t>
            </a:r>
            <a:r>
              <a:rPr kumimoji="0" lang="en-US" altLang="en-US" sz="1400" b="1" i="0" u="none"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rgbClr val="002060"/>
              </a:solidFill>
              <a:effectLst/>
              <a:latin typeface="Arial Black" panose="020B0A040201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Programming and problem solving using </a:t>
            </a:r>
            <a:r>
              <a:rPr kumimoji="0" lang="en-US" altLang="en-US" sz="1400" b="1" i="0" u="none" strike="noStrike" cap="none" normalizeH="0" baseline="0" dirty="0" err="1">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c++</a:t>
            </a:r>
            <a:endParaRPr kumimoji="0" lang="en-US" altLang="en-US" sz="800" b="0" i="0" u="none" strike="noStrike" cap="none" normalizeH="0" baseline="0" dirty="0">
              <a:ln>
                <a:noFill/>
              </a:ln>
              <a:solidFill>
                <a:srgbClr val="002060"/>
              </a:solidFill>
              <a:effectLst/>
              <a:latin typeface="Arial Black" panose="020B0A040201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sng"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Under the guidance of</a:t>
            </a:r>
            <a:r>
              <a:rPr kumimoji="0" lang="en-US" altLang="en-US" sz="1400" b="1" i="0" u="none"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rgbClr val="002060"/>
              </a:solidFill>
              <a:effectLst/>
              <a:latin typeface="Arial Black" panose="020B0A040201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Miss. Ishwari </a:t>
            </a:r>
            <a:r>
              <a:rPr kumimoji="0" lang="en-US" altLang="en-US" sz="1400" b="1" i="0" u="none" strike="noStrike" cap="none" normalizeH="0" baseline="0" dirty="0" err="1">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Tirse</a:t>
            </a:r>
            <a:endParaRPr kumimoji="0" lang="en-US" altLang="en-US" sz="800" b="0" i="0" u="none" strike="noStrike" cap="none" normalizeH="0" baseline="0" dirty="0">
              <a:ln>
                <a:noFill/>
              </a:ln>
              <a:solidFill>
                <a:srgbClr val="002060"/>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6">
            <a:extLst>
              <a:ext uri="{FF2B5EF4-FFF2-40B4-BE49-F238E27FC236}">
                <a16:creationId xmlns:a16="http://schemas.microsoft.com/office/drawing/2014/main" id="{4F345795-4EEC-4BEC-5DD5-324FAB8BB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301" y="3112490"/>
            <a:ext cx="2337751" cy="1897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C2EC88E-ED27-4C34-9959-DDB4C71069B7}"/>
              </a:ext>
            </a:extLst>
          </p:cNvPr>
          <p:cNvSpPr>
            <a:spLocks noChangeArrowheads="1"/>
          </p:cNvSpPr>
          <p:nvPr/>
        </p:nvSpPr>
        <p:spPr bwMode="auto">
          <a:xfrm>
            <a:off x="3397039" y="5010115"/>
            <a:ext cx="514227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Department of Computer Science and Engineering </a:t>
            </a:r>
            <a:endParaRPr kumimoji="0" lang="en-US" altLang="en-US" sz="800" b="0" i="0" u="none" strike="noStrike" cap="none" normalizeH="0" baseline="0" dirty="0">
              <a:ln>
                <a:noFill/>
              </a:ln>
              <a:solidFill>
                <a:srgbClr val="002060"/>
              </a:solidFill>
              <a:effectLst/>
              <a:latin typeface="Arial Black" panose="020B0A040201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Sanjivani Rural Education Society’s </a:t>
            </a:r>
            <a:endParaRPr kumimoji="0" lang="en-US" altLang="en-US" sz="800" b="0" i="0" u="none" strike="noStrike" cap="none" normalizeH="0" baseline="0" dirty="0">
              <a:ln>
                <a:noFill/>
              </a:ln>
              <a:solidFill>
                <a:srgbClr val="002060"/>
              </a:solidFill>
              <a:effectLst/>
              <a:latin typeface="Arial Black" panose="020B0A040201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SANJIVANI UNIVERSITY </a:t>
            </a:r>
            <a:endParaRPr kumimoji="0" lang="en-US" altLang="en-US" sz="800" b="0" i="0" u="none" strike="noStrike" cap="none" normalizeH="0" baseline="0" dirty="0">
              <a:ln>
                <a:noFill/>
              </a:ln>
              <a:solidFill>
                <a:srgbClr val="002060"/>
              </a:solidFill>
              <a:effectLst/>
              <a:latin typeface="Arial Black" panose="020B0A040201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KOPARGAON – 423603, DIST : AHMEDNAGAR </a:t>
            </a:r>
            <a:endParaRPr kumimoji="0" lang="en-US" altLang="en-US" sz="800" b="0" i="0" u="none" strike="noStrike" cap="none" normalizeH="0" baseline="0" dirty="0">
              <a:ln>
                <a:noFill/>
              </a:ln>
              <a:solidFill>
                <a:srgbClr val="002060"/>
              </a:solidFill>
              <a:effectLst/>
              <a:latin typeface="Arial Black" panose="020B0A040201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2060"/>
                </a:solidFill>
                <a:effectLst/>
                <a:latin typeface="Arial Black" panose="020B0A04020102020204" pitchFamily="34" charset="0"/>
                <a:ea typeface="Times New Roman" panose="02020603050405020304" pitchFamily="18" charset="0"/>
                <a:cs typeface="Times New Roman" panose="02020603050405020304" pitchFamily="18" charset="0"/>
              </a:rPr>
              <a:t>2024-2025 </a:t>
            </a:r>
            <a:endParaRPr kumimoji="0" lang="en-US" altLang="en-US" sz="1800" b="0" i="0" u="none" strike="noStrike" cap="none" normalizeH="0" baseline="0" dirty="0">
              <a:ln>
                <a:noFill/>
              </a:ln>
              <a:solidFill>
                <a:srgbClr val="002060"/>
              </a:solidFill>
              <a:effectLst/>
              <a:latin typeface="Arial Black" panose="020B0A04020102020204" pitchFamily="34" charset="0"/>
            </a:endParaRPr>
          </a:p>
        </p:txBody>
      </p:sp>
    </p:spTree>
    <p:extLst>
      <p:ext uri="{BB962C8B-B14F-4D97-AF65-F5344CB8AC3E}">
        <p14:creationId xmlns:p14="http://schemas.microsoft.com/office/powerpoint/2010/main" val="119530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B41D5-140A-956B-66BC-2D12A86E353B}"/>
              </a:ext>
            </a:extLst>
          </p:cNvPr>
          <p:cNvSpPr txBox="1"/>
          <p:nvPr/>
        </p:nvSpPr>
        <p:spPr>
          <a:xfrm>
            <a:off x="4493342" y="737419"/>
            <a:ext cx="3185652" cy="584775"/>
          </a:xfrm>
          <a:prstGeom prst="rect">
            <a:avLst/>
          </a:prstGeom>
          <a:noFill/>
        </p:spPr>
        <p:txBody>
          <a:bodyPr wrap="square" rtlCol="0">
            <a:spAutoFit/>
          </a:bodyPr>
          <a:lstStyle/>
          <a:p>
            <a:pPr algn="ctr"/>
            <a:r>
              <a:rPr lang="en-US" sz="3200" b="1" u="sng" dirty="0">
                <a:solidFill>
                  <a:srgbClr val="002060"/>
                </a:solidFill>
              </a:rPr>
              <a:t>INDEX</a:t>
            </a:r>
            <a:endParaRPr lang="en-IN" sz="3200" b="1" u="sng" dirty="0">
              <a:solidFill>
                <a:srgbClr val="002060"/>
              </a:solidFill>
            </a:endParaRPr>
          </a:p>
        </p:txBody>
      </p:sp>
      <p:graphicFrame>
        <p:nvGraphicFramePr>
          <p:cNvPr id="5" name="Table 4">
            <a:extLst>
              <a:ext uri="{FF2B5EF4-FFF2-40B4-BE49-F238E27FC236}">
                <a16:creationId xmlns:a16="http://schemas.microsoft.com/office/drawing/2014/main" id="{83684BFD-7123-3A4E-EA0D-D828AD353B14}"/>
              </a:ext>
            </a:extLst>
          </p:cNvPr>
          <p:cNvGraphicFramePr>
            <a:graphicFrameLocks noGrp="1"/>
          </p:cNvGraphicFramePr>
          <p:nvPr>
            <p:extLst>
              <p:ext uri="{D42A27DB-BD31-4B8C-83A1-F6EECF244321}">
                <p14:modId xmlns:p14="http://schemas.microsoft.com/office/powerpoint/2010/main" val="1796936072"/>
              </p:ext>
            </p:extLst>
          </p:nvPr>
        </p:nvGraphicFramePr>
        <p:xfrm>
          <a:off x="1655180" y="2048719"/>
          <a:ext cx="9155574" cy="3298785"/>
        </p:xfrm>
        <a:graphic>
          <a:graphicData uri="http://schemas.openxmlformats.org/drawingml/2006/table">
            <a:tbl>
              <a:tblPr firstRow="1" bandRow="1">
                <a:tableStyleId>{00A15C55-8517-42AA-B614-E9B94910E393}</a:tableStyleId>
              </a:tblPr>
              <a:tblGrid>
                <a:gridCol w="1898248">
                  <a:extLst>
                    <a:ext uri="{9D8B030D-6E8A-4147-A177-3AD203B41FA5}">
                      <a16:colId xmlns:a16="http://schemas.microsoft.com/office/drawing/2014/main" val="2227718485"/>
                    </a:ext>
                  </a:extLst>
                </a:gridCol>
                <a:gridCol w="4205468">
                  <a:extLst>
                    <a:ext uri="{9D8B030D-6E8A-4147-A177-3AD203B41FA5}">
                      <a16:colId xmlns:a16="http://schemas.microsoft.com/office/drawing/2014/main" val="4259711796"/>
                    </a:ext>
                  </a:extLst>
                </a:gridCol>
                <a:gridCol w="3051858">
                  <a:extLst>
                    <a:ext uri="{9D8B030D-6E8A-4147-A177-3AD203B41FA5}">
                      <a16:colId xmlns:a16="http://schemas.microsoft.com/office/drawing/2014/main" val="3480917276"/>
                    </a:ext>
                  </a:extLst>
                </a:gridCol>
              </a:tblGrid>
              <a:tr h="659757">
                <a:tc>
                  <a:txBody>
                    <a:bodyPr/>
                    <a:lstStyle/>
                    <a:p>
                      <a:pPr algn="ctr"/>
                      <a:r>
                        <a:rPr lang="en-US" dirty="0">
                          <a:solidFill>
                            <a:srgbClr val="002060"/>
                          </a:solidFill>
                        </a:rPr>
                        <a:t>SR NO.</a:t>
                      </a:r>
                      <a:endParaRPr lang="en-IN" dirty="0">
                        <a:solidFill>
                          <a:srgbClr val="002060"/>
                        </a:solidFill>
                      </a:endParaRPr>
                    </a:p>
                  </a:txBody>
                  <a:tcPr/>
                </a:tc>
                <a:tc>
                  <a:txBody>
                    <a:bodyPr/>
                    <a:lstStyle/>
                    <a:p>
                      <a:pPr algn="ctr"/>
                      <a:r>
                        <a:rPr lang="en-US" dirty="0">
                          <a:solidFill>
                            <a:srgbClr val="002060"/>
                          </a:solidFill>
                        </a:rPr>
                        <a:t>CONTENT</a:t>
                      </a:r>
                      <a:endParaRPr lang="en-IN" dirty="0">
                        <a:solidFill>
                          <a:srgbClr val="002060"/>
                        </a:solidFill>
                      </a:endParaRPr>
                    </a:p>
                  </a:txBody>
                  <a:tcPr/>
                </a:tc>
                <a:tc>
                  <a:txBody>
                    <a:bodyPr/>
                    <a:lstStyle/>
                    <a:p>
                      <a:pPr algn="ctr"/>
                      <a:r>
                        <a:rPr lang="en-US" dirty="0">
                          <a:solidFill>
                            <a:srgbClr val="002060"/>
                          </a:solidFill>
                        </a:rPr>
                        <a:t>PAGE NO.</a:t>
                      </a:r>
                      <a:endParaRPr lang="en-IN" dirty="0">
                        <a:solidFill>
                          <a:srgbClr val="002060"/>
                        </a:solidFill>
                      </a:endParaRPr>
                    </a:p>
                  </a:txBody>
                  <a:tcPr/>
                </a:tc>
                <a:extLst>
                  <a:ext uri="{0D108BD9-81ED-4DB2-BD59-A6C34878D82A}">
                    <a16:rowId xmlns:a16="http://schemas.microsoft.com/office/drawing/2014/main" val="2908873184"/>
                  </a:ext>
                </a:extLst>
              </a:tr>
              <a:tr h="659757">
                <a:tc>
                  <a:txBody>
                    <a:bodyPr/>
                    <a:lstStyle/>
                    <a:p>
                      <a:pPr algn="ctr"/>
                      <a:r>
                        <a:rPr lang="en-US" dirty="0"/>
                        <a:t> 1</a:t>
                      </a:r>
                      <a:endParaRPr lang="en-IN" dirty="0"/>
                    </a:p>
                  </a:txBody>
                  <a:tcPr/>
                </a:tc>
                <a:tc>
                  <a:txBody>
                    <a:bodyPr/>
                    <a:lstStyle/>
                    <a:p>
                      <a:pPr algn="ctr"/>
                      <a:r>
                        <a:rPr lang="en-US" dirty="0"/>
                        <a:t>INTRODUCTION</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979767458"/>
                  </a:ext>
                </a:extLst>
              </a:tr>
              <a:tr h="659757">
                <a:tc>
                  <a:txBody>
                    <a:bodyPr/>
                    <a:lstStyle/>
                    <a:p>
                      <a:pPr algn="ctr"/>
                      <a:r>
                        <a:rPr lang="en-US" dirty="0"/>
                        <a:t>2</a:t>
                      </a:r>
                      <a:endParaRPr lang="en-IN" dirty="0"/>
                    </a:p>
                  </a:txBody>
                  <a:tcPr/>
                </a:tc>
                <a:tc>
                  <a:txBody>
                    <a:bodyPr/>
                    <a:lstStyle/>
                    <a:p>
                      <a:pPr algn="ctr"/>
                      <a:r>
                        <a:rPr lang="en-US" dirty="0"/>
                        <a:t>CODE</a:t>
                      </a:r>
                      <a:endParaRPr lang="en-IN" dirty="0"/>
                    </a:p>
                  </a:txBody>
                  <a:tcPr/>
                </a:tc>
                <a:tc>
                  <a:txBody>
                    <a:bodyPr/>
                    <a:lstStyle/>
                    <a:p>
                      <a:pPr algn="ctr"/>
                      <a:r>
                        <a:rPr lang="en-US" dirty="0"/>
                        <a:t>6</a:t>
                      </a:r>
                      <a:endParaRPr lang="en-IN" dirty="0"/>
                    </a:p>
                  </a:txBody>
                  <a:tcPr/>
                </a:tc>
                <a:extLst>
                  <a:ext uri="{0D108BD9-81ED-4DB2-BD59-A6C34878D82A}">
                    <a16:rowId xmlns:a16="http://schemas.microsoft.com/office/drawing/2014/main" val="1544974445"/>
                  </a:ext>
                </a:extLst>
              </a:tr>
              <a:tr h="659757">
                <a:tc>
                  <a:txBody>
                    <a:bodyPr/>
                    <a:lstStyle/>
                    <a:p>
                      <a:pPr algn="ctr"/>
                      <a:r>
                        <a:rPr lang="en-US" dirty="0"/>
                        <a:t>3</a:t>
                      </a:r>
                      <a:endParaRPr lang="en-IN" dirty="0"/>
                    </a:p>
                  </a:txBody>
                  <a:tcPr/>
                </a:tc>
                <a:tc>
                  <a:txBody>
                    <a:bodyPr/>
                    <a:lstStyle/>
                    <a:p>
                      <a:pPr algn="ctr"/>
                      <a:r>
                        <a:rPr lang="en-US" dirty="0"/>
                        <a:t>OUTPUT</a:t>
                      </a:r>
                      <a:endParaRPr lang="en-IN" dirty="0"/>
                    </a:p>
                  </a:txBody>
                  <a:tcPr/>
                </a:tc>
                <a:tc>
                  <a:txBody>
                    <a:bodyPr/>
                    <a:lstStyle/>
                    <a:p>
                      <a:pPr algn="ctr"/>
                      <a:r>
                        <a:rPr lang="en-US" dirty="0"/>
                        <a:t>9</a:t>
                      </a:r>
                      <a:endParaRPr lang="en-IN" dirty="0"/>
                    </a:p>
                  </a:txBody>
                  <a:tcPr/>
                </a:tc>
                <a:extLst>
                  <a:ext uri="{0D108BD9-81ED-4DB2-BD59-A6C34878D82A}">
                    <a16:rowId xmlns:a16="http://schemas.microsoft.com/office/drawing/2014/main" val="1360589017"/>
                  </a:ext>
                </a:extLst>
              </a:tr>
              <a:tr h="659757">
                <a:tc>
                  <a:txBody>
                    <a:bodyPr/>
                    <a:lstStyle/>
                    <a:p>
                      <a:pPr algn="ctr"/>
                      <a:r>
                        <a:rPr lang="en-US" dirty="0"/>
                        <a:t>4</a:t>
                      </a:r>
                      <a:endParaRPr lang="en-IN" dirty="0"/>
                    </a:p>
                  </a:txBody>
                  <a:tcPr/>
                </a:tc>
                <a:tc>
                  <a:txBody>
                    <a:bodyPr/>
                    <a:lstStyle/>
                    <a:p>
                      <a:pPr algn="ctr"/>
                      <a:r>
                        <a:rPr lang="en-US" dirty="0"/>
                        <a:t>CONCLUSION</a:t>
                      </a:r>
                      <a:endParaRPr lang="en-IN" dirty="0"/>
                    </a:p>
                  </a:txBody>
                  <a:tcPr/>
                </a:tc>
                <a:tc>
                  <a:txBody>
                    <a:bodyPr/>
                    <a:lstStyle/>
                    <a:p>
                      <a:pPr algn="ctr"/>
                      <a:r>
                        <a:rPr lang="en-US" dirty="0"/>
                        <a:t>11</a:t>
                      </a:r>
                      <a:endParaRPr lang="en-IN" dirty="0"/>
                    </a:p>
                  </a:txBody>
                  <a:tcPr/>
                </a:tc>
                <a:extLst>
                  <a:ext uri="{0D108BD9-81ED-4DB2-BD59-A6C34878D82A}">
                    <a16:rowId xmlns:a16="http://schemas.microsoft.com/office/drawing/2014/main" val="3316880547"/>
                  </a:ext>
                </a:extLst>
              </a:tr>
            </a:tbl>
          </a:graphicData>
        </a:graphic>
      </p:graphicFrame>
    </p:spTree>
    <p:extLst>
      <p:ext uri="{BB962C8B-B14F-4D97-AF65-F5344CB8AC3E}">
        <p14:creationId xmlns:p14="http://schemas.microsoft.com/office/powerpoint/2010/main" val="369198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835152" y="758862"/>
            <a:ext cx="10058400" cy="1450757"/>
          </a:xfrm>
        </p:spPr>
        <p:txBody>
          <a:bodyPr>
            <a:normAutofit/>
          </a:bodyPr>
          <a:lstStyle/>
          <a:p>
            <a:r>
              <a:rPr lang="en-US" sz="2400" dirty="0">
                <a:latin typeface="Angsana New" panose="020B0502040204020203" pitchFamily="18" charset="-34"/>
                <a:cs typeface="Angsana New" panose="020B0502040204020203" pitchFamily="18" charset="-34"/>
              </a:rPr>
              <a:t>BRICKS TRANSPORTATION MANAGEMENT</a:t>
            </a:r>
          </a:p>
        </p:txBody>
      </p:sp>
      <p:pic>
        <p:nvPicPr>
          <p:cNvPr id="7" name="Picture 6">
            <a:extLst>
              <a:ext uri="{FF2B5EF4-FFF2-40B4-BE49-F238E27FC236}">
                <a16:creationId xmlns:a16="http://schemas.microsoft.com/office/drawing/2014/main" id="{F45A6597-4A59-BC49-D8AF-1DE3A6CA1DE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97280" y="1972056"/>
            <a:ext cx="3438144" cy="2277770"/>
          </a:xfrm>
          <a:prstGeom prst="rect">
            <a:avLst/>
          </a:prstGeom>
          <a:ln>
            <a:noFill/>
          </a:ln>
          <a:effectLst>
            <a:softEdge rad="112500"/>
          </a:effectLst>
        </p:spPr>
      </p:pic>
      <p:pic>
        <p:nvPicPr>
          <p:cNvPr id="10" name="Picture 9">
            <a:extLst>
              <a:ext uri="{FF2B5EF4-FFF2-40B4-BE49-F238E27FC236}">
                <a16:creationId xmlns:a16="http://schemas.microsoft.com/office/drawing/2014/main" id="{DCE4D71F-DAC5-C421-15F9-8229897E6182}"/>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097281" y="4448998"/>
            <a:ext cx="3438144" cy="1936317"/>
          </a:xfrm>
          <a:prstGeom prst="rect">
            <a:avLst/>
          </a:prstGeom>
          <a:ln>
            <a:noFill/>
          </a:ln>
          <a:effectLst>
            <a:softEdge rad="112500"/>
          </a:effectLst>
        </p:spPr>
      </p:pic>
      <p:sp>
        <p:nvSpPr>
          <p:cNvPr id="11" name="TextBox 10">
            <a:extLst>
              <a:ext uri="{FF2B5EF4-FFF2-40B4-BE49-F238E27FC236}">
                <a16:creationId xmlns:a16="http://schemas.microsoft.com/office/drawing/2014/main" id="{4F70F93C-B215-174F-FD26-0B9B26881EBC}"/>
              </a:ext>
            </a:extLst>
          </p:cNvPr>
          <p:cNvSpPr txBox="1"/>
          <p:nvPr/>
        </p:nvSpPr>
        <p:spPr>
          <a:xfrm>
            <a:off x="7936992" y="1114909"/>
            <a:ext cx="4663440" cy="369332"/>
          </a:xfrm>
          <a:prstGeom prst="rect">
            <a:avLst/>
          </a:prstGeom>
          <a:noFill/>
        </p:spPr>
        <p:txBody>
          <a:bodyPr wrap="square" rtlCol="0">
            <a:spAutoFit/>
          </a:bodyPr>
          <a:lstStyle/>
          <a:p>
            <a:r>
              <a:rPr lang="en-US" dirty="0"/>
              <a:t>INTRODUCTION</a:t>
            </a:r>
            <a:endParaRPr lang="en-IN" dirty="0"/>
          </a:p>
        </p:txBody>
      </p:sp>
      <p:sp>
        <p:nvSpPr>
          <p:cNvPr id="12" name="TextBox 11">
            <a:extLst>
              <a:ext uri="{FF2B5EF4-FFF2-40B4-BE49-F238E27FC236}">
                <a16:creationId xmlns:a16="http://schemas.microsoft.com/office/drawing/2014/main" id="{06467A1A-19AF-3C77-D6A9-80BBE5B77184}"/>
              </a:ext>
            </a:extLst>
          </p:cNvPr>
          <p:cNvSpPr txBox="1"/>
          <p:nvPr/>
        </p:nvSpPr>
        <p:spPr>
          <a:xfrm>
            <a:off x="6871716" y="1683623"/>
            <a:ext cx="4594860" cy="4580293"/>
          </a:xfrm>
          <a:prstGeom prst="rect">
            <a:avLst/>
          </a:prstGeom>
          <a:noFill/>
        </p:spPr>
        <p:txBody>
          <a:bodyPr wrap="square" rtlCol="0">
            <a:spAutoFit/>
          </a:bodyPr>
          <a:lstStyle/>
          <a:p>
            <a:pPr>
              <a:lnSpc>
                <a:spcPct val="150000"/>
              </a:lnSpc>
            </a:pPr>
            <a:r>
              <a:rPr lang="en-US" sz="1400" dirty="0"/>
              <a:t>A Brick Transportation Management System is a software application designed to facilitate and optimize the logistics involved in the transportation of bricks from suppliers to construction sites. This system automates the processes of order management, tracking deliveries, managing vehicle logistics, and maintaining customer interactions. It enables businesses to efficiently handle brick inventory, track transportation statuses, and streamline communication between suppliers, customers, and transporters. Key features of a Brick Transportation Management System include Order Management, Vehicle Tracking, Customer Management, Inventory Management, and Reporting.</a:t>
            </a:r>
            <a:endParaRPr lang="en-IN" sz="1400" dirty="0"/>
          </a:p>
        </p:txBody>
      </p:sp>
    </p:spTree>
    <p:extLst>
      <p:ext uri="{BB962C8B-B14F-4D97-AF65-F5344CB8AC3E}">
        <p14:creationId xmlns:p14="http://schemas.microsoft.com/office/powerpoint/2010/main" val="319225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A75AFD-46E6-5EE8-4CC4-E3A47A93BB0D}"/>
              </a:ext>
            </a:extLst>
          </p:cNvPr>
          <p:cNvSpPr txBox="1"/>
          <p:nvPr/>
        </p:nvSpPr>
        <p:spPr>
          <a:xfrm>
            <a:off x="2368296" y="587002"/>
            <a:ext cx="4919472" cy="584775"/>
          </a:xfrm>
          <a:prstGeom prst="rect">
            <a:avLst/>
          </a:prstGeom>
          <a:noFill/>
        </p:spPr>
        <p:txBody>
          <a:bodyPr wrap="square" rtlCol="0">
            <a:spAutoFit/>
          </a:bodyPr>
          <a:lstStyle/>
          <a:p>
            <a:pPr algn="r"/>
            <a:r>
              <a:rPr lang="en-US" sz="3200" dirty="0">
                <a:latin typeface="+mj-lt"/>
              </a:rPr>
              <a:t>Why Cpp Used ?</a:t>
            </a:r>
            <a:endParaRPr lang="en-IN" sz="3200" dirty="0">
              <a:latin typeface="+mj-lt"/>
            </a:endParaRPr>
          </a:p>
        </p:txBody>
      </p:sp>
      <p:sp>
        <p:nvSpPr>
          <p:cNvPr id="10" name="TextBox 9">
            <a:extLst>
              <a:ext uri="{FF2B5EF4-FFF2-40B4-BE49-F238E27FC236}">
                <a16:creationId xmlns:a16="http://schemas.microsoft.com/office/drawing/2014/main" id="{C27153D2-29AB-C803-93D7-3CD66E8185E6}"/>
              </a:ext>
            </a:extLst>
          </p:cNvPr>
          <p:cNvSpPr txBox="1"/>
          <p:nvPr/>
        </p:nvSpPr>
        <p:spPr>
          <a:xfrm>
            <a:off x="630936" y="1225689"/>
            <a:ext cx="5312664" cy="5632311"/>
          </a:xfrm>
          <a:prstGeom prst="rect">
            <a:avLst/>
          </a:prstGeom>
          <a:noFill/>
        </p:spPr>
        <p:txBody>
          <a:bodyPr wrap="square" rtlCol="0">
            <a:spAutoFit/>
          </a:bodyPr>
          <a:lstStyle/>
          <a:p>
            <a:pPr>
              <a:lnSpc>
                <a:spcPct val="200000"/>
              </a:lnSpc>
            </a:pPr>
            <a:r>
              <a:rPr lang="en-US" dirty="0"/>
              <a:t>C++ is an ideal choice for developing a Brick Transportation Management System due to its performance efficiency, object-oriented programming capabilities, and widespread use in systems programming. The language allows for the creation of robust and high-performance applications, making it suitable for managing complex logistics operations where real-time processing is crucial.</a:t>
            </a:r>
          </a:p>
          <a:p>
            <a:endParaRPr lang="en-US" dirty="0"/>
          </a:p>
          <a:p>
            <a:r>
              <a:rPr lang="en-US" dirty="0"/>
              <a:t> </a:t>
            </a:r>
          </a:p>
        </p:txBody>
      </p:sp>
      <p:sp>
        <p:nvSpPr>
          <p:cNvPr id="15" name="TextBox 14">
            <a:extLst>
              <a:ext uri="{FF2B5EF4-FFF2-40B4-BE49-F238E27FC236}">
                <a16:creationId xmlns:a16="http://schemas.microsoft.com/office/drawing/2014/main" id="{8B96F71E-804B-BF5A-4FA0-2E7F23FB6FD4}"/>
              </a:ext>
            </a:extLst>
          </p:cNvPr>
          <p:cNvSpPr txBox="1"/>
          <p:nvPr/>
        </p:nvSpPr>
        <p:spPr>
          <a:xfrm>
            <a:off x="5943600" y="1225689"/>
            <a:ext cx="5996178" cy="4453128"/>
          </a:xfrm>
          <a:prstGeom prst="rect">
            <a:avLst/>
          </a:prstGeom>
          <a:noFill/>
        </p:spPr>
        <p:txBody>
          <a:bodyPr wrap="square">
            <a:spAutoFit/>
          </a:bodyPr>
          <a:lstStyle/>
          <a:p>
            <a:pPr>
              <a:lnSpc>
                <a:spcPct val="200000"/>
              </a:lnSpc>
            </a:pPr>
            <a:r>
              <a:rPr lang="en-US" sz="1800" dirty="0"/>
              <a:t>The advantages of a C++-based Brick Transportation Management System include high performance, effective memory management, portability across different platforms, and the ability to handle large datasets. The system can be easily scaled and customized to meet the evolving needs of the transportation business, ensuring optimal performance and reliability in managing brick logistics. </a:t>
            </a:r>
            <a:endParaRPr lang="en-IN" sz="1800" dirty="0"/>
          </a:p>
        </p:txBody>
      </p:sp>
      <p:cxnSp>
        <p:nvCxnSpPr>
          <p:cNvPr id="17" name="Straight Connector 16">
            <a:extLst>
              <a:ext uri="{FF2B5EF4-FFF2-40B4-BE49-F238E27FC236}">
                <a16:creationId xmlns:a16="http://schemas.microsoft.com/office/drawing/2014/main" id="{A9F1E052-6782-8ABA-8A4F-5222456FEBB0}"/>
              </a:ext>
            </a:extLst>
          </p:cNvPr>
          <p:cNvCxnSpPr/>
          <p:nvPr/>
        </p:nvCxnSpPr>
        <p:spPr>
          <a:xfrm>
            <a:off x="5815584" y="1225689"/>
            <a:ext cx="0" cy="524826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4855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F27959-E26F-E994-0126-907EA9550B2B}"/>
              </a:ext>
            </a:extLst>
          </p:cNvPr>
          <p:cNvSpPr txBox="1"/>
          <p:nvPr/>
        </p:nvSpPr>
        <p:spPr>
          <a:xfrm>
            <a:off x="5513832" y="448056"/>
            <a:ext cx="10634472" cy="646331"/>
          </a:xfrm>
          <a:prstGeom prst="rect">
            <a:avLst/>
          </a:prstGeom>
          <a:noFill/>
        </p:spPr>
        <p:txBody>
          <a:bodyPr wrap="square" rtlCol="0">
            <a:spAutoFit/>
          </a:bodyPr>
          <a:lstStyle/>
          <a:p>
            <a:r>
              <a:rPr lang="en-IN" dirty="0"/>
              <a:t>Code</a:t>
            </a:r>
          </a:p>
          <a:p>
            <a:endParaRPr lang="en-IN" dirty="0"/>
          </a:p>
        </p:txBody>
      </p:sp>
      <p:sp>
        <p:nvSpPr>
          <p:cNvPr id="3" name="TextBox 2">
            <a:extLst>
              <a:ext uri="{FF2B5EF4-FFF2-40B4-BE49-F238E27FC236}">
                <a16:creationId xmlns:a16="http://schemas.microsoft.com/office/drawing/2014/main" id="{FFBE3239-94C0-D54B-EC47-CE1736B5E2AB}"/>
              </a:ext>
            </a:extLst>
          </p:cNvPr>
          <p:cNvSpPr txBox="1"/>
          <p:nvPr/>
        </p:nvSpPr>
        <p:spPr>
          <a:xfrm>
            <a:off x="660359" y="1421894"/>
            <a:ext cx="5435641" cy="4708981"/>
          </a:xfrm>
          <a:prstGeom prst="rect">
            <a:avLst/>
          </a:prstGeom>
          <a:noFill/>
        </p:spPr>
        <p:txBody>
          <a:bodyPr wrap="square" rtlCol="0">
            <a:spAutoFit/>
          </a:bodyPr>
          <a:lstStyle/>
          <a:p>
            <a:r>
              <a:rPr lang="en-IN" sz="1200" dirty="0"/>
              <a:t>#include &lt;iostream&gt;</a:t>
            </a:r>
          </a:p>
          <a:p>
            <a:r>
              <a:rPr lang="en-IN" sz="1200" dirty="0"/>
              <a:t>#include &lt;vector&gt;</a:t>
            </a:r>
          </a:p>
          <a:p>
            <a:r>
              <a:rPr lang="en-IN" sz="1200" dirty="0"/>
              <a:t>#include &lt;string&gt;</a:t>
            </a:r>
          </a:p>
          <a:p>
            <a:endParaRPr lang="en-IN" sz="1200" dirty="0"/>
          </a:p>
          <a:p>
            <a:r>
              <a:rPr lang="en-IN" sz="1200" dirty="0"/>
              <a:t>using namespace std;</a:t>
            </a:r>
          </a:p>
          <a:p>
            <a:endParaRPr lang="en-IN" sz="1200" dirty="0"/>
          </a:p>
          <a:p>
            <a:r>
              <a:rPr lang="en-IN" sz="1200" dirty="0"/>
              <a:t>class Order {</a:t>
            </a:r>
          </a:p>
          <a:p>
            <a:r>
              <a:rPr lang="en-IN" sz="1200" dirty="0"/>
              <a:t>private:</a:t>
            </a:r>
          </a:p>
          <a:p>
            <a:r>
              <a:rPr lang="en-IN" sz="1200" dirty="0"/>
              <a:t>    string customer Name, address, vehicle Number, delivery Status;</a:t>
            </a:r>
          </a:p>
          <a:p>
            <a:r>
              <a:rPr lang="en-IN" sz="1200" dirty="0"/>
              <a:t>    int bricks Quantity;</a:t>
            </a:r>
          </a:p>
          <a:p>
            <a:r>
              <a:rPr lang="en-IN" sz="1200" dirty="0"/>
              <a:t>    double price </a:t>
            </a:r>
            <a:r>
              <a:rPr lang="en-IN" sz="1200" dirty="0" err="1"/>
              <a:t>PerBrick</a:t>
            </a:r>
            <a:r>
              <a:rPr lang="en-IN" sz="1200" dirty="0"/>
              <a:t>;</a:t>
            </a:r>
          </a:p>
          <a:p>
            <a:endParaRPr lang="en-IN" sz="1200" dirty="0"/>
          </a:p>
          <a:p>
            <a:r>
              <a:rPr lang="en-IN" sz="1200" dirty="0"/>
              <a:t>public:</a:t>
            </a:r>
          </a:p>
          <a:p>
            <a:r>
              <a:rPr lang="en-IN" sz="1200" dirty="0"/>
              <a:t>    Order(string name, string add, int qty, double price, string vehicle)</a:t>
            </a:r>
          </a:p>
          <a:p>
            <a:r>
              <a:rPr lang="en-IN" sz="1200" dirty="0"/>
              <a:t>        : customer Name(name), address(add), bricks Quantity(qty),</a:t>
            </a:r>
          </a:p>
          <a:p>
            <a:r>
              <a:rPr lang="en-IN" sz="1200" dirty="0"/>
              <a:t>          price Per Brick(price), vehicle Number(vehicle), delivery Status("Pending") {}</a:t>
            </a:r>
          </a:p>
          <a:p>
            <a:endParaRPr lang="en-IN" sz="1200" dirty="0"/>
          </a:p>
          <a:p>
            <a:r>
              <a:rPr lang="en-IN" sz="1200" dirty="0"/>
              <a:t>    void update Status(string status) {</a:t>
            </a:r>
          </a:p>
          <a:p>
            <a:r>
              <a:rPr lang="en-IN" sz="1200" dirty="0"/>
              <a:t>        delivery Status = status;</a:t>
            </a:r>
          </a:p>
          <a:p>
            <a:r>
              <a:rPr lang="en-IN" sz="1200" dirty="0"/>
              <a:t>    }</a:t>
            </a:r>
          </a:p>
          <a:p>
            <a:endParaRPr lang="en-IN" sz="1200" dirty="0"/>
          </a:p>
          <a:p>
            <a:r>
              <a:rPr lang="en-IN" sz="1200" dirty="0"/>
              <a:t>    void display Order() </a:t>
            </a:r>
            <a:r>
              <a:rPr lang="en-IN" sz="1200" dirty="0" err="1"/>
              <a:t>const</a:t>
            </a:r>
            <a:r>
              <a:rPr lang="en-IN" sz="1200" dirty="0"/>
              <a:t> {</a:t>
            </a:r>
          </a:p>
          <a:p>
            <a:r>
              <a:rPr lang="en-IN" sz="1200" dirty="0"/>
              <a:t>        </a:t>
            </a:r>
            <a:r>
              <a:rPr lang="en-IN" sz="1200" dirty="0" err="1"/>
              <a:t>cout</a:t>
            </a:r>
            <a:r>
              <a:rPr lang="en-IN" sz="1200" dirty="0"/>
              <a:t> &lt;&lt; "Customer: " &lt;&lt; </a:t>
            </a:r>
            <a:r>
              <a:rPr lang="en-IN" sz="1200" dirty="0" err="1"/>
              <a:t>customerName</a:t>
            </a:r>
            <a:r>
              <a:rPr lang="en-IN" sz="1200" dirty="0"/>
              <a:t> &lt;&lt; "\</a:t>
            </a:r>
            <a:r>
              <a:rPr lang="en-IN" sz="1200" dirty="0" err="1"/>
              <a:t>nAddress</a:t>
            </a:r>
            <a:r>
              <a:rPr lang="en-IN" sz="1200" dirty="0"/>
              <a:t>: " &lt;&lt; address</a:t>
            </a:r>
          </a:p>
          <a:p>
            <a:r>
              <a:rPr lang="en-IN" sz="1200" dirty="0"/>
              <a:t>             &lt;&lt; "\</a:t>
            </a:r>
            <a:r>
              <a:rPr lang="en-IN" sz="1200" dirty="0" err="1"/>
              <a:t>nBricks</a:t>
            </a:r>
            <a:r>
              <a:rPr lang="en-IN" sz="1200" dirty="0"/>
              <a:t>: " &lt;&lt; </a:t>
            </a:r>
            <a:r>
              <a:rPr lang="en-IN" sz="1200" dirty="0" err="1"/>
              <a:t>bricksQuantity</a:t>
            </a:r>
            <a:r>
              <a:rPr lang="en-IN" sz="1200" dirty="0"/>
              <a:t> &lt;&lt; "\</a:t>
            </a:r>
            <a:r>
              <a:rPr lang="en-IN" sz="1200" dirty="0" err="1"/>
              <a:t>nTotal</a:t>
            </a:r>
            <a:r>
              <a:rPr lang="en-IN" sz="1200" dirty="0"/>
              <a:t>: Rs "</a:t>
            </a:r>
          </a:p>
        </p:txBody>
      </p:sp>
      <p:cxnSp>
        <p:nvCxnSpPr>
          <p:cNvPr id="5" name="Straight Connector 4">
            <a:extLst>
              <a:ext uri="{FF2B5EF4-FFF2-40B4-BE49-F238E27FC236}">
                <a16:creationId xmlns:a16="http://schemas.microsoft.com/office/drawing/2014/main" id="{F718F377-27F5-336C-B7E7-D54725CF5FCB}"/>
              </a:ext>
            </a:extLst>
          </p:cNvPr>
          <p:cNvCxnSpPr>
            <a:cxnSpLocks/>
          </p:cNvCxnSpPr>
          <p:nvPr/>
        </p:nvCxnSpPr>
        <p:spPr>
          <a:xfrm>
            <a:off x="6260123" y="1416818"/>
            <a:ext cx="0" cy="4714057"/>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138EB299-E38C-D119-E1EC-599CE3410FA6}"/>
              </a:ext>
            </a:extLst>
          </p:cNvPr>
          <p:cNvSpPr txBox="1"/>
          <p:nvPr/>
        </p:nvSpPr>
        <p:spPr>
          <a:xfrm>
            <a:off x="6260123" y="1416818"/>
            <a:ext cx="5586881" cy="5139869"/>
          </a:xfrm>
          <a:prstGeom prst="rect">
            <a:avLst/>
          </a:prstGeom>
          <a:noFill/>
        </p:spPr>
        <p:txBody>
          <a:bodyPr wrap="square" rtlCol="0">
            <a:spAutoFit/>
          </a:bodyPr>
          <a:lstStyle/>
          <a:p>
            <a:r>
              <a:rPr lang="en-IN" sz="1400" dirty="0"/>
              <a:t> </a:t>
            </a:r>
            <a:r>
              <a:rPr lang="en-IN" sz="1200" dirty="0"/>
              <a:t>&lt;&lt; bricks Quantity * </a:t>
            </a:r>
            <a:r>
              <a:rPr lang="en-IN" sz="1200" dirty="0" err="1"/>
              <a:t>pricePer</a:t>
            </a:r>
            <a:r>
              <a:rPr lang="en-IN" sz="1200" dirty="0"/>
              <a:t> Brick &lt;&lt; "\</a:t>
            </a:r>
            <a:r>
              <a:rPr lang="en-IN" sz="1200" dirty="0" err="1"/>
              <a:t>nVehicle</a:t>
            </a:r>
            <a:r>
              <a:rPr lang="en-IN" sz="1200" dirty="0"/>
              <a:t>: " &lt;&lt; vehicle Number</a:t>
            </a:r>
          </a:p>
          <a:p>
            <a:r>
              <a:rPr lang="en-IN" sz="1200" dirty="0"/>
              <a:t>             &lt;&lt; "\</a:t>
            </a:r>
            <a:r>
              <a:rPr lang="en-IN" sz="1200" dirty="0" err="1"/>
              <a:t>nStatus</a:t>
            </a:r>
            <a:r>
              <a:rPr lang="en-IN" sz="1200" dirty="0"/>
              <a:t>: " &lt;&lt; delivery Status &lt;&lt; </a:t>
            </a:r>
            <a:r>
              <a:rPr lang="en-IN" sz="1200" dirty="0" err="1"/>
              <a:t>endl</a:t>
            </a:r>
            <a:r>
              <a:rPr lang="en-IN" sz="1200" dirty="0"/>
              <a:t>;</a:t>
            </a:r>
          </a:p>
          <a:p>
            <a:r>
              <a:rPr lang="en-IN" sz="1200" dirty="0"/>
              <a:t>    }</a:t>
            </a:r>
          </a:p>
          <a:p>
            <a:endParaRPr lang="en-IN" sz="1200" dirty="0"/>
          </a:p>
          <a:p>
            <a:r>
              <a:rPr lang="en-IN" sz="1200" dirty="0"/>
              <a:t>    string </a:t>
            </a:r>
            <a:r>
              <a:rPr lang="en-IN" sz="1200" dirty="0" err="1"/>
              <a:t>getCustomerName</a:t>
            </a:r>
            <a:r>
              <a:rPr lang="en-IN" sz="1200" dirty="0"/>
              <a:t>() </a:t>
            </a:r>
            <a:r>
              <a:rPr lang="en-IN" sz="1200" dirty="0" err="1"/>
              <a:t>const</a:t>
            </a:r>
            <a:r>
              <a:rPr lang="en-IN" sz="1200" dirty="0"/>
              <a:t> { return </a:t>
            </a:r>
            <a:r>
              <a:rPr lang="en-IN" sz="1200" dirty="0" err="1"/>
              <a:t>customerName</a:t>
            </a:r>
            <a:r>
              <a:rPr lang="en-IN" sz="1200" dirty="0"/>
              <a:t>; }</a:t>
            </a:r>
          </a:p>
          <a:p>
            <a:r>
              <a:rPr lang="en-IN" sz="1200" dirty="0"/>
              <a:t>    string </a:t>
            </a:r>
            <a:r>
              <a:rPr lang="en-IN" sz="1200" dirty="0" err="1"/>
              <a:t>getVehicleNumber</a:t>
            </a:r>
            <a:r>
              <a:rPr lang="en-IN" sz="1200" dirty="0"/>
              <a:t>() </a:t>
            </a:r>
            <a:r>
              <a:rPr lang="en-IN" sz="1200" dirty="0" err="1"/>
              <a:t>const</a:t>
            </a:r>
            <a:r>
              <a:rPr lang="en-IN" sz="1200" dirty="0"/>
              <a:t> { return </a:t>
            </a:r>
            <a:r>
              <a:rPr lang="en-IN" sz="1200" dirty="0" err="1"/>
              <a:t>vehicleNumber</a:t>
            </a:r>
            <a:r>
              <a:rPr lang="en-IN" sz="1200" dirty="0"/>
              <a:t>; }</a:t>
            </a:r>
          </a:p>
          <a:p>
            <a:r>
              <a:rPr lang="en-IN" sz="1200" dirty="0"/>
              <a:t>};</a:t>
            </a:r>
          </a:p>
          <a:p>
            <a:endParaRPr lang="en-IN" sz="1200" dirty="0"/>
          </a:p>
          <a:p>
            <a:r>
              <a:rPr lang="en-IN" sz="1200" dirty="0"/>
              <a:t>class </a:t>
            </a:r>
            <a:r>
              <a:rPr lang="en-IN" sz="1200" dirty="0" err="1"/>
              <a:t>BrickTransportSystem</a:t>
            </a:r>
            <a:r>
              <a:rPr lang="en-IN" sz="1200" dirty="0"/>
              <a:t> {</a:t>
            </a:r>
          </a:p>
          <a:p>
            <a:r>
              <a:rPr lang="en-IN" sz="1200" dirty="0"/>
              <a:t>private:</a:t>
            </a:r>
          </a:p>
          <a:p>
            <a:r>
              <a:rPr lang="en-IN" sz="1200" dirty="0"/>
              <a:t>    vector&lt;Order&gt; orders;</a:t>
            </a:r>
          </a:p>
          <a:p>
            <a:r>
              <a:rPr lang="en-IN" sz="1200" dirty="0"/>
              <a:t>    double </a:t>
            </a:r>
            <a:r>
              <a:rPr lang="en-IN" sz="1200" dirty="0" err="1"/>
              <a:t>pricePerBrick</a:t>
            </a:r>
            <a:r>
              <a:rPr lang="en-IN" sz="1200" dirty="0"/>
              <a:t>;</a:t>
            </a:r>
          </a:p>
          <a:p>
            <a:endParaRPr lang="en-IN" sz="1200" dirty="0"/>
          </a:p>
          <a:p>
            <a:r>
              <a:rPr lang="en-IN" sz="1200" dirty="0"/>
              <a:t>public:</a:t>
            </a:r>
          </a:p>
          <a:p>
            <a:r>
              <a:rPr lang="en-IN" sz="1200" dirty="0"/>
              <a:t>    </a:t>
            </a:r>
            <a:r>
              <a:rPr lang="en-IN" sz="1200" dirty="0" err="1"/>
              <a:t>BrickTransportSystem</a:t>
            </a:r>
            <a:r>
              <a:rPr lang="en-IN" sz="1200" dirty="0"/>
              <a:t>(double price) : </a:t>
            </a:r>
            <a:r>
              <a:rPr lang="en-IN" sz="1200" dirty="0" err="1"/>
              <a:t>pricePerBrick</a:t>
            </a:r>
            <a:r>
              <a:rPr lang="en-IN" sz="1200" dirty="0"/>
              <a:t>(price) {}</a:t>
            </a:r>
          </a:p>
          <a:p>
            <a:endParaRPr lang="en-IN" sz="1200" dirty="0"/>
          </a:p>
          <a:p>
            <a:r>
              <a:rPr lang="en-IN" sz="1200" dirty="0"/>
              <a:t>    void </a:t>
            </a:r>
            <a:r>
              <a:rPr lang="en-IN" sz="1200" dirty="0" err="1"/>
              <a:t>addOrder</a:t>
            </a:r>
            <a:r>
              <a:rPr lang="en-IN" sz="1200" dirty="0"/>
              <a:t>() {</a:t>
            </a:r>
          </a:p>
          <a:p>
            <a:r>
              <a:rPr lang="en-IN" sz="1200" dirty="0"/>
              <a:t>        string </a:t>
            </a:r>
            <a:r>
              <a:rPr lang="en-IN" sz="1200" dirty="0" err="1"/>
              <a:t>customerName</a:t>
            </a:r>
            <a:r>
              <a:rPr lang="en-IN" sz="1200" dirty="0"/>
              <a:t>, address, </a:t>
            </a:r>
            <a:r>
              <a:rPr lang="en-IN" sz="1200" dirty="0" err="1"/>
              <a:t>vehicleNumber</a:t>
            </a:r>
            <a:r>
              <a:rPr lang="en-IN" sz="1200" dirty="0"/>
              <a:t>;</a:t>
            </a:r>
          </a:p>
          <a:p>
            <a:r>
              <a:rPr lang="en-IN" sz="1200" dirty="0"/>
              <a:t>        int </a:t>
            </a:r>
            <a:r>
              <a:rPr lang="en-IN" sz="1200" dirty="0" err="1"/>
              <a:t>bricksQuantity</a:t>
            </a:r>
            <a:r>
              <a:rPr lang="en-IN" sz="1200" dirty="0"/>
              <a:t>;</a:t>
            </a:r>
          </a:p>
          <a:p>
            <a:endParaRPr lang="en-IN" sz="1200" dirty="0"/>
          </a:p>
          <a:p>
            <a:r>
              <a:rPr lang="en-IN" sz="1200" dirty="0"/>
              <a:t>        </a:t>
            </a:r>
            <a:r>
              <a:rPr lang="en-IN" sz="1200" dirty="0" err="1"/>
              <a:t>cout</a:t>
            </a:r>
            <a:r>
              <a:rPr lang="en-IN" sz="1200" dirty="0"/>
              <a:t> &lt;&lt; "Enter customer name: "; </a:t>
            </a:r>
            <a:r>
              <a:rPr lang="en-IN" sz="1200" dirty="0" err="1"/>
              <a:t>cin.ignore</a:t>
            </a:r>
            <a:r>
              <a:rPr lang="en-IN" sz="1200" dirty="0"/>
              <a:t>(); </a:t>
            </a:r>
            <a:r>
              <a:rPr lang="en-IN" sz="1200" dirty="0" err="1"/>
              <a:t>getline</a:t>
            </a:r>
            <a:r>
              <a:rPr lang="en-IN" sz="1200" dirty="0"/>
              <a:t>(</a:t>
            </a:r>
            <a:r>
              <a:rPr lang="en-IN" sz="1200" dirty="0" err="1"/>
              <a:t>cin</a:t>
            </a:r>
            <a:r>
              <a:rPr lang="en-IN" sz="1200" dirty="0"/>
              <a:t>, </a:t>
            </a:r>
            <a:r>
              <a:rPr lang="en-IN" sz="1200" dirty="0" err="1"/>
              <a:t>customerName</a:t>
            </a:r>
            <a:r>
              <a:rPr lang="en-IN" sz="1200" dirty="0"/>
              <a:t>);</a:t>
            </a:r>
          </a:p>
          <a:p>
            <a:r>
              <a:rPr lang="en-IN" sz="1200" dirty="0"/>
              <a:t>        </a:t>
            </a:r>
            <a:r>
              <a:rPr lang="en-IN" sz="1200" dirty="0" err="1"/>
              <a:t>cout</a:t>
            </a:r>
            <a:r>
              <a:rPr lang="en-IN" sz="1200" dirty="0"/>
              <a:t> &lt;&lt; "Enter address: "; </a:t>
            </a:r>
            <a:r>
              <a:rPr lang="en-IN" sz="1200" dirty="0" err="1"/>
              <a:t>getline</a:t>
            </a:r>
            <a:r>
              <a:rPr lang="en-IN" sz="1200" dirty="0"/>
              <a:t>(</a:t>
            </a:r>
            <a:r>
              <a:rPr lang="en-IN" sz="1200" dirty="0" err="1"/>
              <a:t>cin</a:t>
            </a:r>
            <a:r>
              <a:rPr lang="en-IN" sz="1200" dirty="0"/>
              <a:t>, address);</a:t>
            </a:r>
          </a:p>
          <a:p>
            <a:r>
              <a:rPr lang="en-IN" sz="1200" dirty="0"/>
              <a:t>        </a:t>
            </a:r>
            <a:r>
              <a:rPr lang="en-IN" sz="1200" dirty="0" err="1"/>
              <a:t>cout</a:t>
            </a:r>
            <a:r>
              <a:rPr lang="en-IN" sz="1200" dirty="0"/>
              <a:t> &lt;&lt; "Enter bricks quantity: "; </a:t>
            </a:r>
            <a:r>
              <a:rPr lang="en-IN" sz="1200" dirty="0" err="1"/>
              <a:t>cin</a:t>
            </a:r>
            <a:r>
              <a:rPr lang="en-IN" sz="1200" dirty="0"/>
              <a:t> &gt;&gt; </a:t>
            </a:r>
            <a:r>
              <a:rPr lang="en-IN" sz="1200" dirty="0" err="1"/>
              <a:t>bricksQuantity</a:t>
            </a:r>
            <a:r>
              <a:rPr lang="en-IN" sz="1200" dirty="0"/>
              <a:t>;</a:t>
            </a:r>
          </a:p>
          <a:p>
            <a:r>
              <a:rPr lang="en-IN" sz="1200" dirty="0"/>
              <a:t>        </a:t>
            </a:r>
            <a:r>
              <a:rPr lang="en-IN" sz="1200" dirty="0" err="1"/>
              <a:t>cout</a:t>
            </a:r>
            <a:r>
              <a:rPr lang="en-IN" sz="1200" dirty="0"/>
              <a:t> &lt;&lt; "Enter vehicle number: "; </a:t>
            </a:r>
            <a:r>
              <a:rPr lang="en-IN" sz="1200" dirty="0" err="1"/>
              <a:t>cin.ignore</a:t>
            </a:r>
            <a:r>
              <a:rPr lang="en-IN" sz="1200" dirty="0"/>
              <a:t>(); </a:t>
            </a:r>
            <a:r>
              <a:rPr lang="en-IN" sz="1200" dirty="0" err="1"/>
              <a:t>getline</a:t>
            </a:r>
            <a:r>
              <a:rPr lang="en-IN" sz="1200" dirty="0"/>
              <a:t>(</a:t>
            </a:r>
            <a:r>
              <a:rPr lang="en-IN" sz="1200" dirty="0" err="1"/>
              <a:t>cin</a:t>
            </a:r>
            <a:r>
              <a:rPr lang="en-IN" sz="1200" dirty="0"/>
              <a:t>, </a:t>
            </a:r>
            <a:r>
              <a:rPr lang="en-IN" sz="1200" dirty="0" err="1"/>
              <a:t>vehicleNumber</a:t>
            </a:r>
            <a:r>
              <a:rPr lang="en-IN" sz="1200" dirty="0"/>
              <a:t>);</a:t>
            </a:r>
          </a:p>
          <a:p>
            <a:endParaRPr lang="en-IN" sz="1400" dirty="0"/>
          </a:p>
        </p:txBody>
      </p:sp>
    </p:spTree>
    <p:extLst>
      <p:ext uri="{BB962C8B-B14F-4D97-AF65-F5344CB8AC3E}">
        <p14:creationId xmlns:p14="http://schemas.microsoft.com/office/powerpoint/2010/main" val="278284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09EC9-9DF3-7A36-3535-2413E0A57625}"/>
              </a:ext>
            </a:extLst>
          </p:cNvPr>
          <p:cNvSpPr txBox="1"/>
          <p:nvPr/>
        </p:nvSpPr>
        <p:spPr>
          <a:xfrm>
            <a:off x="481879" y="994730"/>
            <a:ext cx="6056573" cy="5262979"/>
          </a:xfrm>
          <a:prstGeom prst="rect">
            <a:avLst/>
          </a:prstGeom>
          <a:noFill/>
        </p:spPr>
        <p:txBody>
          <a:bodyPr wrap="square" rtlCol="0">
            <a:spAutoFit/>
          </a:bodyPr>
          <a:lstStyle/>
          <a:p>
            <a:r>
              <a:rPr lang="en-IN" sz="1200" dirty="0"/>
              <a:t> </a:t>
            </a:r>
            <a:r>
              <a:rPr lang="en-IN" sz="1200" dirty="0" err="1"/>
              <a:t>orders.emplace_back</a:t>
            </a:r>
            <a:r>
              <a:rPr lang="en-IN" sz="1200" dirty="0"/>
              <a:t>(</a:t>
            </a:r>
            <a:r>
              <a:rPr lang="en-IN" sz="1200" dirty="0" err="1"/>
              <a:t>customerName</a:t>
            </a:r>
            <a:r>
              <a:rPr lang="en-IN" sz="1200" dirty="0"/>
              <a:t>, address, </a:t>
            </a:r>
            <a:r>
              <a:rPr lang="en-IN" sz="1200" dirty="0" err="1"/>
              <a:t>bricksQuantity</a:t>
            </a:r>
            <a:r>
              <a:rPr lang="en-IN" sz="1200" dirty="0"/>
              <a:t>, </a:t>
            </a:r>
            <a:r>
              <a:rPr lang="en-IN" sz="1200" dirty="0" err="1"/>
              <a:t>pricePerBrick</a:t>
            </a:r>
            <a:r>
              <a:rPr lang="en-IN" sz="1200" dirty="0"/>
              <a:t>, </a:t>
            </a:r>
            <a:r>
              <a:rPr lang="en-IN" sz="1200" dirty="0" err="1"/>
              <a:t>vehicleNumber</a:t>
            </a:r>
            <a:r>
              <a:rPr lang="en-IN" sz="1200" dirty="0"/>
              <a:t>);</a:t>
            </a:r>
          </a:p>
          <a:p>
            <a:r>
              <a:rPr lang="en-IN" sz="1200" dirty="0"/>
              <a:t>        </a:t>
            </a:r>
            <a:r>
              <a:rPr lang="en-IN" sz="1200" dirty="0" err="1"/>
              <a:t>cout</a:t>
            </a:r>
            <a:r>
              <a:rPr lang="en-IN" sz="1200" dirty="0"/>
              <a:t> &lt;&lt; "Order added successfully.\n";</a:t>
            </a:r>
          </a:p>
          <a:p>
            <a:r>
              <a:rPr lang="en-IN" sz="1200" dirty="0"/>
              <a:t>    }</a:t>
            </a:r>
          </a:p>
          <a:p>
            <a:endParaRPr lang="en-IN" sz="1200" dirty="0"/>
          </a:p>
          <a:p>
            <a:r>
              <a:rPr lang="en-IN" sz="1200" dirty="0"/>
              <a:t>    void </a:t>
            </a:r>
            <a:r>
              <a:rPr lang="en-IN" sz="1200" dirty="0" err="1"/>
              <a:t>viewOrders</a:t>
            </a:r>
            <a:r>
              <a:rPr lang="en-IN" sz="1200" dirty="0"/>
              <a:t>() </a:t>
            </a:r>
            <a:r>
              <a:rPr lang="en-IN" sz="1200" dirty="0" err="1"/>
              <a:t>const</a:t>
            </a:r>
            <a:r>
              <a:rPr lang="en-IN" sz="1200" dirty="0"/>
              <a:t> {</a:t>
            </a:r>
          </a:p>
          <a:p>
            <a:r>
              <a:rPr lang="en-IN" sz="1200" dirty="0"/>
              <a:t>        if (</a:t>
            </a:r>
            <a:r>
              <a:rPr lang="en-IN" sz="1200" dirty="0" err="1"/>
              <a:t>orders.empty</a:t>
            </a:r>
            <a:r>
              <a:rPr lang="en-IN" sz="1200" dirty="0"/>
              <a:t>()) { </a:t>
            </a:r>
            <a:r>
              <a:rPr lang="en-IN" sz="1200" dirty="0" err="1"/>
              <a:t>cout</a:t>
            </a:r>
            <a:r>
              <a:rPr lang="en-IN" sz="1200" dirty="0"/>
              <a:t> &lt;&lt; "No orders available.\n"; return; }</a:t>
            </a:r>
          </a:p>
          <a:p>
            <a:r>
              <a:rPr lang="en-IN" sz="1200" dirty="0"/>
              <a:t>        for (</a:t>
            </a:r>
            <a:r>
              <a:rPr lang="en-IN" sz="1200" dirty="0" err="1"/>
              <a:t>size_t</a:t>
            </a:r>
            <a:r>
              <a:rPr lang="en-IN" sz="1200" dirty="0"/>
              <a:t> </a:t>
            </a:r>
            <a:r>
              <a:rPr lang="en-IN" sz="1200" dirty="0" err="1"/>
              <a:t>i</a:t>
            </a:r>
            <a:r>
              <a:rPr lang="en-IN" sz="1200" dirty="0"/>
              <a:t> = 0; </a:t>
            </a:r>
            <a:r>
              <a:rPr lang="en-IN" sz="1200" dirty="0" err="1"/>
              <a:t>i</a:t>
            </a:r>
            <a:r>
              <a:rPr lang="en-IN" sz="1200" dirty="0"/>
              <a:t> &lt; </a:t>
            </a:r>
            <a:r>
              <a:rPr lang="en-IN" sz="1200" dirty="0" err="1"/>
              <a:t>orders.size</a:t>
            </a:r>
            <a:r>
              <a:rPr lang="en-IN" sz="1200" dirty="0"/>
              <a:t>(); ++</a:t>
            </a:r>
            <a:r>
              <a:rPr lang="en-IN" sz="1200" dirty="0" err="1"/>
              <a:t>i</a:t>
            </a:r>
            <a:r>
              <a:rPr lang="en-IN" sz="1200" dirty="0"/>
              <a:t>) {</a:t>
            </a:r>
          </a:p>
          <a:p>
            <a:r>
              <a:rPr lang="en-IN" sz="1200" dirty="0"/>
              <a:t>            </a:t>
            </a:r>
            <a:r>
              <a:rPr lang="en-IN" sz="1200" dirty="0" err="1"/>
              <a:t>cout</a:t>
            </a:r>
            <a:r>
              <a:rPr lang="en-IN" sz="1200" dirty="0"/>
              <a:t> &lt;&lt; "\</a:t>
            </a:r>
            <a:r>
              <a:rPr lang="en-IN" sz="1200" dirty="0" err="1"/>
              <a:t>nOrder</a:t>
            </a:r>
            <a:r>
              <a:rPr lang="en-IN" sz="1200" dirty="0"/>
              <a:t> " &lt;&lt; </a:t>
            </a:r>
            <a:r>
              <a:rPr lang="en-IN" sz="1200" dirty="0" err="1"/>
              <a:t>i</a:t>
            </a:r>
            <a:r>
              <a:rPr lang="en-IN" sz="1200" dirty="0"/>
              <a:t> + 1 &lt;&lt; ":\n";</a:t>
            </a:r>
          </a:p>
          <a:p>
            <a:r>
              <a:rPr lang="en-IN" sz="1200" dirty="0"/>
              <a:t>            orders[</a:t>
            </a:r>
            <a:r>
              <a:rPr lang="en-IN" sz="1200" dirty="0" err="1"/>
              <a:t>i</a:t>
            </a:r>
            <a:r>
              <a:rPr lang="en-IN" sz="1200" dirty="0"/>
              <a:t>].</a:t>
            </a:r>
            <a:r>
              <a:rPr lang="en-IN" sz="1200" dirty="0" err="1"/>
              <a:t>displayOrder</a:t>
            </a:r>
            <a:r>
              <a:rPr lang="en-IN" sz="1200" dirty="0"/>
              <a:t>();</a:t>
            </a:r>
          </a:p>
          <a:p>
            <a:r>
              <a:rPr lang="en-IN" sz="1200" dirty="0"/>
              <a:t>        }</a:t>
            </a:r>
          </a:p>
          <a:p>
            <a:r>
              <a:rPr lang="en-IN" sz="1200" dirty="0"/>
              <a:t>    }</a:t>
            </a:r>
          </a:p>
          <a:p>
            <a:endParaRPr lang="en-IN" sz="1200" dirty="0"/>
          </a:p>
          <a:p>
            <a:r>
              <a:rPr lang="en-IN" sz="1200" dirty="0"/>
              <a:t>    void </a:t>
            </a:r>
            <a:r>
              <a:rPr lang="en-IN" sz="1200" dirty="0" err="1"/>
              <a:t>updateOrderStatus</a:t>
            </a:r>
            <a:r>
              <a:rPr lang="en-IN" sz="1200" dirty="0"/>
              <a:t>() {</a:t>
            </a:r>
          </a:p>
          <a:p>
            <a:r>
              <a:rPr lang="en-IN" sz="1200" dirty="0"/>
              <a:t>        string </a:t>
            </a:r>
            <a:r>
              <a:rPr lang="en-IN" sz="1200" dirty="0" err="1"/>
              <a:t>customerName</a:t>
            </a:r>
            <a:r>
              <a:rPr lang="en-IN" sz="1200" dirty="0"/>
              <a:t>, </a:t>
            </a:r>
            <a:r>
              <a:rPr lang="en-IN" sz="1200" dirty="0" err="1"/>
              <a:t>newStatus</a:t>
            </a:r>
            <a:r>
              <a:rPr lang="en-IN" sz="1200" dirty="0"/>
              <a:t>;</a:t>
            </a:r>
          </a:p>
          <a:p>
            <a:r>
              <a:rPr lang="en-IN" sz="1200" dirty="0"/>
              <a:t>        </a:t>
            </a:r>
            <a:r>
              <a:rPr lang="en-IN" sz="1200" dirty="0" err="1"/>
              <a:t>cout</a:t>
            </a:r>
            <a:r>
              <a:rPr lang="en-IN" sz="1200" dirty="0"/>
              <a:t> &lt;&lt; "Enter customer name to update status: "; </a:t>
            </a:r>
            <a:r>
              <a:rPr lang="en-IN" sz="1200" dirty="0" err="1"/>
              <a:t>cin.ignore</a:t>
            </a:r>
            <a:r>
              <a:rPr lang="en-IN" sz="1200" dirty="0"/>
              <a:t>(); </a:t>
            </a:r>
            <a:r>
              <a:rPr lang="en-IN" sz="1200" dirty="0" err="1"/>
              <a:t>getline</a:t>
            </a:r>
            <a:r>
              <a:rPr lang="en-IN" sz="1200" dirty="0"/>
              <a:t>(</a:t>
            </a:r>
            <a:r>
              <a:rPr lang="en-IN" sz="1200" dirty="0" err="1"/>
              <a:t>cin</a:t>
            </a:r>
            <a:r>
              <a:rPr lang="en-IN" sz="1200" dirty="0"/>
              <a:t>, </a:t>
            </a:r>
            <a:r>
              <a:rPr lang="en-IN" sz="1200" dirty="0" err="1"/>
              <a:t>customerName</a:t>
            </a:r>
            <a:r>
              <a:rPr lang="en-IN" sz="1200" dirty="0"/>
              <a:t>);</a:t>
            </a:r>
          </a:p>
          <a:p>
            <a:endParaRPr lang="en-IN" sz="1200" dirty="0"/>
          </a:p>
          <a:p>
            <a:r>
              <a:rPr lang="en-IN" sz="1200" dirty="0"/>
              <a:t>        for (auto &amp;order : orders) {</a:t>
            </a:r>
          </a:p>
          <a:p>
            <a:r>
              <a:rPr lang="en-IN" sz="1200" dirty="0"/>
              <a:t>            if (</a:t>
            </a:r>
            <a:r>
              <a:rPr lang="en-IN" sz="1200" dirty="0" err="1"/>
              <a:t>order.getCustomerName</a:t>
            </a:r>
            <a:r>
              <a:rPr lang="en-IN" sz="1200" dirty="0"/>
              <a:t>() == </a:t>
            </a:r>
            <a:r>
              <a:rPr lang="en-IN" sz="1200" dirty="0" err="1"/>
              <a:t>customerName</a:t>
            </a:r>
            <a:r>
              <a:rPr lang="en-IN" sz="1200" dirty="0"/>
              <a:t>) {</a:t>
            </a:r>
          </a:p>
          <a:p>
            <a:r>
              <a:rPr lang="en-IN" sz="1200" dirty="0"/>
              <a:t>                </a:t>
            </a:r>
            <a:r>
              <a:rPr lang="en-IN" sz="1200" dirty="0" err="1"/>
              <a:t>cout</a:t>
            </a:r>
            <a:r>
              <a:rPr lang="en-IN" sz="1200" dirty="0"/>
              <a:t> &lt;&lt; "Enter new status (Delivered/On the way/Pending): ";</a:t>
            </a:r>
          </a:p>
          <a:p>
            <a:r>
              <a:rPr lang="en-IN" sz="1200" dirty="0"/>
              <a:t>                </a:t>
            </a:r>
            <a:r>
              <a:rPr lang="en-IN" sz="1200" dirty="0" err="1"/>
              <a:t>getline</a:t>
            </a:r>
            <a:r>
              <a:rPr lang="en-IN" sz="1200" dirty="0"/>
              <a:t>(</a:t>
            </a:r>
            <a:r>
              <a:rPr lang="en-IN" sz="1200" dirty="0" err="1"/>
              <a:t>cin</a:t>
            </a:r>
            <a:r>
              <a:rPr lang="en-IN" sz="1200" dirty="0"/>
              <a:t>, </a:t>
            </a:r>
            <a:r>
              <a:rPr lang="en-IN" sz="1200" dirty="0" err="1"/>
              <a:t>newStatus</a:t>
            </a:r>
            <a:r>
              <a:rPr lang="en-IN" sz="1200" dirty="0"/>
              <a:t>);</a:t>
            </a:r>
          </a:p>
          <a:p>
            <a:r>
              <a:rPr lang="en-IN" sz="1200" dirty="0"/>
              <a:t>                </a:t>
            </a:r>
            <a:r>
              <a:rPr lang="en-IN" sz="1200" dirty="0" err="1"/>
              <a:t>order.updateStatus</a:t>
            </a:r>
            <a:r>
              <a:rPr lang="en-IN" sz="1200" dirty="0"/>
              <a:t>(</a:t>
            </a:r>
            <a:r>
              <a:rPr lang="en-IN" sz="1200" dirty="0" err="1"/>
              <a:t>newStatus</a:t>
            </a:r>
            <a:r>
              <a:rPr lang="en-IN" sz="1200" dirty="0"/>
              <a:t>);</a:t>
            </a:r>
          </a:p>
          <a:p>
            <a:r>
              <a:rPr lang="en-IN" sz="1200" dirty="0"/>
              <a:t>                </a:t>
            </a:r>
            <a:r>
              <a:rPr lang="en-IN" sz="1200" dirty="0" err="1"/>
              <a:t>cout</a:t>
            </a:r>
            <a:r>
              <a:rPr lang="en-IN" sz="1200" dirty="0"/>
              <a:t> &lt;&lt; "Order status updated.\n";</a:t>
            </a:r>
          </a:p>
          <a:p>
            <a:r>
              <a:rPr lang="en-IN" sz="1200" dirty="0"/>
              <a:t>                return;</a:t>
            </a:r>
          </a:p>
          <a:p>
            <a:r>
              <a:rPr lang="en-IN" sz="1200" dirty="0"/>
              <a:t>            }</a:t>
            </a:r>
          </a:p>
          <a:p>
            <a:r>
              <a:rPr lang="en-IN" sz="1200" dirty="0"/>
              <a:t>        }</a:t>
            </a:r>
          </a:p>
          <a:p>
            <a:r>
              <a:rPr lang="en-IN" sz="1200" dirty="0"/>
              <a:t>        </a:t>
            </a:r>
            <a:r>
              <a:rPr lang="en-IN" sz="1200" dirty="0" err="1"/>
              <a:t>cout</a:t>
            </a:r>
            <a:r>
              <a:rPr lang="en-IN" sz="1200" dirty="0"/>
              <a:t> &lt;&lt; "Order not found.\n";</a:t>
            </a:r>
          </a:p>
        </p:txBody>
      </p:sp>
      <p:cxnSp>
        <p:nvCxnSpPr>
          <p:cNvPr id="4" name="Straight Connector 3">
            <a:extLst>
              <a:ext uri="{FF2B5EF4-FFF2-40B4-BE49-F238E27FC236}">
                <a16:creationId xmlns:a16="http://schemas.microsoft.com/office/drawing/2014/main" id="{0349A5F0-4A97-8207-AFA2-5D5AED7AB552}"/>
              </a:ext>
            </a:extLst>
          </p:cNvPr>
          <p:cNvCxnSpPr>
            <a:cxnSpLocks/>
          </p:cNvCxnSpPr>
          <p:nvPr/>
        </p:nvCxnSpPr>
        <p:spPr>
          <a:xfrm>
            <a:off x="6587613" y="727587"/>
            <a:ext cx="0" cy="5378245"/>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81C85909-77C8-C049-08BD-CF6E04FFB879}"/>
              </a:ext>
            </a:extLst>
          </p:cNvPr>
          <p:cNvSpPr txBox="1"/>
          <p:nvPr/>
        </p:nvSpPr>
        <p:spPr>
          <a:xfrm>
            <a:off x="6705602" y="994730"/>
            <a:ext cx="5142270" cy="5262979"/>
          </a:xfrm>
          <a:prstGeom prst="rect">
            <a:avLst/>
          </a:prstGeom>
          <a:noFill/>
        </p:spPr>
        <p:txBody>
          <a:bodyPr wrap="square" rtlCol="0">
            <a:spAutoFit/>
          </a:bodyPr>
          <a:lstStyle/>
          <a:p>
            <a:r>
              <a:rPr lang="en-IN" sz="1200" dirty="0"/>
              <a:t> }</a:t>
            </a:r>
          </a:p>
          <a:p>
            <a:endParaRPr lang="en-IN" sz="1200" dirty="0"/>
          </a:p>
          <a:p>
            <a:r>
              <a:rPr lang="en-IN" sz="1200" dirty="0"/>
              <a:t>    void </a:t>
            </a:r>
            <a:r>
              <a:rPr lang="en-IN" sz="1200" dirty="0" err="1"/>
              <a:t>trackOrder</a:t>
            </a:r>
            <a:r>
              <a:rPr lang="en-IN" sz="1200" dirty="0"/>
              <a:t>() </a:t>
            </a:r>
            <a:r>
              <a:rPr lang="en-IN" sz="1200" dirty="0" err="1"/>
              <a:t>const</a:t>
            </a:r>
            <a:r>
              <a:rPr lang="en-IN" sz="1200" dirty="0"/>
              <a:t> {</a:t>
            </a:r>
          </a:p>
          <a:p>
            <a:r>
              <a:rPr lang="en-IN" sz="1200" dirty="0"/>
              <a:t>        string </a:t>
            </a:r>
            <a:r>
              <a:rPr lang="en-IN" sz="1200" dirty="0" err="1"/>
              <a:t>vehicleNumber</a:t>
            </a:r>
            <a:r>
              <a:rPr lang="en-IN" sz="1200" dirty="0"/>
              <a:t>;</a:t>
            </a:r>
          </a:p>
          <a:p>
            <a:r>
              <a:rPr lang="en-IN" sz="1200" dirty="0"/>
              <a:t>        </a:t>
            </a:r>
            <a:r>
              <a:rPr lang="en-IN" sz="1200" dirty="0" err="1"/>
              <a:t>cout</a:t>
            </a:r>
            <a:r>
              <a:rPr lang="en-IN" sz="1200" dirty="0"/>
              <a:t> &lt;&lt; "Enter vehicle number to track: "; </a:t>
            </a:r>
            <a:r>
              <a:rPr lang="en-IN" sz="1200" dirty="0" err="1"/>
              <a:t>cin.ignore</a:t>
            </a:r>
            <a:r>
              <a:rPr lang="en-IN" sz="1200" dirty="0"/>
              <a:t>(); </a:t>
            </a:r>
            <a:r>
              <a:rPr lang="en-IN" sz="1200" dirty="0" err="1"/>
              <a:t>getline</a:t>
            </a:r>
            <a:r>
              <a:rPr lang="en-IN" sz="1200" dirty="0"/>
              <a:t>(</a:t>
            </a:r>
            <a:r>
              <a:rPr lang="en-IN" sz="1200" dirty="0" err="1"/>
              <a:t>cin</a:t>
            </a:r>
            <a:r>
              <a:rPr lang="en-IN" sz="1200" dirty="0"/>
              <a:t>, </a:t>
            </a:r>
            <a:r>
              <a:rPr lang="en-IN" sz="1200" dirty="0" err="1"/>
              <a:t>vehicleNumber</a:t>
            </a:r>
            <a:r>
              <a:rPr lang="en-IN" sz="1200" dirty="0"/>
              <a:t>);</a:t>
            </a:r>
          </a:p>
          <a:p>
            <a:endParaRPr lang="en-IN" sz="1200" dirty="0"/>
          </a:p>
          <a:p>
            <a:r>
              <a:rPr lang="en-IN" sz="1200" dirty="0"/>
              <a:t>        for (</a:t>
            </a:r>
            <a:r>
              <a:rPr lang="en-IN" sz="1200" dirty="0" err="1"/>
              <a:t>const</a:t>
            </a:r>
            <a:r>
              <a:rPr lang="en-IN" sz="1200" dirty="0"/>
              <a:t> auto &amp;order : orders) {</a:t>
            </a:r>
          </a:p>
          <a:p>
            <a:r>
              <a:rPr lang="en-IN" sz="1200" dirty="0"/>
              <a:t>            if (</a:t>
            </a:r>
            <a:r>
              <a:rPr lang="en-IN" sz="1200" dirty="0" err="1"/>
              <a:t>order.getVehicleNumber</a:t>
            </a:r>
            <a:r>
              <a:rPr lang="en-IN" sz="1200" dirty="0"/>
              <a:t>() == </a:t>
            </a:r>
            <a:r>
              <a:rPr lang="en-IN" sz="1200" dirty="0" err="1"/>
              <a:t>vehicleNumber</a:t>
            </a:r>
            <a:r>
              <a:rPr lang="en-IN" sz="1200" dirty="0"/>
              <a:t>) {</a:t>
            </a:r>
          </a:p>
          <a:p>
            <a:r>
              <a:rPr lang="en-IN" sz="1200" dirty="0"/>
              <a:t>                </a:t>
            </a:r>
            <a:r>
              <a:rPr lang="en-IN" sz="1200" dirty="0" err="1"/>
              <a:t>order.displayOrder</a:t>
            </a:r>
            <a:r>
              <a:rPr lang="en-IN" sz="1200" dirty="0"/>
              <a:t>();</a:t>
            </a:r>
          </a:p>
          <a:p>
            <a:r>
              <a:rPr lang="en-IN" sz="1200" dirty="0"/>
              <a:t>                return;</a:t>
            </a:r>
          </a:p>
          <a:p>
            <a:r>
              <a:rPr lang="en-IN" sz="1200" dirty="0"/>
              <a:t>            }</a:t>
            </a:r>
          </a:p>
          <a:p>
            <a:r>
              <a:rPr lang="en-IN" sz="1200" dirty="0"/>
              <a:t>        }</a:t>
            </a:r>
          </a:p>
          <a:p>
            <a:r>
              <a:rPr lang="en-IN" sz="1200" dirty="0"/>
              <a:t>        </a:t>
            </a:r>
            <a:r>
              <a:rPr lang="en-IN" sz="1200" dirty="0" err="1"/>
              <a:t>cout</a:t>
            </a:r>
            <a:r>
              <a:rPr lang="en-IN" sz="1200" dirty="0"/>
              <a:t> &lt;&lt; "No order found for the vehicle number: " &lt;&lt; </a:t>
            </a:r>
            <a:r>
              <a:rPr lang="en-IN" sz="1200" dirty="0" err="1"/>
              <a:t>vehicleNumber</a:t>
            </a:r>
            <a:r>
              <a:rPr lang="en-IN" sz="1200" dirty="0"/>
              <a:t> &lt;&lt; </a:t>
            </a:r>
            <a:r>
              <a:rPr lang="en-IN" sz="1200" dirty="0" err="1"/>
              <a:t>endl</a:t>
            </a:r>
            <a:r>
              <a:rPr lang="en-IN" sz="1200" dirty="0"/>
              <a:t>;</a:t>
            </a:r>
          </a:p>
          <a:p>
            <a:r>
              <a:rPr lang="en-IN" sz="1200" dirty="0"/>
              <a:t>    }</a:t>
            </a:r>
          </a:p>
          <a:p>
            <a:r>
              <a:rPr lang="en-IN" sz="1200" dirty="0"/>
              <a:t>};</a:t>
            </a:r>
          </a:p>
          <a:p>
            <a:endParaRPr lang="en-IN" sz="1200" dirty="0"/>
          </a:p>
          <a:p>
            <a:r>
              <a:rPr lang="en-IN" sz="1200" dirty="0"/>
              <a:t>int main() {</a:t>
            </a:r>
          </a:p>
          <a:p>
            <a:r>
              <a:rPr lang="en-IN" sz="1200" dirty="0"/>
              <a:t>    </a:t>
            </a:r>
            <a:r>
              <a:rPr lang="en-IN" sz="1200" dirty="0" err="1"/>
              <a:t>BrickTransportSystem</a:t>
            </a:r>
            <a:r>
              <a:rPr lang="en-IN" sz="1200" dirty="0"/>
              <a:t> system(9.0);  // Price per brick: Rs 9</a:t>
            </a:r>
          </a:p>
          <a:p>
            <a:r>
              <a:rPr lang="en-IN" sz="1200" dirty="0"/>
              <a:t>    int choice;</a:t>
            </a:r>
          </a:p>
          <a:p>
            <a:endParaRPr lang="en-IN" sz="1200" dirty="0"/>
          </a:p>
          <a:p>
            <a:r>
              <a:rPr lang="en-IN" sz="1200" dirty="0"/>
              <a:t>    do {</a:t>
            </a:r>
          </a:p>
          <a:p>
            <a:r>
              <a:rPr lang="en-IN" sz="1200" dirty="0"/>
              <a:t>        </a:t>
            </a:r>
            <a:r>
              <a:rPr lang="en-IN" sz="1200" dirty="0" err="1"/>
              <a:t>cout</a:t>
            </a:r>
            <a:r>
              <a:rPr lang="en-IN" sz="1200" dirty="0"/>
              <a:t> &lt;&lt; "\n--- Brick Transportation Management System ---\n";</a:t>
            </a:r>
          </a:p>
          <a:p>
            <a:r>
              <a:rPr lang="en-IN" sz="1200" dirty="0"/>
              <a:t>        </a:t>
            </a:r>
            <a:r>
              <a:rPr lang="en-IN" sz="1200" dirty="0" err="1"/>
              <a:t>cout</a:t>
            </a:r>
            <a:r>
              <a:rPr lang="en-IN" sz="1200" dirty="0"/>
              <a:t> &lt;&lt; "1. Add New Order\n2. View All Orders\n3. Update Order Status\n4. Track Order\n5. Exit\</a:t>
            </a:r>
            <a:r>
              <a:rPr lang="en-IN" sz="1200" dirty="0" err="1"/>
              <a:t>nChoose</a:t>
            </a:r>
            <a:r>
              <a:rPr lang="en-IN" sz="1200" dirty="0"/>
              <a:t> an option: ";</a:t>
            </a:r>
          </a:p>
          <a:p>
            <a:r>
              <a:rPr lang="en-IN" sz="1200" dirty="0"/>
              <a:t>        </a:t>
            </a:r>
            <a:r>
              <a:rPr lang="en-IN" sz="1200" dirty="0" err="1"/>
              <a:t>cin</a:t>
            </a:r>
            <a:r>
              <a:rPr lang="en-IN" sz="1200" dirty="0"/>
              <a:t> &gt;&gt; choice;</a:t>
            </a:r>
          </a:p>
          <a:p>
            <a:endParaRPr lang="en-IN" sz="1200" dirty="0"/>
          </a:p>
        </p:txBody>
      </p:sp>
    </p:spTree>
    <p:extLst>
      <p:ext uri="{BB962C8B-B14F-4D97-AF65-F5344CB8AC3E}">
        <p14:creationId xmlns:p14="http://schemas.microsoft.com/office/powerpoint/2010/main" val="165000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6BCCEB-56E5-5045-1F3B-636ED23F7747}"/>
              </a:ext>
            </a:extLst>
          </p:cNvPr>
          <p:cNvSpPr txBox="1"/>
          <p:nvPr/>
        </p:nvSpPr>
        <p:spPr>
          <a:xfrm>
            <a:off x="871728" y="1078991"/>
            <a:ext cx="10131552" cy="3693319"/>
          </a:xfrm>
          <a:prstGeom prst="rect">
            <a:avLst/>
          </a:prstGeom>
          <a:noFill/>
        </p:spPr>
        <p:txBody>
          <a:bodyPr wrap="square" rtlCol="0">
            <a:spAutoFit/>
          </a:bodyPr>
          <a:lstStyle/>
          <a:p>
            <a:r>
              <a:rPr lang="en-IN"/>
              <a:t> switch (choice) {</a:t>
            </a:r>
          </a:p>
          <a:p>
            <a:r>
              <a:rPr lang="en-IN"/>
              <a:t>        case 1: system.addOrder(); break;</a:t>
            </a:r>
          </a:p>
          <a:p>
            <a:r>
              <a:rPr lang="en-IN"/>
              <a:t>        case 2: system.viewOrders(); break;</a:t>
            </a:r>
          </a:p>
          <a:p>
            <a:r>
              <a:rPr lang="en-IN"/>
              <a:t>        case 3: system.updateOrderStatus(); break;</a:t>
            </a:r>
          </a:p>
          <a:p>
            <a:r>
              <a:rPr lang="en-IN"/>
              <a:t>        case 4: system.trackOrder(); break;</a:t>
            </a:r>
          </a:p>
          <a:p>
            <a:r>
              <a:rPr lang="en-IN"/>
              <a:t>        case 5: cout &lt;&lt; "Exiting system.\n"; break;</a:t>
            </a:r>
          </a:p>
          <a:p>
            <a:r>
              <a:rPr lang="en-IN"/>
              <a:t>        default: cout &lt;&lt; "Invalid choice! Try again.\n";</a:t>
            </a:r>
          </a:p>
          <a:p>
            <a:r>
              <a:rPr lang="en-IN"/>
              <a:t>        }</a:t>
            </a:r>
          </a:p>
          <a:p>
            <a:r>
              <a:rPr lang="en-IN"/>
              <a:t>    } while (choice != 5);</a:t>
            </a:r>
          </a:p>
          <a:p>
            <a:endParaRPr lang="en-IN"/>
          </a:p>
          <a:p>
            <a:r>
              <a:rPr lang="en-IN"/>
              <a:t>    return 0;</a:t>
            </a:r>
          </a:p>
          <a:p>
            <a:r>
              <a:rPr lang="en-IN"/>
              <a:t>}</a:t>
            </a:r>
          </a:p>
          <a:p>
            <a:r>
              <a:rPr lang="en-IN"/>
              <a:t> </a:t>
            </a:r>
            <a:endParaRPr lang="en-IN" dirty="0"/>
          </a:p>
        </p:txBody>
      </p:sp>
    </p:spTree>
    <p:extLst>
      <p:ext uri="{BB962C8B-B14F-4D97-AF65-F5344CB8AC3E}">
        <p14:creationId xmlns:p14="http://schemas.microsoft.com/office/powerpoint/2010/main" val="141990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2461C4-E598-CBDB-16F5-C8AF99E5ACC4}"/>
              </a:ext>
            </a:extLst>
          </p:cNvPr>
          <p:cNvSpPr txBox="1"/>
          <p:nvPr/>
        </p:nvSpPr>
        <p:spPr>
          <a:xfrm>
            <a:off x="4188543" y="875071"/>
            <a:ext cx="1374434"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AB3E006C-569C-C5CA-8E05-31354C8E3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348" y="1429069"/>
            <a:ext cx="6390968" cy="4909185"/>
          </a:xfrm>
          <a:prstGeom prst="rect">
            <a:avLst/>
          </a:prstGeom>
        </p:spPr>
      </p:pic>
      <p:sp>
        <p:nvSpPr>
          <p:cNvPr id="5" name="TextBox 4">
            <a:extLst>
              <a:ext uri="{FF2B5EF4-FFF2-40B4-BE49-F238E27FC236}">
                <a16:creationId xmlns:a16="http://schemas.microsoft.com/office/drawing/2014/main" id="{C29391B9-FDC7-7DDE-B9E7-64E113DB3068}"/>
              </a:ext>
            </a:extLst>
          </p:cNvPr>
          <p:cNvSpPr txBox="1"/>
          <p:nvPr/>
        </p:nvSpPr>
        <p:spPr>
          <a:xfrm>
            <a:off x="5358458" y="690405"/>
            <a:ext cx="1475084" cy="523220"/>
          </a:xfrm>
          <a:prstGeom prst="rect">
            <a:avLst/>
          </a:prstGeom>
          <a:noFill/>
        </p:spPr>
        <p:txBody>
          <a:bodyPr wrap="none" rtlCol="0">
            <a:spAutoFit/>
          </a:bodyPr>
          <a:lstStyle/>
          <a:p>
            <a:r>
              <a:rPr lang="en-US" sz="2800" b="1" u="sng" dirty="0">
                <a:solidFill>
                  <a:srgbClr val="002060"/>
                </a:solidFill>
                <a:latin typeface="Algerian" panose="04020705040A02060702" pitchFamily="82" charset="0"/>
              </a:rPr>
              <a:t>OUTPUT</a:t>
            </a:r>
            <a:endParaRPr lang="en-IN" sz="2800" b="1" u="sng"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2158126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{4EAF58BF-5118-4ADA-93B8-AE13D077B55A}tf11531919_win32</Template>
  <TotalTime>83</TotalTime>
  <Words>1194</Words>
  <Application>Microsoft Office PowerPoint</Application>
  <PresentationFormat>Widescreen</PresentationFormat>
  <Paragraphs>165</Paragraphs>
  <Slides>12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Abadi Extra Light</vt:lpstr>
      <vt:lpstr>Algerian</vt:lpstr>
      <vt:lpstr>Angsana New</vt:lpstr>
      <vt:lpstr>Aptos</vt:lpstr>
      <vt:lpstr>Arial</vt:lpstr>
      <vt:lpstr>Arial Black</vt:lpstr>
      <vt:lpstr>Avenir Next LT Pro</vt:lpstr>
      <vt:lpstr>Avenir Next LT Pro Light</vt:lpstr>
      <vt:lpstr>Calibri</vt:lpstr>
      <vt:lpstr>Garamond</vt:lpstr>
      <vt:lpstr>SavonVTI</vt:lpstr>
      <vt:lpstr>Mini project 1</vt:lpstr>
      <vt:lpstr>PowerPoint Presentation</vt:lpstr>
      <vt:lpstr>PowerPoint Presentation</vt:lpstr>
      <vt:lpstr>BRICKS TRANSPORTATION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Yashu bavche</dc:creator>
  <cp:lastModifiedBy>SAI GITE</cp:lastModifiedBy>
  <cp:revision>1</cp:revision>
  <dcterms:created xsi:type="dcterms:W3CDTF">2024-10-23T17:15:31Z</dcterms:created>
  <dcterms:modified xsi:type="dcterms:W3CDTF">2024-10-24T17:05:42Z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