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Netflix Movies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Trends Across 10,000 Movie Entries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Q1: Most Frequent Genre</a:t>
            </a:r>
            <a:br/>
            <a:r>
              <a:t>➤ Drama is the most common genre on Netflix</a:t>
            </a:r>
          </a:p>
          <a:p>
            <a:pPr/>
            <a:r>
              <a:t>Q2: Highest Vote Average</a:t>
            </a:r>
            <a:br/>
            <a:r>
              <a:t>➤ 25.5% of movies (6,520 rows) have popular vote scores</a:t>
            </a:r>
          </a:p>
          <a:p>
            <a:pPr/>
            <a:r>
              <a:t>Q3: Highest Popularity</a:t>
            </a:r>
            <a:br/>
            <a:r>
              <a:t>➤ Spider-Man: No Way Home</a:t>
            </a:r>
            <a:br/>
            <a:r>
              <a:t>➤ Popularity Score: 5083.954</a:t>
            </a:r>
            <a:br/>
            <a:r>
              <a:t>➤ Genre: Action, Adventure, Sci-Fi</a:t>
            </a:r>
          </a:p>
          <a:p>
            <a:pPr/>
            <a:r>
              <a:t>Q4: Lowest Popularity</a:t>
            </a:r>
            <a:br/>
            <a:r>
              <a:t>➤ The United States vs. Billie Holiday and Threads</a:t>
            </a:r>
            <a:br/>
            <a:r>
              <a:t>➤ Popularity Score: 13.354</a:t>
            </a:r>
            <a:br/>
            <a:r>
              <a:t>➤ Genres: Music, Drama, Sci-Fi, War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Q5: Year with Most Movies Released</a:t>
            </a:r>
            <a:br/>
            <a:r>
              <a:t>➤ 2020 had the highest number of movie releases</a:t>
            </a:r>
          </a:p>
          <a:p>
            <a:pPr/>
            <a:r>
              <a:t>Conclusion:</a:t>
            </a:r>
            <a:br/>
            <a:r>
              <a:t>- Netflix favors drama and action genres</a:t>
            </a:r>
            <a:br/>
            <a:r>
              <a:t>- Popularity does not always align with genre frequency</a:t>
            </a:r>
            <a:br/>
            <a:r>
              <a:t>- Peak content production observed in 2020</a:t>
            </a:r>
          </a:p>
          <a:p>
            <a:pPr/>
            <a:r>
              <a:t>Next Steps:</a:t>
            </a:r>
            <a:br/>
            <a:r>
              <a:t>- Expand analysis to include TV shows</a:t>
            </a:r>
            <a:br/>
            <a:r>
              <a:t>- Investigate regional trends and language patterns</a:t>
            </a:r>
            <a:br/>
            <a:r>
              <a:t>- Correlate ratings with viewer demographics (if available)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