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48939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158180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35212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887878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930615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68057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96597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39976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832377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34753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34837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893598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947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31870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880958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05465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221757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21193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2827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53861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26574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443855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72947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394347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41310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91991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91472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95523" y="3058160"/>
            <a:ext cx="8610599"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YASHVANTHINI 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8</a:t>
            </a:r>
            <a:r>
              <a:rPr lang="en-US" altLang="zh-CN" sz="2400" b="0" i="0" u="none" strike="noStrike" kern="1200" cap="none" spc="0" baseline="0">
                <a:solidFill>
                  <a:schemeClr val="tx1"/>
                </a:solidFill>
                <a:latin typeface="Calibri" pitchFamily="0" charset="0"/>
                <a:ea typeface="宋体" pitchFamily="0" charset="0"/>
                <a:cs typeface="Calibri" pitchFamily="0" charset="0"/>
              </a:rPr>
              <a:t>87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923019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19597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6342773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61560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726272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48118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593736"/>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1829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67257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39279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00039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96651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64502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2024-08-30T15:19:59Z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276a5432bdf1431191b484a3bb5076ce</vt:lpwstr>
  </property>
</Properties>
</file>