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Comfortaa Light"/>
      <p:regular r:id="rId18"/>
      <p:bold r:id="rId19"/>
    </p:embeddedFont>
    <p:embeddedFont>
      <p:font typeface="Roboto Thin"/>
      <p:regular r:id="rId20"/>
      <p:bold r:id="rId21"/>
      <p:italic r:id="rId22"/>
      <p:boldItalic r:id="rId23"/>
    </p:embeddedFont>
    <p:embeddedFont>
      <p:font typeface="Roboto"/>
      <p:regular r:id="rId24"/>
      <p:bold r:id="rId25"/>
      <p:italic r:id="rId26"/>
      <p:boldItalic r:id="rId27"/>
    </p:embeddedFont>
    <p:embeddedFont>
      <p:font typeface="EB Garamond"/>
      <p:regular r:id="rId28"/>
      <p:bold r:id="rId29"/>
      <p:italic r:id="rId30"/>
      <p:boldItalic r:id="rId31"/>
    </p:embeddedFont>
    <p:embeddedFont>
      <p:font typeface="Josefin Sans"/>
      <p:regular r:id="rId32"/>
      <p:bold r:id="rId33"/>
      <p:italic r:id="rId34"/>
      <p:boldItalic r:id="rId35"/>
    </p:embeddedFont>
    <p:embeddedFont>
      <p:font typeface="Roboto Ligh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Roboto-regular.fntdata"/><Relationship Id="rId23" Type="http://schemas.openxmlformats.org/officeDocument/2006/relationships/font" Target="fonts/RobotoThin-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EBGaramond-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EBGaramon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EBGaramond-boldItalic.fntdata"/><Relationship Id="rId30" Type="http://schemas.openxmlformats.org/officeDocument/2006/relationships/font" Target="fonts/EBGaramond-italic.fntdata"/><Relationship Id="rId11" Type="http://schemas.openxmlformats.org/officeDocument/2006/relationships/slide" Target="slides/slide7.xml"/><Relationship Id="rId33" Type="http://schemas.openxmlformats.org/officeDocument/2006/relationships/font" Target="fonts/JosefinSans-bold.fntdata"/><Relationship Id="rId10" Type="http://schemas.openxmlformats.org/officeDocument/2006/relationships/slide" Target="slides/slide6.xml"/><Relationship Id="rId32" Type="http://schemas.openxmlformats.org/officeDocument/2006/relationships/font" Target="fonts/JosefinSans-regular.fntdata"/><Relationship Id="rId13" Type="http://schemas.openxmlformats.org/officeDocument/2006/relationships/slide" Target="slides/slide9.xml"/><Relationship Id="rId35" Type="http://schemas.openxmlformats.org/officeDocument/2006/relationships/font" Target="fonts/JosefinSans-boldItalic.fntdata"/><Relationship Id="rId12" Type="http://schemas.openxmlformats.org/officeDocument/2006/relationships/slide" Target="slides/slide8.xml"/><Relationship Id="rId34" Type="http://schemas.openxmlformats.org/officeDocument/2006/relationships/font" Target="fonts/JosefinSans-italic.fntdata"/><Relationship Id="rId15" Type="http://schemas.openxmlformats.org/officeDocument/2006/relationships/slide" Target="slides/slide11.xml"/><Relationship Id="rId37" Type="http://schemas.openxmlformats.org/officeDocument/2006/relationships/font" Target="fonts/RobotoLight-bold.fntdata"/><Relationship Id="rId14" Type="http://schemas.openxmlformats.org/officeDocument/2006/relationships/slide" Target="slides/slide10.xml"/><Relationship Id="rId36" Type="http://schemas.openxmlformats.org/officeDocument/2006/relationships/font" Target="fonts/RobotoLight-regular.fntdata"/><Relationship Id="rId17" Type="http://schemas.openxmlformats.org/officeDocument/2006/relationships/slide" Target="slides/slide13.xml"/><Relationship Id="rId39" Type="http://schemas.openxmlformats.org/officeDocument/2006/relationships/font" Target="fonts/RobotoLight-boldItalic.fntdata"/><Relationship Id="rId16" Type="http://schemas.openxmlformats.org/officeDocument/2006/relationships/slide" Target="slides/slide12.xml"/><Relationship Id="rId38" Type="http://schemas.openxmlformats.org/officeDocument/2006/relationships/font" Target="fonts/RobotoLight-italic.fntdata"/><Relationship Id="rId19" Type="http://schemas.openxmlformats.org/officeDocument/2006/relationships/font" Target="fonts/ComfortaaLight-bold.fntdata"/><Relationship Id="rId18" Type="http://schemas.openxmlformats.org/officeDocument/2006/relationships/font" Target="fonts/Comfortaa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3b629e010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3b629e010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3b629e010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13b629e010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75888767ad_0_32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75888767ad_0_32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3b629e0101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13b629e0101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633e15472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33e15472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633e15472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633e15472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33e15472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33e15472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633e15472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633e15472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633e15472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633e15472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633e15472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633e15472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3b629e010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3b629e010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3b629e0101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3b629e010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mplary Slideshow"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625261" y="0"/>
            <a:ext cx="4547074" cy="5143617"/>
            <a:chOff x="4597000" y="0"/>
            <a:chExt cx="4547074" cy="5143617"/>
          </a:xfrm>
        </p:grpSpPr>
        <p:sp>
          <p:nvSpPr>
            <p:cNvPr id="10" name="Google Shape;10;p2"/>
            <p:cNvSpPr/>
            <p:nvPr/>
          </p:nvSpPr>
          <p:spPr>
            <a:xfrm>
              <a:off x="5904679" y="936967"/>
              <a:ext cx="3239394" cy="3248899"/>
            </a:xfrm>
            <a:custGeom>
              <a:rect b="b" l="l" r="r" t="t"/>
              <a:pathLst>
                <a:path extrusionOk="0" h="61872" w="61691">
                  <a:moveTo>
                    <a:pt x="30845" y="1581"/>
                  </a:moveTo>
                  <a:cubicBezTo>
                    <a:pt x="46994" y="1581"/>
                    <a:pt x="60133" y="14750"/>
                    <a:pt x="60133" y="30939"/>
                  </a:cubicBezTo>
                  <a:cubicBezTo>
                    <a:pt x="60133" y="47123"/>
                    <a:pt x="46994" y="60292"/>
                    <a:pt x="30845" y="60292"/>
                  </a:cubicBezTo>
                  <a:cubicBezTo>
                    <a:pt x="23019" y="60292"/>
                    <a:pt x="15666" y="57238"/>
                    <a:pt x="10133" y="51691"/>
                  </a:cubicBezTo>
                  <a:cubicBezTo>
                    <a:pt x="4604" y="46148"/>
                    <a:pt x="1558" y="38778"/>
                    <a:pt x="1558" y="30939"/>
                  </a:cubicBezTo>
                  <a:cubicBezTo>
                    <a:pt x="1558" y="23098"/>
                    <a:pt x="4604" y="15729"/>
                    <a:pt x="10133" y="10182"/>
                  </a:cubicBezTo>
                  <a:cubicBezTo>
                    <a:pt x="15666" y="4635"/>
                    <a:pt x="23019" y="1581"/>
                    <a:pt x="30845" y="1581"/>
                  </a:cubicBezTo>
                  <a:close/>
                  <a:moveTo>
                    <a:pt x="30845" y="1"/>
                  </a:moveTo>
                  <a:cubicBezTo>
                    <a:pt x="22608" y="1"/>
                    <a:pt x="14861" y="3219"/>
                    <a:pt x="9040" y="9058"/>
                  </a:cubicBezTo>
                  <a:cubicBezTo>
                    <a:pt x="3209" y="14901"/>
                    <a:pt x="1" y="22674"/>
                    <a:pt x="1" y="30939"/>
                  </a:cubicBezTo>
                  <a:cubicBezTo>
                    <a:pt x="1" y="39203"/>
                    <a:pt x="3209" y="46972"/>
                    <a:pt x="9040" y="52815"/>
                  </a:cubicBezTo>
                  <a:cubicBezTo>
                    <a:pt x="14865" y="58658"/>
                    <a:pt x="22608" y="61872"/>
                    <a:pt x="30845" y="61872"/>
                  </a:cubicBezTo>
                  <a:cubicBezTo>
                    <a:pt x="45821" y="61872"/>
                    <a:pt x="58335" y="51111"/>
                    <a:pt x="61115" y="36897"/>
                  </a:cubicBezTo>
                  <a:cubicBezTo>
                    <a:pt x="61491" y="34967"/>
                    <a:pt x="61690" y="32975"/>
                    <a:pt x="61690" y="30939"/>
                  </a:cubicBezTo>
                  <a:cubicBezTo>
                    <a:pt x="61690" y="28898"/>
                    <a:pt x="61491" y="26906"/>
                    <a:pt x="61115" y="24976"/>
                  </a:cubicBezTo>
                  <a:cubicBezTo>
                    <a:pt x="58335" y="10762"/>
                    <a:pt x="45821" y="1"/>
                    <a:pt x="3084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597000" y="0"/>
              <a:ext cx="1682000" cy="5143617"/>
            </a:xfrm>
            <a:custGeom>
              <a:rect b="b" l="l" r="r" t="t"/>
              <a:pathLst>
                <a:path extrusionOk="0" h="97955" w="32032">
                  <a:moveTo>
                    <a:pt x="380" y="1"/>
                  </a:moveTo>
                  <a:lnTo>
                    <a:pt x="380" y="42160"/>
                  </a:lnTo>
                  <a:cubicBezTo>
                    <a:pt x="292" y="42940"/>
                    <a:pt x="217" y="43727"/>
                    <a:pt x="159" y="44515"/>
                  </a:cubicBezTo>
                  <a:cubicBezTo>
                    <a:pt x="53" y="45927"/>
                    <a:pt x="0" y="47349"/>
                    <a:pt x="0" y="48783"/>
                  </a:cubicBezTo>
                  <a:cubicBezTo>
                    <a:pt x="0" y="50212"/>
                    <a:pt x="53" y="51633"/>
                    <a:pt x="159" y="53045"/>
                  </a:cubicBezTo>
                  <a:cubicBezTo>
                    <a:pt x="217" y="53834"/>
                    <a:pt x="292" y="54621"/>
                    <a:pt x="380" y="55401"/>
                  </a:cubicBezTo>
                  <a:lnTo>
                    <a:pt x="380" y="97954"/>
                  </a:lnTo>
                  <a:lnTo>
                    <a:pt x="1696" y="97954"/>
                  </a:lnTo>
                  <a:lnTo>
                    <a:pt x="1696" y="62634"/>
                  </a:lnTo>
                  <a:cubicBezTo>
                    <a:pt x="2041" y="64010"/>
                    <a:pt x="2435" y="65369"/>
                    <a:pt x="2881" y="66711"/>
                  </a:cubicBezTo>
                  <a:lnTo>
                    <a:pt x="2881" y="97954"/>
                  </a:lnTo>
                  <a:lnTo>
                    <a:pt x="4440" y="97954"/>
                  </a:lnTo>
                  <a:lnTo>
                    <a:pt x="4440" y="70849"/>
                  </a:lnTo>
                  <a:cubicBezTo>
                    <a:pt x="4812" y="71731"/>
                    <a:pt x="5206" y="72602"/>
                    <a:pt x="5622" y="73461"/>
                  </a:cubicBezTo>
                  <a:lnTo>
                    <a:pt x="5622" y="97954"/>
                  </a:lnTo>
                  <a:lnTo>
                    <a:pt x="7184" y="97954"/>
                  </a:lnTo>
                  <a:lnTo>
                    <a:pt x="7184" y="76445"/>
                  </a:lnTo>
                  <a:cubicBezTo>
                    <a:pt x="7561" y="77123"/>
                    <a:pt x="7960" y="77791"/>
                    <a:pt x="8366" y="78451"/>
                  </a:cubicBezTo>
                  <a:lnTo>
                    <a:pt x="8366" y="97954"/>
                  </a:lnTo>
                  <a:lnTo>
                    <a:pt x="9925" y="97954"/>
                  </a:lnTo>
                  <a:lnTo>
                    <a:pt x="9925" y="80836"/>
                  </a:lnTo>
                  <a:cubicBezTo>
                    <a:pt x="10310" y="81393"/>
                    <a:pt x="10704" y="81943"/>
                    <a:pt x="11111" y="82488"/>
                  </a:cubicBezTo>
                  <a:lnTo>
                    <a:pt x="11111" y="97954"/>
                  </a:lnTo>
                  <a:lnTo>
                    <a:pt x="12669" y="97954"/>
                  </a:lnTo>
                  <a:lnTo>
                    <a:pt x="12669" y="84484"/>
                  </a:lnTo>
                  <a:cubicBezTo>
                    <a:pt x="13054" y="84958"/>
                    <a:pt x="13452" y="85426"/>
                    <a:pt x="13856" y="85887"/>
                  </a:cubicBezTo>
                  <a:lnTo>
                    <a:pt x="13856" y="97954"/>
                  </a:lnTo>
                  <a:lnTo>
                    <a:pt x="15413" y="97954"/>
                  </a:lnTo>
                  <a:lnTo>
                    <a:pt x="15413" y="87600"/>
                  </a:lnTo>
                  <a:cubicBezTo>
                    <a:pt x="15715" y="87919"/>
                    <a:pt x="16020" y="88233"/>
                    <a:pt x="16330" y="88548"/>
                  </a:cubicBezTo>
                  <a:cubicBezTo>
                    <a:pt x="16418" y="88636"/>
                    <a:pt x="16507" y="88724"/>
                    <a:pt x="16600" y="88813"/>
                  </a:cubicBezTo>
                  <a:lnTo>
                    <a:pt x="16600" y="97954"/>
                  </a:lnTo>
                  <a:lnTo>
                    <a:pt x="18159" y="97954"/>
                  </a:lnTo>
                  <a:lnTo>
                    <a:pt x="18159" y="90309"/>
                  </a:lnTo>
                  <a:cubicBezTo>
                    <a:pt x="18547" y="90672"/>
                    <a:pt x="18942" y="91026"/>
                    <a:pt x="19340" y="91371"/>
                  </a:cubicBezTo>
                  <a:lnTo>
                    <a:pt x="19340" y="97954"/>
                  </a:lnTo>
                  <a:lnTo>
                    <a:pt x="20903" y="97954"/>
                  </a:lnTo>
                  <a:lnTo>
                    <a:pt x="20903" y="92687"/>
                  </a:lnTo>
                  <a:cubicBezTo>
                    <a:pt x="21293" y="93000"/>
                    <a:pt x="21686" y="93315"/>
                    <a:pt x="22084" y="93621"/>
                  </a:cubicBezTo>
                  <a:lnTo>
                    <a:pt x="22084" y="97954"/>
                  </a:lnTo>
                  <a:lnTo>
                    <a:pt x="23643" y="97954"/>
                  </a:lnTo>
                  <a:lnTo>
                    <a:pt x="23643" y="94771"/>
                  </a:lnTo>
                  <a:cubicBezTo>
                    <a:pt x="24037" y="95055"/>
                    <a:pt x="24431" y="95329"/>
                    <a:pt x="24829" y="95594"/>
                  </a:cubicBezTo>
                  <a:lnTo>
                    <a:pt x="24829" y="97954"/>
                  </a:lnTo>
                  <a:lnTo>
                    <a:pt x="26387" y="97954"/>
                  </a:lnTo>
                  <a:lnTo>
                    <a:pt x="26387" y="96608"/>
                  </a:lnTo>
                  <a:cubicBezTo>
                    <a:pt x="26781" y="96857"/>
                    <a:pt x="27175" y="97096"/>
                    <a:pt x="27574" y="97335"/>
                  </a:cubicBezTo>
                  <a:lnTo>
                    <a:pt x="27574" y="97954"/>
                  </a:lnTo>
                  <a:lnTo>
                    <a:pt x="32031" y="97954"/>
                  </a:lnTo>
                  <a:cubicBezTo>
                    <a:pt x="26689" y="95329"/>
                    <a:pt x="21757" y="91792"/>
                    <a:pt x="17428" y="87428"/>
                  </a:cubicBezTo>
                  <a:cubicBezTo>
                    <a:pt x="7194" y="77104"/>
                    <a:pt x="1559" y="63377"/>
                    <a:pt x="1559" y="48783"/>
                  </a:cubicBezTo>
                  <a:cubicBezTo>
                    <a:pt x="1559" y="34183"/>
                    <a:pt x="7194" y="20456"/>
                    <a:pt x="17428" y="10138"/>
                  </a:cubicBezTo>
                  <a:cubicBezTo>
                    <a:pt x="21544" y="5985"/>
                    <a:pt x="26206" y="2581"/>
                    <a:pt x="31253" y="1"/>
                  </a:cubicBezTo>
                  <a:lnTo>
                    <a:pt x="27574" y="1"/>
                  </a:lnTo>
                  <a:lnTo>
                    <a:pt x="27574" y="231"/>
                  </a:lnTo>
                  <a:cubicBezTo>
                    <a:pt x="27175" y="465"/>
                    <a:pt x="26781" y="704"/>
                    <a:pt x="26387" y="953"/>
                  </a:cubicBezTo>
                  <a:lnTo>
                    <a:pt x="26387" y="1"/>
                  </a:lnTo>
                  <a:lnTo>
                    <a:pt x="24829" y="1"/>
                  </a:lnTo>
                  <a:lnTo>
                    <a:pt x="24829" y="1966"/>
                  </a:lnTo>
                  <a:cubicBezTo>
                    <a:pt x="24431" y="2236"/>
                    <a:pt x="24037" y="2510"/>
                    <a:pt x="23647" y="2790"/>
                  </a:cubicBezTo>
                  <a:lnTo>
                    <a:pt x="23647" y="1"/>
                  </a:lnTo>
                  <a:lnTo>
                    <a:pt x="22084" y="1"/>
                  </a:lnTo>
                  <a:lnTo>
                    <a:pt x="22084" y="3940"/>
                  </a:lnTo>
                  <a:cubicBezTo>
                    <a:pt x="21686" y="4246"/>
                    <a:pt x="21293" y="4561"/>
                    <a:pt x="20903" y="4879"/>
                  </a:cubicBezTo>
                  <a:lnTo>
                    <a:pt x="20903" y="1"/>
                  </a:lnTo>
                  <a:lnTo>
                    <a:pt x="19340" y="1"/>
                  </a:lnTo>
                  <a:lnTo>
                    <a:pt x="19340" y="6189"/>
                  </a:lnTo>
                  <a:cubicBezTo>
                    <a:pt x="18942" y="6535"/>
                    <a:pt x="18547" y="6893"/>
                    <a:pt x="18159" y="7252"/>
                  </a:cubicBezTo>
                  <a:lnTo>
                    <a:pt x="18159" y="1"/>
                  </a:lnTo>
                  <a:lnTo>
                    <a:pt x="16600" y="1"/>
                  </a:lnTo>
                  <a:lnTo>
                    <a:pt x="16600" y="8747"/>
                  </a:lnTo>
                  <a:cubicBezTo>
                    <a:pt x="16507" y="8837"/>
                    <a:pt x="16418" y="8925"/>
                    <a:pt x="16330" y="9013"/>
                  </a:cubicBezTo>
                  <a:cubicBezTo>
                    <a:pt x="16020" y="9328"/>
                    <a:pt x="15715" y="9642"/>
                    <a:pt x="15413" y="9961"/>
                  </a:cubicBezTo>
                  <a:lnTo>
                    <a:pt x="15413" y="1"/>
                  </a:lnTo>
                  <a:lnTo>
                    <a:pt x="13856" y="1"/>
                  </a:lnTo>
                  <a:lnTo>
                    <a:pt x="13856" y="11673"/>
                  </a:lnTo>
                  <a:cubicBezTo>
                    <a:pt x="13452" y="12139"/>
                    <a:pt x="13059" y="12603"/>
                    <a:pt x="12669" y="13077"/>
                  </a:cubicBezTo>
                  <a:lnTo>
                    <a:pt x="12669" y="1"/>
                  </a:lnTo>
                  <a:lnTo>
                    <a:pt x="11111" y="1"/>
                  </a:lnTo>
                  <a:lnTo>
                    <a:pt x="11111" y="15073"/>
                  </a:lnTo>
                  <a:cubicBezTo>
                    <a:pt x="10704" y="15618"/>
                    <a:pt x="10310" y="16172"/>
                    <a:pt x="9925" y="16725"/>
                  </a:cubicBezTo>
                  <a:lnTo>
                    <a:pt x="9925" y="1"/>
                  </a:lnTo>
                  <a:lnTo>
                    <a:pt x="8366" y="1"/>
                  </a:lnTo>
                  <a:lnTo>
                    <a:pt x="8366" y="19110"/>
                  </a:lnTo>
                  <a:cubicBezTo>
                    <a:pt x="7960" y="19770"/>
                    <a:pt x="7561" y="20443"/>
                    <a:pt x="7184" y="21120"/>
                  </a:cubicBezTo>
                  <a:lnTo>
                    <a:pt x="7184" y="1"/>
                  </a:lnTo>
                  <a:lnTo>
                    <a:pt x="5622" y="1"/>
                  </a:lnTo>
                  <a:lnTo>
                    <a:pt x="5622" y="24099"/>
                  </a:lnTo>
                  <a:cubicBezTo>
                    <a:pt x="5206" y="24963"/>
                    <a:pt x="4812" y="25830"/>
                    <a:pt x="4440" y="26712"/>
                  </a:cubicBezTo>
                  <a:lnTo>
                    <a:pt x="4440" y="1"/>
                  </a:lnTo>
                  <a:lnTo>
                    <a:pt x="2881" y="1"/>
                  </a:lnTo>
                  <a:lnTo>
                    <a:pt x="2881" y="30850"/>
                  </a:lnTo>
                  <a:cubicBezTo>
                    <a:pt x="2435" y="32191"/>
                    <a:pt x="2041" y="33550"/>
                    <a:pt x="1696" y="34927"/>
                  </a:cubicBezTo>
                  <a:lnTo>
                    <a:pt x="1696"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382255" y="4761761"/>
              <a:ext cx="731569" cy="381748"/>
            </a:xfrm>
            <a:custGeom>
              <a:rect b="b" l="l" r="r" t="t"/>
              <a:pathLst>
                <a:path extrusionOk="0" h="7270" w="13932">
                  <a:moveTo>
                    <a:pt x="13931" y="0"/>
                  </a:moveTo>
                  <a:cubicBezTo>
                    <a:pt x="9721" y="3095"/>
                    <a:pt x="5034" y="5565"/>
                    <a:pt x="0" y="7269"/>
                  </a:cubicBezTo>
                  <a:lnTo>
                    <a:pt x="4401" y="7269"/>
                  </a:lnTo>
                  <a:cubicBezTo>
                    <a:pt x="7769" y="5817"/>
                    <a:pt x="10961" y="4029"/>
                    <a:pt x="13931" y="1935"/>
                  </a:cubicBezTo>
                  <a:lnTo>
                    <a:pt x="1393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741557" y="0"/>
              <a:ext cx="1924912" cy="5143617"/>
            </a:xfrm>
            <a:custGeom>
              <a:rect b="b" l="l" r="r" t="t"/>
              <a:pathLst>
                <a:path extrusionOk="0" h="97955" w="36658">
                  <a:moveTo>
                    <a:pt x="31368" y="1"/>
                  </a:moveTo>
                  <a:cubicBezTo>
                    <a:pt x="12899" y="8359"/>
                    <a:pt x="1" y="27078"/>
                    <a:pt x="1" y="48783"/>
                  </a:cubicBezTo>
                  <a:cubicBezTo>
                    <a:pt x="1" y="70828"/>
                    <a:pt x="13312" y="89800"/>
                    <a:pt x="32257" y="97954"/>
                  </a:cubicBezTo>
                  <a:lnTo>
                    <a:pt x="36658" y="97954"/>
                  </a:lnTo>
                  <a:cubicBezTo>
                    <a:pt x="16282" y="91053"/>
                    <a:pt x="1558" y="71619"/>
                    <a:pt x="1558" y="48783"/>
                  </a:cubicBezTo>
                  <a:cubicBezTo>
                    <a:pt x="1558" y="26361"/>
                    <a:pt x="15746" y="7221"/>
                    <a:pt x="3554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440592" y="0"/>
              <a:ext cx="673231" cy="361269"/>
            </a:xfrm>
            <a:custGeom>
              <a:rect b="b" l="l" r="r" t="t"/>
              <a:pathLst>
                <a:path extrusionOk="0" h="6880" w="12821">
                  <a:moveTo>
                    <a:pt x="0" y="1"/>
                  </a:moveTo>
                  <a:cubicBezTo>
                    <a:pt x="4613" y="1683"/>
                    <a:pt x="8925" y="4011"/>
                    <a:pt x="12820" y="6880"/>
                  </a:cubicBezTo>
                  <a:lnTo>
                    <a:pt x="12820" y="4941"/>
                  </a:lnTo>
                  <a:cubicBezTo>
                    <a:pt x="10111" y="3033"/>
                    <a:pt x="7220" y="1378"/>
                    <a:pt x="417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788590" y="0"/>
              <a:ext cx="1325247" cy="546314"/>
            </a:xfrm>
            <a:custGeom>
              <a:rect b="b" l="l" r="r" t="t"/>
              <a:pathLst>
                <a:path extrusionOk="0" h="10404" w="25238">
                  <a:moveTo>
                    <a:pt x="0" y="1"/>
                  </a:moveTo>
                  <a:cubicBezTo>
                    <a:pt x="9478" y="983"/>
                    <a:pt x="18159" y="4724"/>
                    <a:pt x="25237" y="10404"/>
                  </a:cubicBezTo>
                  <a:lnTo>
                    <a:pt x="25237" y="8406"/>
                  </a:lnTo>
                  <a:cubicBezTo>
                    <a:pt x="20265" y="4614"/>
                    <a:pt x="14573" y="1727"/>
                    <a:pt x="840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887059" y="0"/>
              <a:ext cx="4226845" cy="5143617"/>
            </a:xfrm>
            <a:custGeom>
              <a:rect b="b" l="l" r="r" t="t"/>
              <a:pathLst>
                <a:path extrusionOk="0" h="97955" w="80496">
                  <a:moveTo>
                    <a:pt x="36782" y="1"/>
                  </a:moveTo>
                  <a:cubicBezTo>
                    <a:pt x="15596" y="5936"/>
                    <a:pt x="1" y="25556"/>
                    <a:pt x="1" y="48783"/>
                  </a:cubicBezTo>
                  <a:cubicBezTo>
                    <a:pt x="1" y="72540"/>
                    <a:pt x="16326" y="92532"/>
                    <a:pt x="38265" y="97954"/>
                  </a:cubicBezTo>
                  <a:lnTo>
                    <a:pt x="62186" y="97954"/>
                  </a:lnTo>
                  <a:cubicBezTo>
                    <a:pt x="68919" y="96289"/>
                    <a:pt x="75125" y="93253"/>
                    <a:pt x="80495" y="89154"/>
                  </a:cubicBezTo>
                  <a:lnTo>
                    <a:pt x="80495" y="87157"/>
                  </a:lnTo>
                  <a:cubicBezTo>
                    <a:pt x="72177" y="93833"/>
                    <a:pt x="61655" y="97826"/>
                    <a:pt x="50225" y="97826"/>
                  </a:cubicBezTo>
                  <a:cubicBezTo>
                    <a:pt x="23391" y="97826"/>
                    <a:pt x="1559" y="75825"/>
                    <a:pt x="1559" y="48783"/>
                  </a:cubicBezTo>
                  <a:cubicBezTo>
                    <a:pt x="1559" y="23453"/>
                    <a:pt x="20713" y="2546"/>
                    <a:pt x="4518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032351" y="50881"/>
              <a:ext cx="4081550" cy="5021374"/>
            </a:xfrm>
            <a:custGeom>
              <a:rect b="b" l="l" r="r" t="t"/>
              <a:pathLst>
                <a:path extrusionOk="0" h="95627" w="77729">
                  <a:moveTo>
                    <a:pt x="47458" y="1"/>
                  </a:moveTo>
                  <a:cubicBezTo>
                    <a:pt x="21288" y="1"/>
                    <a:pt x="0" y="21448"/>
                    <a:pt x="0" y="47814"/>
                  </a:cubicBezTo>
                  <a:cubicBezTo>
                    <a:pt x="0" y="74174"/>
                    <a:pt x="21293" y="95626"/>
                    <a:pt x="47458" y="95626"/>
                  </a:cubicBezTo>
                  <a:cubicBezTo>
                    <a:pt x="58950" y="95626"/>
                    <a:pt x="69503" y="91487"/>
                    <a:pt x="77728" y="84608"/>
                  </a:cubicBezTo>
                  <a:lnTo>
                    <a:pt x="77728" y="82536"/>
                  </a:lnTo>
                  <a:cubicBezTo>
                    <a:pt x="69640" y="89694"/>
                    <a:pt x="59043" y="94041"/>
                    <a:pt x="47458" y="94041"/>
                  </a:cubicBezTo>
                  <a:cubicBezTo>
                    <a:pt x="22151" y="94041"/>
                    <a:pt x="1559" y="73302"/>
                    <a:pt x="1559" y="47814"/>
                  </a:cubicBezTo>
                  <a:cubicBezTo>
                    <a:pt x="1559" y="22321"/>
                    <a:pt x="22151" y="1582"/>
                    <a:pt x="47458" y="1582"/>
                  </a:cubicBezTo>
                  <a:cubicBezTo>
                    <a:pt x="59043" y="1582"/>
                    <a:pt x="69640" y="5929"/>
                    <a:pt x="77728" y="13086"/>
                  </a:cubicBezTo>
                  <a:lnTo>
                    <a:pt x="77728" y="11015"/>
                  </a:lnTo>
                  <a:cubicBezTo>
                    <a:pt x="69503" y="4140"/>
                    <a:pt x="58950" y="1"/>
                    <a:pt x="4745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177800" y="198483"/>
              <a:ext cx="3936097" cy="4725900"/>
            </a:xfrm>
            <a:custGeom>
              <a:rect b="b" l="l" r="r" t="t"/>
              <a:pathLst>
                <a:path extrusionOk="0" h="90000" w="74959">
                  <a:moveTo>
                    <a:pt x="44688" y="1"/>
                  </a:moveTo>
                  <a:cubicBezTo>
                    <a:pt x="20045" y="1"/>
                    <a:pt x="1" y="20186"/>
                    <a:pt x="1" y="45003"/>
                  </a:cubicBezTo>
                  <a:cubicBezTo>
                    <a:pt x="1" y="69814"/>
                    <a:pt x="20045" y="90000"/>
                    <a:pt x="44688" y="90000"/>
                  </a:cubicBezTo>
                  <a:cubicBezTo>
                    <a:pt x="56007" y="90000"/>
                    <a:pt x="66684" y="85790"/>
                    <a:pt x="74958" y="78105"/>
                  </a:cubicBezTo>
                  <a:lnTo>
                    <a:pt x="74958" y="75927"/>
                  </a:lnTo>
                  <a:cubicBezTo>
                    <a:pt x="66835" y="83984"/>
                    <a:pt x="56101" y="88419"/>
                    <a:pt x="44688" y="88419"/>
                  </a:cubicBezTo>
                  <a:cubicBezTo>
                    <a:pt x="20904" y="88419"/>
                    <a:pt x="1559" y="68942"/>
                    <a:pt x="1559" y="45003"/>
                  </a:cubicBezTo>
                  <a:cubicBezTo>
                    <a:pt x="1559" y="21059"/>
                    <a:pt x="20904" y="1586"/>
                    <a:pt x="44688" y="1586"/>
                  </a:cubicBezTo>
                  <a:cubicBezTo>
                    <a:pt x="56473" y="1586"/>
                    <a:pt x="67162" y="6367"/>
                    <a:pt x="74958" y="14100"/>
                  </a:cubicBezTo>
                  <a:lnTo>
                    <a:pt x="74958" y="11926"/>
                  </a:lnTo>
                  <a:cubicBezTo>
                    <a:pt x="66990" y="4530"/>
                    <a:pt x="56353" y="1"/>
                    <a:pt x="4468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323144" y="346086"/>
              <a:ext cx="3790749" cy="4430951"/>
            </a:xfrm>
            <a:custGeom>
              <a:rect b="b" l="l" r="r" t="t"/>
              <a:pathLst>
                <a:path extrusionOk="0" h="84383" w="72191">
                  <a:moveTo>
                    <a:pt x="41920" y="1"/>
                  </a:moveTo>
                  <a:cubicBezTo>
                    <a:pt x="18805" y="1"/>
                    <a:pt x="0" y="18925"/>
                    <a:pt x="0" y="42192"/>
                  </a:cubicBezTo>
                  <a:cubicBezTo>
                    <a:pt x="0" y="65453"/>
                    <a:pt x="18805" y="84382"/>
                    <a:pt x="41920" y="84382"/>
                  </a:cubicBezTo>
                  <a:cubicBezTo>
                    <a:pt x="53115" y="84382"/>
                    <a:pt x="63642" y="79991"/>
                    <a:pt x="71557" y="72023"/>
                  </a:cubicBezTo>
                  <a:cubicBezTo>
                    <a:pt x="71770" y="71811"/>
                    <a:pt x="71982" y="71594"/>
                    <a:pt x="72190" y="71376"/>
                  </a:cubicBezTo>
                  <a:lnTo>
                    <a:pt x="72190" y="69053"/>
                  </a:lnTo>
                  <a:cubicBezTo>
                    <a:pt x="71633" y="69686"/>
                    <a:pt x="71057" y="70301"/>
                    <a:pt x="70459" y="70903"/>
                  </a:cubicBezTo>
                  <a:cubicBezTo>
                    <a:pt x="62836" y="78574"/>
                    <a:pt x="52700" y="82802"/>
                    <a:pt x="41920" y="82802"/>
                  </a:cubicBezTo>
                  <a:cubicBezTo>
                    <a:pt x="19663" y="82802"/>
                    <a:pt x="1558" y="64582"/>
                    <a:pt x="1558" y="42192"/>
                  </a:cubicBezTo>
                  <a:cubicBezTo>
                    <a:pt x="1558" y="19797"/>
                    <a:pt x="19663" y="1582"/>
                    <a:pt x="41920" y="1582"/>
                  </a:cubicBezTo>
                  <a:cubicBezTo>
                    <a:pt x="52700" y="1582"/>
                    <a:pt x="62836" y="5805"/>
                    <a:pt x="70459" y="13475"/>
                  </a:cubicBezTo>
                  <a:cubicBezTo>
                    <a:pt x="71057" y="14078"/>
                    <a:pt x="71633" y="14693"/>
                    <a:pt x="72190" y="15326"/>
                  </a:cubicBezTo>
                  <a:lnTo>
                    <a:pt x="72190" y="13003"/>
                  </a:lnTo>
                  <a:cubicBezTo>
                    <a:pt x="71982" y="12785"/>
                    <a:pt x="71770" y="12568"/>
                    <a:pt x="71557" y="12356"/>
                  </a:cubicBezTo>
                  <a:cubicBezTo>
                    <a:pt x="63642" y="4388"/>
                    <a:pt x="53115" y="1"/>
                    <a:pt x="4192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468646" y="493478"/>
              <a:ext cx="3645244" cy="4135898"/>
            </a:xfrm>
            <a:custGeom>
              <a:rect b="b" l="l" r="r" t="t"/>
              <a:pathLst>
                <a:path extrusionOk="0" h="78764" w="69420">
                  <a:moveTo>
                    <a:pt x="39149" y="1"/>
                  </a:moveTo>
                  <a:cubicBezTo>
                    <a:pt x="17560" y="1"/>
                    <a:pt x="0" y="17667"/>
                    <a:pt x="0" y="39385"/>
                  </a:cubicBezTo>
                  <a:cubicBezTo>
                    <a:pt x="0" y="61097"/>
                    <a:pt x="17560" y="78764"/>
                    <a:pt x="39149" y="78764"/>
                  </a:cubicBezTo>
                  <a:cubicBezTo>
                    <a:pt x="49606" y="78764"/>
                    <a:pt x="59437" y="74669"/>
                    <a:pt x="66829" y="67233"/>
                  </a:cubicBezTo>
                  <a:cubicBezTo>
                    <a:pt x="67746" y="66312"/>
                    <a:pt x="68605" y="65355"/>
                    <a:pt x="69419" y="64368"/>
                  </a:cubicBezTo>
                  <a:lnTo>
                    <a:pt x="69419" y="61810"/>
                  </a:lnTo>
                  <a:cubicBezTo>
                    <a:pt x="68308" y="63320"/>
                    <a:pt x="67077" y="64758"/>
                    <a:pt x="65732" y="66109"/>
                  </a:cubicBezTo>
                  <a:cubicBezTo>
                    <a:pt x="58631" y="73253"/>
                    <a:pt x="49189" y="77184"/>
                    <a:pt x="39149" y="77184"/>
                  </a:cubicBezTo>
                  <a:cubicBezTo>
                    <a:pt x="18419" y="77184"/>
                    <a:pt x="1559" y="60225"/>
                    <a:pt x="1559" y="39385"/>
                  </a:cubicBezTo>
                  <a:cubicBezTo>
                    <a:pt x="1559" y="18540"/>
                    <a:pt x="18419" y="1581"/>
                    <a:pt x="39149" y="1581"/>
                  </a:cubicBezTo>
                  <a:cubicBezTo>
                    <a:pt x="49189" y="1581"/>
                    <a:pt x="58631" y="5516"/>
                    <a:pt x="65732" y="12656"/>
                  </a:cubicBezTo>
                  <a:cubicBezTo>
                    <a:pt x="67077" y="14006"/>
                    <a:pt x="68308" y="15445"/>
                    <a:pt x="69419" y="16955"/>
                  </a:cubicBezTo>
                  <a:lnTo>
                    <a:pt x="69419" y="14401"/>
                  </a:lnTo>
                  <a:cubicBezTo>
                    <a:pt x="68605" y="13409"/>
                    <a:pt x="67741" y="12453"/>
                    <a:pt x="66829" y="11532"/>
                  </a:cubicBezTo>
                  <a:cubicBezTo>
                    <a:pt x="59437" y="4095"/>
                    <a:pt x="49606" y="1"/>
                    <a:pt x="3914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613886" y="641080"/>
              <a:ext cx="3500002" cy="3841001"/>
            </a:xfrm>
            <a:custGeom>
              <a:rect b="b" l="l" r="r" t="t"/>
              <a:pathLst>
                <a:path extrusionOk="0" h="73148" w="66654">
                  <a:moveTo>
                    <a:pt x="36383" y="1"/>
                  </a:moveTo>
                  <a:cubicBezTo>
                    <a:pt x="16322" y="1"/>
                    <a:pt x="1" y="16405"/>
                    <a:pt x="1" y="36574"/>
                  </a:cubicBezTo>
                  <a:cubicBezTo>
                    <a:pt x="1" y="56737"/>
                    <a:pt x="16322" y="73147"/>
                    <a:pt x="36383" y="73147"/>
                  </a:cubicBezTo>
                  <a:cubicBezTo>
                    <a:pt x="48991" y="73147"/>
                    <a:pt x="60120" y="66666"/>
                    <a:pt x="66653" y="56844"/>
                  </a:cubicBezTo>
                  <a:lnTo>
                    <a:pt x="66653" y="53859"/>
                  </a:lnTo>
                  <a:cubicBezTo>
                    <a:pt x="60651" y="64426"/>
                    <a:pt x="49331" y="71566"/>
                    <a:pt x="36383" y="71566"/>
                  </a:cubicBezTo>
                  <a:cubicBezTo>
                    <a:pt x="17181" y="71566"/>
                    <a:pt x="1559" y="55865"/>
                    <a:pt x="1559" y="36574"/>
                  </a:cubicBezTo>
                  <a:cubicBezTo>
                    <a:pt x="1559" y="17278"/>
                    <a:pt x="17181" y="1581"/>
                    <a:pt x="36383" y="1581"/>
                  </a:cubicBezTo>
                  <a:cubicBezTo>
                    <a:pt x="49331" y="1581"/>
                    <a:pt x="60651" y="8717"/>
                    <a:pt x="66653" y="19283"/>
                  </a:cubicBezTo>
                  <a:lnTo>
                    <a:pt x="66653" y="16299"/>
                  </a:lnTo>
                  <a:cubicBezTo>
                    <a:pt x="60120" y="6482"/>
                    <a:pt x="48991" y="1"/>
                    <a:pt x="3638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758495" y="787737"/>
              <a:ext cx="3355389" cy="3547628"/>
            </a:xfrm>
            <a:custGeom>
              <a:rect b="b" l="l" r="r" t="t"/>
              <a:pathLst>
                <a:path extrusionOk="0" h="67561" w="63900">
                  <a:moveTo>
                    <a:pt x="33629" y="1"/>
                  </a:moveTo>
                  <a:cubicBezTo>
                    <a:pt x="24648" y="1"/>
                    <a:pt x="16202" y="3511"/>
                    <a:pt x="9850" y="9890"/>
                  </a:cubicBezTo>
                  <a:cubicBezTo>
                    <a:pt x="3497" y="16273"/>
                    <a:pt x="0" y="24755"/>
                    <a:pt x="0" y="33781"/>
                  </a:cubicBezTo>
                  <a:cubicBezTo>
                    <a:pt x="0" y="42802"/>
                    <a:pt x="3497" y="51288"/>
                    <a:pt x="9850" y="57667"/>
                  </a:cubicBezTo>
                  <a:cubicBezTo>
                    <a:pt x="16202" y="64046"/>
                    <a:pt x="24648" y="67560"/>
                    <a:pt x="33629" y="67560"/>
                  </a:cubicBezTo>
                  <a:cubicBezTo>
                    <a:pt x="42611" y="67560"/>
                    <a:pt x="51053" y="64046"/>
                    <a:pt x="57405" y="57667"/>
                  </a:cubicBezTo>
                  <a:cubicBezTo>
                    <a:pt x="60101" y="54962"/>
                    <a:pt x="62279" y="51881"/>
                    <a:pt x="63899" y="48539"/>
                  </a:cubicBezTo>
                  <a:lnTo>
                    <a:pt x="63899" y="44467"/>
                  </a:lnTo>
                  <a:cubicBezTo>
                    <a:pt x="62327" y="48960"/>
                    <a:pt x="59760" y="53076"/>
                    <a:pt x="56312" y="56543"/>
                  </a:cubicBezTo>
                  <a:cubicBezTo>
                    <a:pt x="50252" y="62629"/>
                    <a:pt x="42195" y="65980"/>
                    <a:pt x="33629" y="65980"/>
                  </a:cubicBezTo>
                  <a:cubicBezTo>
                    <a:pt x="25059" y="65980"/>
                    <a:pt x="17003" y="62629"/>
                    <a:pt x="10947" y="56547"/>
                  </a:cubicBezTo>
                  <a:cubicBezTo>
                    <a:pt x="4892" y="50465"/>
                    <a:pt x="1558" y="42377"/>
                    <a:pt x="1558" y="33781"/>
                  </a:cubicBezTo>
                  <a:cubicBezTo>
                    <a:pt x="1558" y="25180"/>
                    <a:pt x="4892" y="17096"/>
                    <a:pt x="10947" y="11014"/>
                  </a:cubicBezTo>
                  <a:cubicBezTo>
                    <a:pt x="17007" y="4932"/>
                    <a:pt x="25059" y="1581"/>
                    <a:pt x="33629" y="1581"/>
                  </a:cubicBezTo>
                  <a:cubicBezTo>
                    <a:pt x="42195" y="1581"/>
                    <a:pt x="50252" y="4932"/>
                    <a:pt x="56312" y="11014"/>
                  </a:cubicBezTo>
                  <a:cubicBezTo>
                    <a:pt x="59760" y="14480"/>
                    <a:pt x="62327" y="18597"/>
                    <a:pt x="63899" y="23090"/>
                  </a:cubicBezTo>
                  <a:lnTo>
                    <a:pt x="63899" y="19018"/>
                  </a:lnTo>
                  <a:cubicBezTo>
                    <a:pt x="62279" y="15676"/>
                    <a:pt x="60101" y="12595"/>
                    <a:pt x="57405" y="9890"/>
                  </a:cubicBezTo>
                  <a:cubicBezTo>
                    <a:pt x="51053" y="3511"/>
                    <a:pt x="42611" y="1"/>
                    <a:pt x="3362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049236" y="1083414"/>
              <a:ext cx="2950274" cy="2956260"/>
            </a:xfrm>
            <a:custGeom>
              <a:rect b="b" l="l" r="r" t="t"/>
              <a:pathLst>
                <a:path extrusionOk="0" h="56299" w="56185">
                  <a:moveTo>
                    <a:pt x="28092" y="1580"/>
                  </a:moveTo>
                  <a:cubicBezTo>
                    <a:pt x="42723" y="1580"/>
                    <a:pt x="54626" y="13497"/>
                    <a:pt x="54626" y="28150"/>
                  </a:cubicBezTo>
                  <a:cubicBezTo>
                    <a:pt x="54626" y="42797"/>
                    <a:pt x="42723" y="54719"/>
                    <a:pt x="28092" y="54719"/>
                  </a:cubicBezTo>
                  <a:cubicBezTo>
                    <a:pt x="13462" y="54719"/>
                    <a:pt x="1559" y="42797"/>
                    <a:pt x="1559" y="28150"/>
                  </a:cubicBezTo>
                  <a:cubicBezTo>
                    <a:pt x="1559" y="13497"/>
                    <a:pt x="13462" y="1580"/>
                    <a:pt x="28092" y="1580"/>
                  </a:cubicBezTo>
                  <a:close/>
                  <a:moveTo>
                    <a:pt x="28092" y="1"/>
                  </a:moveTo>
                  <a:cubicBezTo>
                    <a:pt x="12604" y="1"/>
                    <a:pt x="1" y="12625"/>
                    <a:pt x="1" y="28150"/>
                  </a:cubicBezTo>
                  <a:cubicBezTo>
                    <a:pt x="1" y="43670"/>
                    <a:pt x="12600" y="56298"/>
                    <a:pt x="28092" y="56298"/>
                  </a:cubicBezTo>
                  <a:cubicBezTo>
                    <a:pt x="43581" y="56298"/>
                    <a:pt x="56184" y="43670"/>
                    <a:pt x="56184" y="28150"/>
                  </a:cubicBezTo>
                  <a:cubicBezTo>
                    <a:pt x="56184" y="12625"/>
                    <a:pt x="43581" y="1"/>
                    <a:pt x="2809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922510" y="1953905"/>
              <a:ext cx="1203634" cy="1215029"/>
            </a:xfrm>
            <a:custGeom>
              <a:rect b="b" l="l" r="r" t="t"/>
              <a:pathLst>
                <a:path extrusionOk="0" h="23139" w="22922">
                  <a:moveTo>
                    <a:pt x="11461" y="1580"/>
                  </a:moveTo>
                  <a:cubicBezTo>
                    <a:pt x="14104" y="1580"/>
                    <a:pt x="16592" y="2621"/>
                    <a:pt x="18465" y="4511"/>
                  </a:cubicBezTo>
                  <a:cubicBezTo>
                    <a:pt x="20333" y="6397"/>
                    <a:pt x="21360" y="8902"/>
                    <a:pt x="21360" y="11572"/>
                  </a:cubicBezTo>
                  <a:cubicBezTo>
                    <a:pt x="21360" y="14236"/>
                    <a:pt x="20333" y="16746"/>
                    <a:pt x="18465" y="18632"/>
                  </a:cubicBezTo>
                  <a:cubicBezTo>
                    <a:pt x="16592" y="20517"/>
                    <a:pt x="14104" y="21559"/>
                    <a:pt x="11461" y="21559"/>
                  </a:cubicBezTo>
                  <a:cubicBezTo>
                    <a:pt x="8814" y="21559"/>
                    <a:pt x="6327" y="20517"/>
                    <a:pt x="4458" y="18632"/>
                  </a:cubicBezTo>
                  <a:cubicBezTo>
                    <a:pt x="2590" y="16746"/>
                    <a:pt x="1559" y="14236"/>
                    <a:pt x="1559" y="11572"/>
                  </a:cubicBezTo>
                  <a:cubicBezTo>
                    <a:pt x="1559" y="8902"/>
                    <a:pt x="2590" y="6397"/>
                    <a:pt x="4458" y="4511"/>
                  </a:cubicBezTo>
                  <a:cubicBezTo>
                    <a:pt x="6327" y="2621"/>
                    <a:pt x="8814" y="1580"/>
                    <a:pt x="11461" y="1580"/>
                  </a:cubicBezTo>
                  <a:close/>
                  <a:moveTo>
                    <a:pt x="11461" y="0"/>
                  </a:moveTo>
                  <a:cubicBezTo>
                    <a:pt x="8399" y="0"/>
                    <a:pt x="5525" y="1204"/>
                    <a:pt x="3361" y="3386"/>
                  </a:cubicBezTo>
                  <a:cubicBezTo>
                    <a:pt x="1191" y="5574"/>
                    <a:pt x="0" y="8477"/>
                    <a:pt x="0" y="11572"/>
                  </a:cubicBezTo>
                  <a:cubicBezTo>
                    <a:pt x="0" y="14661"/>
                    <a:pt x="1191" y="17565"/>
                    <a:pt x="3361" y="19752"/>
                  </a:cubicBezTo>
                  <a:cubicBezTo>
                    <a:pt x="5525" y="21935"/>
                    <a:pt x="8399" y="23138"/>
                    <a:pt x="11461" y="23138"/>
                  </a:cubicBezTo>
                  <a:cubicBezTo>
                    <a:pt x="14520" y="23138"/>
                    <a:pt x="17397" y="21935"/>
                    <a:pt x="19562" y="19752"/>
                  </a:cubicBezTo>
                  <a:cubicBezTo>
                    <a:pt x="21726" y="17565"/>
                    <a:pt x="22922" y="14661"/>
                    <a:pt x="22917" y="11572"/>
                  </a:cubicBezTo>
                  <a:cubicBezTo>
                    <a:pt x="22922" y="8477"/>
                    <a:pt x="21726" y="5574"/>
                    <a:pt x="19562" y="3386"/>
                  </a:cubicBezTo>
                  <a:cubicBezTo>
                    <a:pt x="17397" y="1204"/>
                    <a:pt x="14520" y="0"/>
                    <a:pt x="1146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067539" y="2101717"/>
              <a:ext cx="913359" cy="919345"/>
            </a:xfrm>
            <a:custGeom>
              <a:rect b="b" l="l" r="r" t="t"/>
              <a:pathLst>
                <a:path extrusionOk="0" h="17508" w="17394">
                  <a:moveTo>
                    <a:pt x="8699" y="1580"/>
                  </a:moveTo>
                  <a:cubicBezTo>
                    <a:pt x="10608" y="1580"/>
                    <a:pt x="12400" y="2329"/>
                    <a:pt x="13746" y="3684"/>
                  </a:cubicBezTo>
                  <a:cubicBezTo>
                    <a:pt x="15092" y="5039"/>
                    <a:pt x="15836" y="6839"/>
                    <a:pt x="15836" y="8757"/>
                  </a:cubicBezTo>
                  <a:cubicBezTo>
                    <a:pt x="15836" y="12709"/>
                    <a:pt x="12635" y="15928"/>
                    <a:pt x="8699" y="15928"/>
                  </a:cubicBezTo>
                  <a:cubicBezTo>
                    <a:pt x="4764" y="15928"/>
                    <a:pt x="1563" y="12709"/>
                    <a:pt x="1563" y="8757"/>
                  </a:cubicBezTo>
                  <a:cubicBezTo>
                    <a:pt x="1563" y="6839"/>
                    <a:pt x="2303" y="5039"/>
                    <a:pt x="3649" y="3684"/>
                  </a:cubicBezTo>
                  <a:cubicBezTo>
                    <a:pt x="4999" y="2329"/>
                    <a:pt x="6791" y="1580"/>
                    <a:pt x="8699" y="1580"/>
                  </a:cubicBezTo>
                  <a:close/>
                  <a:moveTo>
                    <a:pt x="8699" y="1"/>
                  </a:moveTo>
                  <a:cubicBezTo>
                    <a:pt x="6375" y="1"/>
                    <a:pt x="4193" y="912"/>
                    <a:pt x="2550" y="2563"/>
                  </a:cubicBezTo>
                  <a:cubicBezTo>
                    <a:pt x="909" y="4215"/>
                    <a:pt x="1" y="6414"/>
                    <a:pt x="6" y="8757"/>
                  </a:cubicBezTo>
                  <a:cubicBezTo>
                    <a:pt x="6" y="13581"/>
                    <a:pt x="3905" y="17508"/>
                    <a:pt x="8699" y="17508"/>
                  </a:cubicBezTo>
                  <a:cubicBezTo>
                    <a:pt x="13493" y="17508"/>
                    <a:pt x="17393" y="13581"/>
                    <a:pt x="17393" y="8757"/>
                  </a:cubicBezTo>
                  <a:cubicBezTo>
                    <a:pt x="17393" y="6414"/>
                    <a:pt x="16486" y="4215"/>
                    <a:pt x="14843" y="2563"/>
                  </a:cubicBezTo>
                  <a:cubicBezTo>
                    <a:pt x="13201" y="912"/>
                    <a:pt x="11019" y="1"/>
                    <a:pt x="869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359278" y="2393876"/>
              <a:ext cx="330130" cy="335066"/>
            </a:xfrm>
            <a:custGeom>
              <a:rect b="b" l="l" r="r" t="t"/>
              <a:pathLst>
                <a:path extrusionOk="0" h="6381" w="6287">
                  <a:moveTo>
                    <a:pt x="3143" y="1581"/>
                  </a:moveTo>
                  <a:cubicBezTo>
                    <a:pt x="3568" y="1581"/>
                    <a:pt x="3967" y="1749"/>
                    <a:pt x="4263" y="2055"/>
                  </a:cubicBezTo>
                  <a:cubicBezTo>
                    <a:pt x="4564" y="2356"/>
                    <a:pt x="4729" y="2758"/>
                    <a:pt x="4729" y="3193"/>
                  </a:cubicBezTo>
                  <a:cubicBezTo>
                    <a:pt x="4729" y="3622"/>
                    <a:pt x="4564" y="4025"/>
                    <a:pt x="4263" y="4330"/>
                  </a:cubicBezTo>
                  <a:cubicBezTo>
                    <a:pt x="3967" y="4631"/>
                    <a:pt x="3568" y="4799"/>
                    <a:pt x="3143" y="4799"/>
                  </a:cubicBezTo>
                  <a:cubicBezTo>
                    <a:pt x="2267" y="4799"/>
                    <a:pt x="1558" y="4078"/>
                    <a:pt x="1558" y="3193"/>
                  </a:cubicBezTo>
                  <a:cubicBezTo>
                    <a:pt x="1558" y="2763"/>
                    <a:pt x="1722" y="2356"/>
                    <a:pt x="2024" y="2055"/>
                  </a:cubicBezTo>
                  <a:cubicBezTo>
                    <a:pt x="2320" y="1749"/>
                    <a:pt x="2719" y="1581"/>
                    <a:pt x="3143" y="1581"/>
                  </a:cubicBezTo>
                  <a:close/>
                  <a:moveTo>
                    <a:pt x="3139" y="0"/>
                  </a:moveTo>
                  <a:cubicBezTo>
                    <a:pt x="2302" y="0"/>
                    <a:pt x="1515" y="333"/>
                    <a:pt x="921" y="935"/>
                  </a:cubicBezTo>
                  <a:cubicBezTo>
                    <a:pt x="324" y="1537"/>
                    <a:pt x="1" y="2338"/>
                    <a:pt x="1" y="3193"/>
                  </a:cubicBezTo>
                  <a:cubicBezTo>
                    <a:pt x="1" y="4950"/>
                    <a:pt x="1409" y="6380"/>
                    <a:pt x="3143" y="6380"/>
                  </a:cubicBezTo>
                  <a:cubicBezTo>
                    <a:pt x="3985" y="6380"/>
                    <a:pt x="4772" y="6048"/>
                    <a:pt x="5366" y="5445"/>
                  </a:cubicBezTo>
                  <a:cubicBezTo>
                    <a:pt x="5959" y="4844"/>
                    <a:pt x="6286" y="4043"/>
                    <a:pt x="6286" y="3193"/>
                  </a:cubicBezTo>
                  <a:cubicBezTo>
                    <a:pt x="6286" y="2338"/>
                    <a:pt x="5959" y="1537"/>
                    <a:pt x="5366" y="935"/>
                  </a:cubicBezTo>
                  <a:cubicBezTo>
                    <a:pt x="4772" y="333"/>
                    <a:pt x="3985" y="0"/>
                    <a:pt x="3143"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214459" y="2247219"/>
              <a:ext cx="619513" cy="628387"/>
            </a:xfrm>
            <a:custGeom>
              <a:rect b="b" l="l" r="r" t="t"/>
              <a:pathLst>
                <a:path extrusionOk="0" h="11967" w="11798">
                  <a:moveTo>
                    <a:pt x="5901" y="1581"/>
                  </a:moveTo>
                  <a:cubicBezTo>
                    <a:pt x="8292" y="1581"/>
                    <a:pt x="10239" y="3555"/>
                    <a:pt x="10239" y="5986"/>
                  </a:cubicBezTo>
                  <a:cubicBezTo>
                    <a:pt x="10239" y="8411"/>
                    <a:pt x="8292" y="10385"/>
                    <a:pt x="5901" y="10385"/>
                  </a:cubicBezTo>
                  <a:cubicBezTo>
                    <a:pt x="3507" y="10385"/>
                    <a:pt x="1564" y="8411"/>
                    <a:pt x="1564" y="5986"/>
                  </a:cubicBezTo>
                  <a:cubicBezTo>
                    <a:pt x="1564" y="3555"/>
                    <a:pt x="3507" y="1581"/>
                    <a:pt x="5901" y="1581"/>
                  </a:cubicBezTo>
                  <a:close/>
                  <a:moveTo>
                    <a:pt x="5901" y="0"/>
                  </a:moveTo>
                  <a:cubicBezTo>
                    <a:pt x="2647" y="0"/>
                    <a:pt x="1" y="2683"/>
                    <a:pt x="1" y="5986"/>
                  </a:cubicBezTo>
                  <a:cubicBezTo>
                    <a:pt x="1" y="9284"/>
                    <a:pt x="2647" y="11966"/>
                    <a:pt x="5901" y="11966"/>
                  </a:cubicBezTo>
                  <a:cubicBezTo>
                    <a:pt x="9155" y="11966"/>
                    <a:pt x="11798" y="9284"/>
                    <a:pt x="11798" y="5986"/>
                  </a:cubicBezTo>
                  <a:cubicBezTo>
                    <a:pt x="11798" y="2683"/>
                    <a:pt x="9155" y="0"/>
                    <a:pt x="590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195473" y="1231016"/>
              <a:ext cx="2657794" cy="2660787"/>
            </a:xfrm>
            <a:custGeom>
              <a:rect b="b" l="l" r="r" t="t"/>
              <a:pathLst>
                <a:path extrusionOk="0" h="50672" w="50615">
                  <a:moveTo>
                    <a:pt x="25307" y="1581"/>
                  </a:moveTo>
                  <a:cubicBezTo>
                    <a:pt x="31651" y="1581"/>
                    <a:pt x="37618" y="4051"/>
                    <a:pt x="42102" y="8544"/>
                  </a:cubicBezTo>
                  <a:cubicBezTo>
                    <a:pt x="46586" y="13028"/>
                    <a:pt x="49052" y="18995"/>
                    <a:pt x="49052" y="25339"/>
                  </a:cubicBezTo>
                  <a:cubicBezTo>
                    <a:pt x="49052" y="31682"/>
                    <a:pt x="46586" y="37645"/>
                    <a:pt x="42102" y="42133"/>
                  </a:cubicBezTo>
                  <a:cubicBezTo>
                    <a:pt x="37618" y="46622"/>
                    <a:pt x="31651" y="49092"/>
                    <a:pt x="25307" y="49092"/>
                  </a:cubicBezTo>
                  <a:cubicBezTo>
                    <a:pt x="12213" y="49092"/>
                    <a:pt x="1559" y="38437"/>
                    <a:pt x="1559" y="25339"/>
                  </a:cubicBezTo>
                  <a:cubicBezTo>
                    <a:pt x="1559" y="18995"/>
                    <a:pt x="4029" y="13028"/>
                    <a:pt x="8508" y="8544"/>
                  </a:cubicBezTo>
                  <a:cubicBezTo>
                    <a:pt x="12996" y="4055"/>
                    <a:pt x="18960" y="1581"/>
                    <a:pt x="25307" y="1581"/>
                  </a:cubicBezTo>
                  <a:close/>
                  <a:moveTo>
                    <a:pt x="25307" y="1"/>
                  </a:moveTo>
                  <a:cubicBezTo>
                    <a:pt x="18547" y="1"/>
                    <a:pt x="12195" y="2634"/>
                    <a:pt x="7415" y="7419"/>
                  </a:cubicBezTo>
                  <a:cubicBezTo>
                    <a:pt x="2634" y="12205"/>
                    <a:pt x="0" y="18566"/>
                    <a:pt x="0" y="25339"/>
                  </a:cubicBezTo>
                  <a:cubicBezTo>
                    <a:pt x="0" y="39310"/>
                    <a:pt x="11350" y="50672"/>
                    <a:pt x="25307" y="50672"/>
                  </a:cubicBezTo>
                  <a:cubicBezTo>
                    <a:pt x="32062" y="50672"/>
                    <a:pt x="38420" y="48038"/>
                    <a:pt x="43195" y="43257"/>
                  </a:cubicBezTo>
                  <a:cubicBezTo>
                    <a:pt x="47981" y="38472"/>
                    <a:pt x="50615" y="32106"/>
                    <a:pt x="50615" y="25339"/>
                  </a:cubicBezTo>
                  <a:cubicBezTo>
                    <a:pt x="50615" y="18566"/>
                    <a:pt x="47981" y="12205"/>
                    <a:pt x="43195" y="7419"/>
                  </a:cubicBezTo>
                  <a:cubicBezTo>
                    <a:pt x="38420" y="2634"/>
                    <a:pt x="32062" y="1"/>
                    <a:pt x="2530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340030" y="1377463"/>
              <a:ext cx="2368411" cy="2367938"/>
            </a:xfrm>
            <a:custGeom>
              <a:rect b="b" l="l" r="r" t="t"/>
              <a:pathLst>
                <a:path extrusionOk="0" h="45095" w="45104">
                  <a:moveTo>
                    <a:pt x="22554" y="1580"/>
                  </a:moveTo>
                  <a:cubicBezTo>
                    <a:pt x="34130" y="1580"/>
                    <a:pt x="43545" y="10987"/>
                    <a:pt x="43545" y="22550"/>
                  </a:cubicBezTo>
                  <a:cubicBezTo>
                    <a:pt x="43545" y="34108"/>
                    <a:pt x="34130" y="43514"/>
                    <a:pt x="22554" y="43514"/>
                  </a:cubicBezTo>
                  <a:cubicBezTo>
                    <a:pt x="10979" y="43514"/>
                    <a:pt x="1558" y="34108"/>
                    <a:pt x="1558" y="22550"/>
                  </a:cubicBezTo>
                  <a:cubicBezTo>
                    <a:pt x="1558" y="16950"/>
                    <a:pt x="3742" y="11687"/>
                    <a:pt x="7703" y="7724"/>
                  </a:cubicBezTo>
                  <a:cubicBezTo>
                    <a:pt x="11669" y="3763"/>
                    <a:pt x="16942" y="1580"/>
                    <a:pt x="22554" y="1580"/>
                  </a:cubicBezTo>
                  <a:close/>
                  <a:moveTo>
                    <a:pt x="22554" y="1"/>
                  </a:moveTo>
                  <a:cubicBezTo>
                    <a:pt x="16530" y="1"/>
                    <a:pt x="10868" y="2342"/>
                    <a:pt x="6610" y="6600"/>
                  </a:cubicBezTo>
                  <a:cubicBezTo>
                    <a:pt x="2347" y="10858"/>
                    <a:pt x="1" y="16525"/>
                    <a:pt x="1" y="22550"/>
                  </a:cubicBezTo>
                  <a:cubicBezTo>
                    <a:pt x="1" y="34980"/>
                    <a:pt x="10120" y="45094"/>
                    <a:pt x="22554" y="45094"/>
                  </a:cubicBezTo>
                  <a:cubicBezTo>
                    <a:pt x="34989" y="45094"/>
                    <a:pt x="45104" y="34980"/>
                    <a:pt x="45104" y="22550"/>
                  </a:cubicBezTo>
                  <a:cubicBezTo>
                    <a:pt x="45104" y="10115"/>
                    <a:pt x="34989" y="1"/>
                    <a:pt x="22554"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631506" y="1673351"/>
              <a:ext cx="1785445" cy="1776151"/>
            </a:xfrm>
            <a:custGeom>
              <a:rect b="b" l="l" r="r" t="t"/>
              <a:pathLst>
                <a:path extrusionOk="0" h="33825" w="34002">
                  <a:moveTo>
                    <a:pt x="17003" y="1580"/>
                  </a:moveTo>
                  <a:cubicBezTo>
                    <a:pt x="25515" y="1585"/>
                    <a:pt x="32443" y="8459"/>
                    <a:pt x="32443" y="16915"/>
                  </a:cubicBezTo>
                  <a:cubicBezTo>
                    <a:pt x="32443" y="25365"/>
                    <a:pt x="25515" y="32244"/>
                    <a:pt x="17003" y="32244"/>
                  </a:cubicBezTo>
                  <a:cubicBezTo>
                    <a:pt x="8486" y="32244"/>
                    <a:pt x="1558" y="25365"/>
                    <a:pt x="1558" y="16915"/>
                  </a:cubicBezTo>
                  <a:cubicBezTo>
                    <a:pt x="1558" y="8459"/>
                    <a:pt x="8486" y="1585"/>
                    <a:pt x="17003" y="1580"/>
                  </a:cubicBezTo>
                  <a:close/>
                  <a:moveTo>
                    <a:pt x="17003" y="1"/>
                  </a:moveTo>
                  <a:cubicBezTo>
                    <a:pt x="7628" y="5"/>
                    <a:pt x="1" y="7587"/>
                    <a:pt x="1" y="16915"/>
                  </a:cubicBezTo>
                  <a:cubicBezTo>
                    <a:pt x="1" y="26238"/>
                    <a:pt x="7628" y="33824"/>
                    <a:pt x="17003" y="33824"/>
                  </a:cubicBezTo>
                  <a:cubicBezTo>
                    <a:pt x="26379" y="33824"/>
                    <a:pt x="34002" y="26238"/>
                    <a:pt x="34002" y="16915"/>
                  </a:cubicBezTo>
                  <a:cubicBezTo>
                    <a:pt x="34002" y="7587"/>
                    <a:pt x="26379" y="5"/>
                    <a:pt x="1700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767031" y="1813707"/>
              <a:ext cx="1514651" cy="1495642"/>
            </a:xfrm>
            <a:custGeom>
              <a:rect b="b" l="l" r="r" t="t"/>
              <a:pathLst>
                <a:path extrusionOk="0" h="28483" w="28845">
                  <a:moveTo>
                    <a:pt x="14422" y="1581"/>
                  </a:moveTo>
                  <a:cubicBezTo>
                    <a:pt x="21514" y="1581"/>
                    <a:pt x="27282" y="7261"/>
                    <a:pt x="27282" y="14242"/>
                  </a:cubicBezTo>
                  <a:cubicBezTo>
                    <a:pt x="27282" y="21222"/>
                    <a:pt x="21514" y="26902"/>
                    <a:pt x="14422" y="26902"/>
                  </a:cubicBezTo>
                  <a:cubicBezTo>
                    <a:pt x="7331" y="26902"/>
                    <a:pt x="1559" y="21222"/>
                    <a:pt x="1559" y="14242"/>
                  </a:cubicBezTo>
                  <a:cubicBezTo>
                    <a:pt x="1559" y="7261"/>
                    <a:pt x="7331" y="1581"/>
                    <a:pt x="14422" y="1581"/>
                  </a:cubicBezTo>
                  <a:close/>
                  <a:moveTo>
                    <a:pt x="14422" y="1"/>
                  </a:moveTo>
                  <a:cubicBezTo>
                    <a:pt x="6467" y="1"/>
                    <a:pt x="0" y="6389"/>
                    <a:pt x="0" y="14242"/>
                  </a:cubicBezTo>
                  <a:cubicBezTo>
                    <a:pt x="0" y="22094"/>
                    <a:pt x="6473" y="28482"/>
                    <a:pt x="14422" y="28482"/>
                  </a:cubicBezTo>
                  <a:cubicBezTo>
                    <a:pt x="22372" y="28482"/>
                    <a:pt x="28845" y="22090"/>
                    <a:pt x="28845" y="14242"/>
                  </a:cubicBezTo>
                  <a:cubicBezTo>
                    <a:pt x="28845" y="6389"/>
                    <a:pt x="22372" y="1"/>
                    <a:pt x="1442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486004" y="1524121"/>
              <a:ext cx="2076455" cy="2074828"/>
            </a:xfrm>
            <a:custGeom>
              <a:rect b="b" l="l" r="r" t="t"/>
              <a:pathLst>
                <a:path extrusionOk="0" h="39513" w="39544">
                  <a:moveTo>
                    <a:pt x="19774" y="1580"/>
                  </a:moveTo>
                  <a:cubicBezTo>
                    <a:pt x="29814" y="1580"/>
                    <a:pt x="37986" y="9734"/>
                    <a:pt x="37986" y="19757"/>
                  </a:cubicBezTo>
                  <a:cubicBezTo>
                    <a:pt x="37986" y="29779"/>
                    <a:pt x="29814" y="37933"/>
                    <a:pt x="19774" y="37933"/>
                  </a:cubicBezTo>
                  <a:cubicBezTo>
                    <a:pt x="9731" y="37933"/>
                    <a:pt x="1563" y="29779"/>
                    <a:pt x="1563" y="19757"/>
                  </a:cubicBezTo>
                  <a:cubicBezTo>
                    <a:pt x="1563" y="9734"/>
                    <a:pt x="9731" y="1580"/>
                    <a:pt x="19774" y="1580"/>
                  </a:cubicBezTo>
                  <a:close/>
                  <a:moveTo>
                    <a:pt x="19774" y="1"/>
                  </a:moveTo>
                  <a:cubicBezTo>
                    <a:pt x="8871" y="1"/>
                    <a:pt x="5" y="8862"/>
                    <a:pt x="0" y="19757"/>
                  </a:cubicBezTo>
                  <a:cubicBezTo>
                    <a:pt x="0" y="30651"/>
                    <a:pt x="8871" y="39512"/>
                    <a:pt x="19774" y="39512"/>
                  </a:cubicBezTo>
                  <a:cubicBezTo>
                    <a:pt x="30673" y="39512"/>
                    <a:pt x="39544" y="30651"/>
                    <a:pt x="39544" y="19757"/>
                  </a:cubicBezTo>
                  <a:cubicBezTo>
                    <a:pt x="39544" y="8862"/>
                    <a:pt x="30673" y="1"/>
                    <a:pt x="19774"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txBox="1"/>
          <p:nvPr>
            <p:ph type="ctrTitle"/>
          </p:nvPr>
        </p:nvSpPr>
        <p:spPr>
          <a:xfrm>
            <a:off x="720000" y="804075"/>
            <a:ext cx="7704000" cy="1989000"/>
          </a:xfrm>
          <a:prstGeom prst="rect">
            <a:avLst/>
          </a:prstGeom>
        </p:spPr>
        <p:txBody>
          <a:bodyPr anchorCtr="0" anchor="b" bIns="91425" lIns="91425" spcFirstLastPara="1" rIns="91425" wrap="square" tIns="91425">
            <a:noAutofit/>
          </a:bodyPr>
          <a:lstStyle>
            <a:lvl1pPr lvl="0">
              <a:spcBef>
                <a:spcPts val="0"/>
              </a:spcBef>
              <a:spcAft>
                <a:spcPts val="0"/>
              </a:spcAft>
              <a:buSzPts val="60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4" name="Google Shape;34;p2"/>
          <p:cNvSpPr txBox="1"/>
          <p:nvPr>
            <p:ph idx="1" type="subTitle"/>
          </p:nvPr>
        </p:nvSpPr>
        <p:spPr>
          <a:xfrm>
            <a:off x="720000" y="3066238"/>
            <a:ext cx="4448400" cy="1044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3000"/>
              <a:buNone/>
              <a:defRPr sz="3000">
                <a:solidFill>
                  <a:srgbClr val="F3F3F3"/>
                </a:solidFill>
                <a:latin typeface="Roboto Thin"/>
                <a:ea typeface="Roboto Thin"/>
                <a:cs typeface="Roboto Thin"/>
                <a:sym typeface="Roboto Thi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5" name="Shape 185"/>
        <p:cNvGrpSpPr/>
        <p:nvPr/>
      </p:nvGrpSpPr>
      <p:grpSpPr>
        <a:xfrm>
          <a:off x="0" y="0"/>
          <a:ext cx="0" cy="0"/>
          <a:chOff x="0" y="0"/>
          <a:chExt cx="0" cy="0"/>
        </a:xfrm>
      </p:grpSpPr>
      <p:sp>
        <p:nvSpPr>
          <p:cNvPr id="186" name="Google Shape;18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7" name="Google Shape;18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419100" lvl="0" marL="457200" algn="ctr">
              <a:spcBef>
                <a:spcPts val="0"/>
              </a:spcBef>
              <a:spcAft>
                <a:spcPts val="0"/>
              </a:spcAft>
              <a:buSzPts val="3000"/>
              <a:buChar char="●"/>
              <a:defRPr sz="3000"/>
            </a:lvl1pPr>
            <a:lvl2pPr indent="-419100" lvl="1" marL="914400" algn="ctr">
              <a:spcBef>
                <a:spcPts val="1600"/>
              </a:spcBef>
              <a:spcAft>
                <a:spcPts val="0"/>
              </a:spcAft>
              <a:buSzPts val="3000"/>
              <a:buChar char="○"/>
              <a:defRPr sz="3000"/>
            </a:lvl2pPr>
            <a:lvl3pPr indent="-419100" lvl="2" marL="1371600" algn="ctr">
              <a:spcBef>
                <a:spcPts val="1600"/>
              </a:spcBef>
              <a:spcAft>
                <a:spcPts val="0"/>
              </a:spcAft>
              <a:buSzPts val="3000"/>
              <a:buChar char="■"/>
              <a:defRPr sz="3000"/>
            </a:lvl3pPr>
            <a:lvl4pPr indent="-419100" lvl="3" marL="1828800" algn="ctr">
              <a:spcBef>
                <a:spcPts val="1600"/>
              </a:spcBef>
              <a:spcAft>
                <a:spcPts val="0"/>
              </a:spcAft>
              <a:buSzPts val="3000"/>
              <a:buChar char="●"/>
              <a:defRPr sz="3000"/>
            </a:lvl4pPr>
            <a:lvl5pPr indent="-419100" lvl="4" marL="2286000" algn="ctr">
              <a:spcBef>
                <a:spcPts val="1600"/>
              </a:spcBef>
              <a:spcAft>
                <a:spcPts val="0"/>
              </a:spcAft>
              <a:buSzPts val="3000"/>
              <a:buChar char="○"/>
              <a:defRPr sz="3000"/>
            </a:lvl5pPr>
            <a:lvl6pPr indent="-419100" lvl="5" marL="2743200" algn="ctr">
              <a:spcBef>
                <a:spcPts val="1600"/>
              </a:spcBef>
              <a:spcAft>
                <a:spcPts val="0"/>
              </a:spcAft>
              <a:buSzPts val="3000"/>
              <a:buChar char="■"/>
              <a:defRPr sz="3000"/>
            </a:lvl6pPr>
            <a:lvl7pPr indent="-419100" lvl="6" marL="3200400" algn="ctr">
              <a:spcBef>
                <a:spcPts val="1600"/>
              </a:spcBef>
              <a:spcAft>
                <a:spcPts val="0"/>
              </a:spcAft>
              <a:buSzPts val="3000"/>
              <a:buChar char="●"/>
              <a:defRPr sz="3000"/>
            </a:lvl7pPr>
            <a:lvl8pPr indent="-419100" lvl="7" marL="3657600" algn="ctr">
              <a:spcBef>
                <a:spcPts val="1600"/>
              </a:spcBef>
              <a:spcAft>
                <a:spcPts val="0"/>
              </a:spcAft>
              <a:buSzPts val="3000"/>
              <a:buChar char="○"/>
              <a:defRPr sz="3000"/>
            </a:lvl8pPr>
            <a:lvl9pPr indent="-419100" lvl="8" marL="4114800" algn="ctr">
              <a:spcBef>
                <a:spcPts val="1600"/>
              </a:spcBef>
              <a:spcAft>
                <a:spcPts val="1600"/>
              </a:spcAft>
              <a:buSzPts val="3000"/>
              <a:buChar char="■"/>
              <a:defRPr sz="3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88" name="Shape 18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
    <p:spTree>
      <p:nvGrpSpPr>
        <p:cNvPr id="189" name="Shape 189"/>
        <p:cNvGrpSpPr/>
        <p:nvPr/>
      </p:nvGrpSpPr>
      <p:grpSpPr>
        <a:xfrm>
          <a:off x="0" y="0"/>
          <a:ext cx="0" cy="0"/>
          <a:chOff x="0" y="0"/>
          <a:chExt cx="0" cy="0"/>
        </a:xfrm>
      </p:grpSpPr>
      <p:grpSp>
        <p:nvGrpSpPr>
          <p:cNvPr id="190" name="Google Shape;190;p13"/>
          <p:cNvGrpSpPr/>
          <p:nvPr/>
        </p:nvGrpSpPr>
        <p:grpSpPr>
          <a:xfrm flipH="1">
            <a:off x="1219" y="0"/>
            <a:ext cx="3625581" cy="5143497"/>
            <a:chOff x="5518417" y="0"/>
            <a:chExt cx="3625581" cy="5143497"/>
          </a:xfrm>
        </p:grpSpPr>
        <p:sp>
          <p:nvSpPr>
            <p:cNvPr id="191" name="Google Shape;191;p13"/>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13"/>
          <p:cNvSpPr txBox="1"/>
          <p:nvPr>
            <p:ph idx="1" type="subTitle"/>
          </p:nvPr>
        </p:nvSpPr>
        <p:spPr>
          <a:xfrm>
            <a:off x="720000" y="2657897"/>
            <a:ext cx="2198700" cy="1520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3000">
                <a:latin typeface="Roboto Thin"/>
                <a:ea typeface="Roboto Thin"/>
                <a:cs typeface="Roboto Thin"/>
                <a:sym typeface="Roboto Thin"/>
              </a:defRPr>
            </a:lvl1pPr>
            <a:lvl2pPr lvl="1">
              <a:lnSpc>
                <a:spcPct val="100000"/>
              </a:lnSpc>
              <a:spcBef>
                <a:spcPts val="1600"/>
              </a:spcBef>
              <a:spcAft>
                <a:spcPts val="0"/>
              </a:spcAft>
              <a:buNone/>
              <a:defRPr sz="3000">
                <a:latin typeface="Roboto Thin"/>
                <a:ea typeface="Roboto Thin"/>
                <a:cs typeface="Roboto Thin"/>
                <a:sym typeface="Roboto Thin"/>
              </a:defRPr>
            </a:lvl2pPr>
            <a:lvl3pPr lvl="2">
              <a:lnSpc>
                <a:spcPct val="100000"/>
              </a:lnSpc>
              <a:spcBef>
                <a:spcPts val="1600"/>
              </a:spcBef>
              <a:spcAft>
                <a:spcPts val="0"/>
              </a:spcAft>
              <a:buNone/>
              <a:defRPr sz="3000">
                <a:latin typeface="Roboto Thin"/>
                <a:ea typeface="Roboto Thin"/>
                <a:cs typeface="Roboto Thin"/>
                <a:sym typeface="Roboto Thin"/>
              </a:defRPr>
            </a:lvl3pPr>
            <a:lvl4pPr lvl="3">
              <a:lnSpc>
                <a:spcPct val="100000"/>
              </a:lnSpc>
              <a:spcBef>
                <a:spcPts val="1600"/>
              </a:spcBef>
              <a:spcAft>
                <a:spcPts val="0"/>
              </a:spcAft>
              <a:buNone/>
              <a:defRPr sz="3000">
                <a:latin typeface="Roboto Thin"/>
                <a:ea typeface="Roboto Thin"/>
                <a:cs typeface="Roboto Thin"/>
                <a:sym typeface="Roboto Thin"/>
              </a:defRPr>
            </a:lvl4pPr>
            <a:lvl5pPr lvl="4">
              <a:lnSpc>
                <a:spcPct val="100000"/>
              </a:lnSpc>
              <a:spcBef>
                <a:spcPts val="1600"/>
              </a:spcBef>
              <a:spcAft>
                <a:spcPts val="0"/>
              </a:spcAft>
              <a:buNone/>
              <a:defRPr sz="3000">
                <a:latin typeface="Roboto Thin"/>
                <a:ea typeface="Roboto Thin"/>
                <a:cs typeface="Roboto Thin"/>
                <a:sym typeface="Roboto Thin"/>
              </a:defRPr>
            </a:lvl5pPr>
            <a:lvl6pPr lvl="5">
              <a:lnSpc>
                <a:spcPct val="100000"/>
              </a:lnSpc>
              <a:spcBef>
                <a:spcPts val="1600"/>
              </a:spcBef>
              <a:spcAft>
                <a:spcPts val="0"/>
              </a:spcAft>
              <a:buNone/>
              <a:defRPr sz="3000">
                <a:latin typeface="Roboto Thin"/>
                <a:ea typeface="Roboto Thin"/>
                <a:cs typeface="Roboto Thin"/>
                <a:sym typeface="Roboto Thin"/>
              </a:defRPr>
            </a:lvl6pPr>
            <a:lvl7pPr lvl="6">
              <a:lnSpc>
                <a:spcPct val="100000"/>
              </a:lnSpc>
              <a:spcBef>
                <a:spcPts val="1600"/>
              </a:spcBef>
              <a:spcAft>
                <a:spcPts val="0"/>
              </a:spcAft>
              <a:buNone/>
              <a:defRPr sz="3000">
                <a:latin typeface="Roboto Thin"/>
                <a:ea typeface="Roboto Thin"/>
                <a:cs typeface="Roboto Thin"/>
                <a:sym typeface="Roboto Thin"/>
              </a:defRPr>
            </a:lvl7pPr>
            <a:lvl8pPr lvl="7">
              <a:lnSpc>
                <a:spcPct val="100000"/>
              </a:lnSpc>
              <a:spcBef>
                <a:spcPts val="1600"/>
              </a:spcBef>
              <a:spcAft>
                <a:spcPts val="0"/>
              </a:spcAft>
              <a:buNone/>
              <a:defRPr sz="3000">
                <a:latin typeface="Roboto Thin"/>
                <a:ea typeface="Roboto Thin"/>
                <a:cs typeface="Roboto Thin"/>
                <a:sym typeface="Roboto Thin"/>
              </a:defRPr>
            </a:lvl8pPr>
            <a:lvl9pPr lvl="8">
              <a:lnSpc>
                <a:spcPct val="100000"/>
              </a:lnSpc>
              <a:spcBef>
                <a:spcPts val="1600"/>
              </a:spcBef>
              <a:spcAft>
                <a:spcPts val="1600"/>
              </a:spcAft>
              <a:buNone/>
              <a:defRPr sz="3000">
                <a:latin typeface="Roboto Thin"/>
                <a:ea typeface="Roboto Thin"/>
                <a:cs typeface="Roboto Thin"/>
                <a:sym typeface="Roboto Thin"/>
              </a:defRPr>
            </a:lvl9pPr>
          </a:lstStyle>
          <a:p/>
        </p:txBody>
      </p:sp>
      <p:sp>
        <p:nvSpPr>
          <p:cNvPr id="211" name="Google Shape;211;p13"/>
          <p:cNvSpPr txBox="1"/>
          <p:nvPr>
            <p:ph type="title"/>
          </p:nvPr>
        </p:nvSpPr>
        <p:spPr>
          <a:xfrm>
            <a:off x="720000" y="532025"/>
            <a:ext cx="7704000" cy="92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2" name="Google Shape;212;p13"/>
          <p:cNvSpPr txBox="1"/>
          <p:nvPr>
            <p:ph idx="2" type="subTitle"/>
          </p:nvPr>
        </p:nvSpPr>
        <p:spPr>
          <a:xfrm>
            <a:off x="720000" y="2108800"/>
            <a:ext cx="2198700" cy="594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3000">
                <a:solidFill>
                  <a:srgbClr val="FFFFFF"/>
                </a:solidFill>
                <a:latin typeface="Josefin Sans"/>
                <a:ea typeface="Josefin Sans"/>
                <a:cs typeface="Josefin Sans"/>
                <a:sym typeface="Josefin Sans"/>
              </a:defRPr>
            </a:lvl1pPr>
            <a:lvl2pPr lvl="1" rtl="0">
              <a:lnSpc>
                <a:spcPct val="100000"/>
              </a:lnSpc>
              <a:spcBef>
                <a:spcPts val="1600"/>
              </a:spcBef>
              <a:spcAft>
                <a:spcPts val="0"/>
              </a:spcAft>
              <a:buNone/>
              <a:defRPr sz="3000">
                <a:latin typeface="Josefin Sans"/>
                <a:ea typeface="Josefin Sans"/>
                <a:cs typeface="Josefin Sans"/>
                <a:sym typeface="Josefin Sans"/>
              </a:defRPr>
            </a:lvl2pPr>
            <a:lvl3pPr lvl="2" rtl="0">
              <a:lnSpc>
                <a:spcPct val="100000"/>
              </a:lnSpc>
              <a:spcBef>
                <a:spcPts val="1600"/>
              </a:spcBef>
              <a:spcAft>
                <a:spcPts val="0"/>
              </a:spcAft>
              <a:buNone/>
              <a:defRPr sz="3000">
                <a:latin typeface="Josefin Sans"/>
                <a:ea typeface="Josefin Sans"/>
                <a:cs typeface="Josefin Sans"/>
                <a:sym typeface="Josefin Sans"/>
              </a:defRPr>
            </a:lvl3pPr>
            <a:lvl4pPr lvl="3" rtl="0">
              <a:lnSpc>
                <a:spcPct val="100000"/>
              </a:lnSpc>
              <a:spcBef>
                <a:spcPts val="1600"/>
              </a:spcBef>
              <a:spcAft>
                <a:spcPts val="0"/>
              </a:spcAft>
              <a:buNone/>
              <a:defRPr sz="3000">
                <a:latin typeface="Josefin Sans"/>
                <a:ea typeface="Josefin Sans"/>
                <a:cs typeface="Josefin Sans"/>
                <a:sym typeface="Josefin Sans"/>
              </a:defRPr>
            </a:lvl4pPr>
            <a:lvl5pPr lvl="4" rtl="0">
              <a:lnSpc>
                <a:spcPct val="100000"/>
              </a:lnSpc>
              <a:spcBef>
                <a:spcPts val="1600"/>
              </a:spcBef>
              <a:spcAft>
                <a:spcPts val="0"/>
              </a:spcAft>
              <a:buNone/>
              <a:defRPr sz="3000">
                <a:latin typeface="Josefin Sans"/>
                <a:ea typeface="Josefin Sans"/>
                <a:cs typeface="Josefin Sans"/>
                <a:sym typeface="Josefin Sans"/>
              </a:defRPr>
            </a:lvl5pPr>
            <a:lvl6pPr lvl="5" rtl="0">
              <a:lnSpc>
                <a:spcPct val="100000"/>
              </a:lnSpc>
              <a:spcBef>
                <a:spcPts val="1600"/>
              </a:spcBef>
              <a:spcAft>
                <a:spcPts val="0"/>
              </a:spcAft>
              <a:buNone/>
              <a:defRPr sz="3000">
                <a:latin typeface="Josefin Sans"/>
                <a:ea typeface="Josefin Sans"/>
                <a:cs typeface="Josefin Sans"/>
                <a:sym typeface="Josefin Sans"/>
              </a:defRPr>
            </a:lvl6pPr>
            <a:lvl7pPr lvl="6" rtl="0">
              <a:lnSpc>
                <a:spcPct val="100000"/>
              </a:lnSpc>
              <a:spcBef>
                <a:spcPts val="1600"/>
              </a:spcBef>
              <a:spcAft>
                <a:spcPts val="0"/>
              </a:spcAft>
              <a:buNone/>
              <a:defRPr sz="3000">
                <a:latin typeface="Josefin Sans"/>
                <a:ea typeface="Josefin Sans"/>
                <a:cs typeface="Josefin Sans"/>
                <a:sym typeface="Josefin Sans"/>
              </a:defRPr>
            </a:lvl7pPr>
            <a:lvl8pPr lvl="7" rtl="0">
              <a:lnSpc>
                <a:spcPct val="100000"/>
              </a:lnSpc>
              <a:spcBef>
                <a:spcPts val="1600"/>
              </a:spcBef>
              <a:spcAft>
                <a:spcPts val="0"/>
              </a:spcAft>
              <a:buNone/>
              <a:defRPr sz="3000">
                <a:latin typeface="Josefin Sans"/>
                <a:ea typeface="Josefin Sans"/>
                <a:cs typeface="Josefin Sans"/>
                <a:sym typeface="Josefin Sans"/>
              </a:defRPr>
            </a:lvl8pPr>
            <a:lvl9pPr lvl="8" rtl="0">
              <a:lnSpc>
                <a:spcPct val="100000"/>
              </a:lnSpc>
              <a:spcBef>
                <a:spcPts val="1600"/>
              </a:spcBef>
              <a:spcAft>
                <a:spcPts val="1600"/>
              </a:spcAft>
              <a:buNone/>
              <a:defRPr sz="3000">
                <a:latin typeface="Josefin Sans"/>
                <a:ea typeface="Josefin Sans"/>
                <a:cs typeface="Josefin Sans"/>
                <a:sym typeface="Josefin Sans"/>
              </a:defRPr>
            </a:lvl9pPr>
          </a:lstStyle>
          <a:p/>
        </p:txBody>
      </p:sp>
      <p:sp>
        <p:nvSpPr>
          <p:cNvPr id="213" name="Google Shape;213;p13"/>
          <p:cNvSpPr txBox="1"/>
          <p:nvPr>
            <p:ph idx="3" type="subTitle"/>
          </p:nvPr>
        </p:nvSpPr>
        <p:spPr>
          <a:xfrm>
            <a:off x="3472587" y="2657897"/>
            <a:ext cx="2198700" cy="152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3000">
                <a:latin typeface="Roboto Thin"/>
                <a:ea typeface="Roboto Thin"/>
                <a:cs typeface="Roboto Thin"/>
                <a:sym typeface="Roboto Thin"/>
              </a:defRPr>
            </a:lvl1pPr>
            <a:lvl2pPr lvl="1" rtl="0">
              <a:lnSpc>
                <a:spcPct val="100000"/>
              </a:lnSpc>
              <a:spcBef>
                <a:spcPts val="1600"/>
              </a:spcBef>
              <a:spcAft>
                <a:spcPts val="0"/>
              </a:spcAft>
              <a:buNone/>
              <a:defRPr sz="3000">
                <a:latin typeface="Roboto Thin"/>
                <a:ea typeface="Roboto Thin"/>
                <a:cs typeface="Roboto Thin"/>
                <a:sym typeface="Roboto Thin"/>
              </a:defRPr>
            </a:lvl2pPr>
            <a:lvl3pPr lvl="2" rtl="0">
              <a:lnSpc>
                <a:spcPct val="100000"/>
              </a:lnSpc>
              <a:spcBef>
                <a:spcPts val="1600"/>
              </a:spcBef>
              <a:spcAft>
                <a:spcPts val="0"/>
              </a:spcAft>
              <a:buNone/>
              <a:defRPr sz="3000">
                <a:latin typeface="Roboto Thin"/>
                <a:ea typeface="Roboto Thin"/>
                <a:cs typeface="Roboto Thin"/>
                <a:sym typeface="Roboto Thin"/>
              </a:defRPr>
            </a:lvl3pPr>
            <a:lvl4pPr lvl="3" rtl="0">
              <a:lnSpc>
                <a:spcPct val="100000"/>
              </a:lnSpc>
              <a:spcBef>
                <a:spcPts val="1600"/>
              </a:spcBef>
              <a:spcAft>
                <a:spcPts val="0"/>
              </a:spcAft>
              <a:buNone/>
              <a:defRPr sz="3000">
                <a:latin typeface="Roboto Thin"/>
                <a:ea typeface="Roboto Thin"/>
                <a:cs typeface="Roboto Thin"/>
                <a:sym typeface="Roboto Thin"/>
              </a:defRPr>
            </a:lvl4pPr>
            <a:lvl5pPr lvl="4" rtl="0">
              <a:lnSpc>
                <a:spcPct val="100000"/>
              </a:lnSpc>
              <a:spcBef>
                <a:spcPts val="1600"/>
              </a:spcBef>
              <a:spcAft>
                <a:spcPts val="0"/>
              </a:spcAft>
              <a:buNone/>
              <a:defRPr sz="3000">
                <a:latin typeface="Roboto Thin"/>
                <a:ea typeface="Roboto Thin"/>
                <a:cs typeface="Roboto Thin"/>
                <a:sym typeface="Roboto Thin"/>
              </a:defRPr>
            </a:lvl5pPr>
            <a:lvl6pPr lvl="5" rtl="0">
              <a:lnSpc>
                <a:spcPct val="100000"/>
              </a:lnSpc>
              <a:spcBef>
                <a:spcPts val="1600"/>
              </a:spcBef>
              <a:spcAft>
                <a:spcPts val="0"/>
              </a:spcAft>
              <a:buNone/>
              <a:defRPr sz="3000">
                <a:latin typeface="Roboto Thin"/>
                <a:ea typeface="Roboto Thin"/>
                <a:cs typeface="Roboto Thin"/>
                <a:sym typeface="Roboto Thin"/>
              </a:defRPr>
            </a:lvl6pPr>
            <a:lvl7pPr lvl="6" rtl="0">
              <a:lnSpc>
                <a:spcPct val="100000"/>
              </a:lnSpc>
              <a:spcBef>
                <a:spcPts val="1600"/>
              </a:spcBef>
              <a:spcAft>
                <a:spcPts val="0"/>
              </a:spcAft>
              <a:buNone/>
              <a:defRPr sz="3000">
                <a:latin typeface="Roboto Thin"/>
                <a:ea typeface="Roboto Thin"/>
                <a:cs typeface="Roboto Thin"/>
                <a:sym typeface="Roboto Thin"/>
              </a:defRPr>
            </a:lvl7pPr>
            <a:lvl8pPr lvl="7" rtl="0">
              <a:lnSpc>
                <a:spcPct val="100000"/>
              </a:lnSpc>
              <a:spcBef>
                <a:spcPts val="1600"/>
              </a:spcBef>
              <a:spcAft>
                <a:spcPts val="0"/>
              </a:spcAft>
              <a:buNone/>
              <a:defRPr sz="3000">
                <a:latin typeface="Roboto Thin"/>
                <a:ea typeface="Roboto Thin"/>
                <a:cs typeface="Roboto Thin"/>
                <a:sym typeface="Roboto Thin"/>
              </a:defRPr>
            </a:lvl8pPr>
            <a:lvl9pPr lvl="8" rtl="0">
              <a:lnSpc>
                <a:spcPct val="100000"/>
              </a:lnSpc>
              <a:spcBef>
                <a:spcPts val="1600"/>
              </a:spcBef>
              <a:spcAft>
                <a:spcPts val="1600"/>
              </a:spcAft>
              <a:buNone/>
              <a:defRPr sz="3000">
                <a:latin typeface="Roboto Thin"/>
                <a:ea typeface="Roboto Thin"/>
                <a:cs typeface="Roboto Thin"/>
                <a:sym typeface="Roboto Thin"/>
              </a:defRPr>
            </a:lvl9pPr>
          </a:lstStyle>
          <a:p/>
        </p:txBody>
      </p:sp>
      <p:sp>
        <p:nvSpPr>
          <p:cNvPr id="214" name="Google Shape;214;p13"/>
          <p:cNvSpPr txBox="1"/>
          <p:nvPr>
            <p:ph idx="4" type="subTitle"/>
          </p:nvPr>
        </p:nvSpPr>
        <p:spPr>
          <a:xfrm>
            <a:off x="3472587" y="2108800"/>
            <a:ext cx="2198700" cy="594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3000">
                <a:solidFill>
                  <a:srgbClr val="FFFFFF"/>
                </a:solidFill>
                <a:latin typeface="Josefin Sans"/>
                <a:ea typeface="Josefin Sans"/>
                <a:cs typeface="Josefin Sans"/>
                <a:sym typeface="Josefin Sans"/>
              </a:defRPr>
            </a:lvl1pPr>
            <a:lvl2pPr lvl="1" rtl="0">
              <a:lnSpc>
                <a:spcPct val="100000"/>
              </a:lnSpc>
              <a:spcBef>
                <a:spcPts val="1600"/>
              </a:spcBef>
              <a:spcAft>
                <a:spcPts val="0"/>
              </a:spcAft>
              <a:buNone/>
              <a:defRPr sz="3000">
                <a:latin typeface="Josefin Sans"/>
                <a:ea typeface="Josefin Sans"/>
                <a:cs typeface="Josefin Sans"/>
                <a:sym typeface="Josefin Sans"/>
              </a:defRPr>
            </a:lvl2pPr>
            <a:lvl3pPr lvl="2" rtl="0">
              <a:lnSpc>
                <a:spcPct val="100000"/>
              </a:lnSpc>
              <a:spcBef>
                <a:spcPts val="1600"/>
              </a:spcBef>
              <a:spcAft>
                <a:spcPts val="0"/>
              </a:spcAft>
              <a:buNone/>
              <a:defRPr sz="3000">
                <a:latin typeface="Josefin Sans"/>
                <a:ea typeface="Josefin Sans"/>
                <a:cs typeface="Josefin Sans"/>
                <a:sym typeface="Josefin Sans"/>
              </a:defRPr>
            </a:lvl3pPr>
            <a:lvl4pPr lvl="3" rtl="0">
              <a:lnSpc>
                <a:spcPct val="100000"/>
              </a:lnSpc>
              <a:spcBef>
                <a:spcPts val="1600"/>
              </a:spcBef>
              <a:spcAft>
                <a:spcPts val="0"/>
              </a:spcAft>
              <a:buNone/>
              <a:defRPr sz="3000">
                <a:latin typeface="Josefin Sans"/>
                <a:ea typeface="Josefin Sans"/>
                <a:cs typeface="Josefin Sans"/>
                <a:sym typeface="Josefin Sans"/>
              </a:defRPr>
            </a:lvl4pPr>
            <a:lvl5pPr lvl="4" rtl="0">
              <a:lnSpc>
                <a:spcPct val="100000"/>
              </a:lnSpc>
              <a:spcBef>
                <a:spcPts val="1600"/>
              </a:spcBef>
              <a:spcAft>
                <a:spcPts val="0"/>
              </a:spcAft>
              <a:buNone/>
              <a:defRPr sz="3000">
                <a:latin typeface="Josefin Sans"/>
                <a:ea typeface="Josefin Sans"/>
                <a:cs typeface="Josefin Sans"/>
                <a:sym typeface="Josefin Sans"/>
              </a:defRPr>
            </a:lvl5pPr>
            <a:lvl6pPr lvl="5" rtl="0">
              <a:lnSpc>
                <a:spcPct val="100000"/>
              </a:lnSpc>
              <a:spcBef>
                <a:spcPts val="1600"/>
              </a:spcBef>
              <a:spcAft>
                <a:spcPts val="0"/>
              </a:spcAft>
              <a:buNone/>
              <a:defRPr sz="3000">
                <a:latin typeface="Josefin Sans"/>
                <a:ea typeface="Josefin Sans"/>
                <a:cs typeface="Josefin Sans"/>
                <a:sym typeface="Josefin Sans"/>
              </a:defRPr>
            </a:lvl6pPr>
            <a:lvl7pPr lvl="6" rtl="0">
              <a:lnSpc>
                <a:spcPct val="100000"/>
              </a:lnSpc>
              <a:spcBef>
                <a:spcPts val="1600"/>
              </a:spcBef>
              <a:spcAft>
                <a:spcPts val="0"/>
              </a:spcAft>
              <a:buNone/>
              <a:defRPr sz="3000">
                <a:latin typeface="Josefin Sans"/>
                <a:ea typeface="Josefin Sans"/>
                <a:cs typeface="Josefin Sans"/>
                <a:sym typeface="Josefin Sans"/>
              </a:defRPr>
            </a:lvl7pPr>
            <a:lvl8pPr lvl="7" rtl="0">
              <a:lnSpc>
                <a:spcPct val="100000"/>
              </a:lnSpc>
              <a:spcBef>
                <a:spcPts val="1600"/>
              </a:spcBef>
              <a:spcAft>
                <a:spcPts val="0"/>
              </a:spcAft>
              <a:buNone/>
              <a:defRPr sz="3000">
                <a:latin typeface="Josefin Sans"/>
                <a:ea typeface="Josefin Sans"/>
                <a:cs typeface="Josefin Sans"/>
                <a:sym typeface="Josefin Sans"/>
              </a:defRPr>
            </a:lvl8pPr>
            <a:lvl9pPr lvl="8" rtl="0">
              <a:lnSpc>
                <a:spcPct val="100000"/>
              </a:lnSpc>
              <a:spcBef>
                <a:spcPts val="1600"/>
              </a:spcBef>
              <a:spcAft>
                <a:spcPts val="1600"/>
              </a:spcAft>
              <a:buNone/>
              <a:defRPr sz="3000">
                <a:latin typeface="Josefin Sans"/>
                <a:ea typeface="Josefin Sans"/>
                <a:cs typeface="Josefin Sans"/>
                <a:sym typeface="Josefin Sans"/>
              </a:defRPr>
            </a:lvl9pPr>
          </a:lstStyle>
          <a:p/>
        </p:txBody>
      </p:sp>
      <p:sp>
        <p:nvSpPr>
          <p:cNvPr id="215" name="Google Shape;215;p13"/>
          <p:cNvSpPr txBox="1"/>
          <p:nvPr>
            <p:ph idx="5" type="subTitle"/>
          </p:nvPr>
        </p:nvSpPr>
        <p:spPr>
          <a:xfrm>
            <a:off x="6225174" y="2657897"/>
            <a:ext cx="2198700" cy="152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3000">
                <a:latin typeface="Roboto Thin"/>
                <a:ea typeface="Roboto Thin"/>
                <a:cs typeface="Roboto Thin"/>
                <a:sym typeface="Roboto Thin"/>
              </a:defRPr>
            </a:lvl1pPr>
            <a:lvl2pPr lvl="1" rtl="0">
              <a:lnSpc>
                <a:spcPct val="100000"/>
              </a:lnSpc>
              <a:spcBef>
                <a:spcPts val="1600"/>
              </a:spcBef>
              <a:spcAft>
                <a:spcPts val="0"/>
              </a:spcAft>
              <a:buNone/>
              <a:defRPr sz="3000">
                <a:latin typeface="Roboto Thin"/>
                <a:ea typeface="Roboto Thin"/>
                <a:cs typeface="Roboto Thin"/>
                <a:sym typeface="Roboto Thin"/>
              </a:defRPr>
            </a:lvl2pPr>
            <a:lvl3pPr lvl="2" rtl="0">
              <a:lnSpc>
                <a:spcPct val="100000"/>
              </a:lnSpc>
              <a:spcBef>
                <a:spcPts val="1600"/>
              </a:spcBef>
              <a:spcAft>
                <a:spcPts val="0"/>
              </a:spcAft>
              <a:buNone/>
              <a:defRPr sz="3000">
                <a:latin typeface="Roboto Thin"/>
                <a:ea typeface="Roboto Thin"/>
                <a:cs typeface="Roboto Thin"/>
                <a:sym typeface="Roboto Thin"/>
              </a:defRPr>
            </a:lvl3pPr>
            <a:lvl4pPr lvl="3" rtl="0">
              <a:lnSpc>
                <a:spcPct val="100000"/>
              </a:lnSpc>
              <a:spcBef>
                <a:spcPts val="1600"/>
              </a:spcBef>
              <a:spcAft>
                <a:spcPts val="0"/>
              </a:spcAft>
              <a:buNone/>
              <a:defRPr sz="3000">
                <a:latin typeface="Roboto Thin"/>
                <a:ea typeface="Roboto Thin"/>
                <a:cs typeface="Roboto Thin"/>
                <a:sym typeface="Roboto Thin"/>
              </a:defRPr>
            </a:lvl4pPr>
            <a:lvl5pPr lvl="4" rtl="0">
              <a:lnSpc>
                <a:spcPct val="100000"/>
              </a:lnSpc>
              <a:spcBef>
                <a:spcPts val="1600"/>
              </a:spcBef>
              <a:spcAft>
                <a:spcPts val="0"/>
              </a:spcAft>
              <a:buNone/>
              <a:defRPr sz="3000">
                <a:latin typeface="Roboto Thin"/>
                <a:ea typeface="Roboto Thin"/>
                <a:cs typeface="Roboto Thin"/>
                <a:sym typeface="Roboto Thin"/>
              </a:defRPr>
            </a:lvl5pPr>
            <a:lvl6pPr lvl="5" rtl="0">
              <a:lnSpc>
                <a:spcPct val="100000"/>
              </a:lnSpc>
              <a:spcBef>
                <a:spcPts val="1600"/>
              </a:spcBef>
              <a:spcAft>
                <a:spcPts val="0"/>
              </a:spcAft>
              <a:buNone/>
              <a:defRPr sz="3000">
                <a:latin typeface="Roboto Thin"/>
                <a:ea typeface="Roboto Thin"/>
                <a:cs typeface="Roboto Thin"/>
                <a:sym typeface="Roboto Thin"/>
              </a:defRPr>
            </a:lvl6pPr>
            <a:lvl7pPr lvl="6" rtl="0">
              <a:lnSpc>
                <a:spcPct val="100000"/>
              </a:lnSpc>
              <a:spcBef>
                <a:spcPts val="1600"/>
              </a:spcBef>
              <a:spcAft>
                <a:spcPts val="0"/>
              </a:spcAft>
              <a:buNone/>
              <a:defRPr sz="3000">
                <a:latin typeface="Roboto Thin"/>
                <a:ea typeface="Roboto Thin"/>
                <a:cs typeface="Roboto Thin"/>
                <a:sym typeface="Roboto Thin"/>
              </a:defRPr>
            </a:lvl7pPr>
            <a:lvl8pPr lvl="7" rtl="0">
              <a:lnSpc>
                <a:spcPct val="100000"/>
              </a:lnSpc>
              <a:spcBef>
                <a:spcPts val="1600"/>
              </a:spcBef>
              <a:spcAft>
                <a:spcPts val="0"/>
              </a:spcAft>
              <a:buNone/>
              <a:defRPr sz="3000">
                <a:latin typeface="Roboto Thin"/>
                <a:ea typeface="Roboto Thin"/>
                <a:cs typeface="Roboto Thin"/>
                <a:sym typeface="Roboto Thin"/>
              </a:defRPr>
            </a:lvl8pPr>
            <a:lvl9pPr lvl="8" rtl="0">
              <a:lnSpc>
                <a:spcPct val="100000"/>
              </a:lnSpc>
              <a:spcBef>
                <a:spcPts val="1600"/>
              </a:spcBef>
              <a:spcAft>
                <a:spcPts val="1600"/>
              </a:spcAft>
              <a:buNone/>
              <a:defRPr sz="3000">
                <a:latin typeface="Roboto Thin"/>
                <a:ea typeface="Roboto Thin"/>
                <a:cs typeface="Roboto Thin"/>
                <a:sym typeface="Roboto Thin"/>
              </a:defRPr>
            </a:lvl9pPr>
          </a:lstStyle>
          <a:p/>
        </p:txBody>
      </p:sp>
      <p:sp>
        <p:nvSpPr>
          <p:cNvPr id="216" name="Google Shape;216;p13"/>
          <p:cNvSpPr txBox="1"/>
          <p:nvPr>
            <p:ph idx="6" type="subTitle"/>
          </p:nvPr>
        </p:nvSpPr>
        <p:spPr>
          <a:xfrm>
            <a:off x="6225174" y="2108800"/>
            <a:ext cx="2198700" cy="594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3000">
                <a:solidFill>
                  <a:srgbClr val="FFFFFF"/>
                </a:solidFill>
                <a:latin typeface="Josefin Sans"/>
                <a:ea typeface="Josefin Sans"/>
                <a:cs typeface="Josefin Sans"/>
                <a:sym typeface="Josefin Sans"/>
              </a:defRPr>
            </a:lvl1pPr>
            <a:lvl2pPr lvl="1" rtl="0">
              <a:lnSpc>
                <a:spcPct val="100000"/>
              </a:lnSpc>
              <a:spcBef>
                <a:spcPts val="1600"/>
              </a:spcBef>
              <a:spcAft>
                <a:spcPts val="0"/>
              </a:spcAft>
              <a:buNone/>
              <a:defRPr sz="3000">
                <a:latin typeface="Josefin Sans"/>
                <a:ea typeface="Josefin Sans"/>
                <a:cs typeface="Josefin Sans"/>
                <a:sym typeface="Josefin Sans"/>
              </a:defRPr>
            </a:lvl2pPr>
            <a:lvl3pPr lvl="2" rtl="0">
              <a:lnSpc>
                <a:spcPct val="100000"/>
              </a:lnSpc>
              <a:spcBef>
                <a:spcPts val="1600"/>
              </a:spcBef>
              <a:spcAft>
                <a:spcPts val="0"/>
              </a:spcAft>
              <a:buNone/>
              <a:defRPr sz="3000">
                <a:latin typeface="Josefin Sans"/>
                <a:ea typeface="Josefin Sans"/>
                <a:cs typeface="Josefin Sans"/>
                <a:sym typeface="Josefin Sans"/>
              </a:defRPr>
            </a:lvl3pPr>
            <a:lvl4pPr lvl="3" rtl="0">
              <a:lnSpc>
                <a:spcPct val="100000"/>
              </a:lnSpc>
              <a:spcBef>
                <a:spcPts val="1600"/>
              </a:spcBef>
              <a:spcAft>
                <a:spcPts val="0"/>
              </a:spcAft>
              <a:buNone/>
              <a:defRPr sz="3000">
                <a:latin typeface="Josefin Sans"/>
                <a:ea typeface="Josefin Sans"/>
                <a:cs typeface="Josefin Sans"/>
                <a:sym typeface="Josefin Sans"/>
              </a:defRPr>
            </a:lvl4pPr>
            <a:lvl5pPr lvl="4" rtl="0">
              <a:lnSpc>
                <a:spcPct val="100000"/>
              </a:lnSpc>
              <a:spcBef>
                <a:spcPts val="1600"/>
              </a:spcBef>
              <a:spcAft>
                <a:spcPts val="0"/>
              </a:spcAft>
              <a:buNone/>
              <a:defRPr sz="3000">
                <a:latin typeface="Josefin Sans"/>
                <a:ea typeface="Josefin Sans"/>
                <a:cs typeface="Josefin Sans"/>
                <a:sym typeface="Josefin Sans"/>
              </a:defRPr>
            </a:lvl5pPr>
            <a:lvl6pPr lvl="5" rtl="0">
              <a:lnSpc>
                <a:spcPct val="100000"/>
              </a:lnSpc>
              <a:spcBef>
                <a:spcPts val="1600"/>
              </a:spcBef>
              <a:spcAft>
                <a:spcPts val="0"/>
              </a:spcAft>
              <a:buNone/>
              <a:defRPr sz="3000">
                <a:latin typeface="Josefin Sans"/>
                <a:ea typeface="Josefin Sans"/>
                <a:cs typeface="Josefin Sans"/>
                <a:sym typeface="Josefin Sans"/>
              </a:defRPr>
            </a:lvl6pPr>
            <a:lvl7pPr lvl="6" rtl="0">
              <a:lnSpc>
                <a:spcPct val="100000"/>
              </a:lnSpc>
              <a:spcBef>
                <a:spcPts val="1600"/>
              </a:spcBef>
              <a:spcAft>
                <a:spcPts val="0"/>
              </a:spcAft>
              <a:buNone/>
              <a:defRPr sz="3000">
                <a:latin typeface="Josefin Sans"/>
                <a:ea typeface="Josefin Sans"/>
                <a:cs typeface="Josefin Sans"/>
                <a:sym typeface="Josefin Sans"/>
              </a:defRPr>
            </a:lvl7pPr>
            <a:lvl8pPr lvl="7" rtl="0">
              <a:lnSpc>
                <a:spcPct val="100000"/>
              </a:lnSpc>
              <a:spcBef>
                <a:spcPts val="1600"/>
              </a:spcBef>
              <a:spcAft>
                <a:spcPts val="0"/>
              </a:spcAft>
              <a:buNone/>
              <a:defRPr sz="3000">
                <a:latin typeface="Josefin Sans"/>
                <a:ea typeface="Josefin Sans"/>
                <a:cs typeface="Josefin Sans"/>
                <a:sym typeface="Josefin Sans"/>
              </a:defRPr>
            </a:lvl8pPr>
            <a:lvl9pPr lvl="8" rtl="0">
              <a:lnSpc>
                <a:spcPct val="100000"/>
              </a:lnSpc>
              <a:spcBef>
                <a:spcPts val="1600"/>
              </a:spcBef>
              <a:spcAft>
                <a:spcPts val="1600"/>
              </a:spcAft>
              <a:buNone/>
              <a:defRPr sz="3000">
                <a:latin typeface="Josefin Sans"/>
                <a:ea typeface="Josefin Sans"/>
                <a:cs typeface="Josefin Sans"/>
                <a:sym typeface="Josefi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2">
    <p:spTree>
      <p:nvGrpSpPr>
        <p:cNvPr id="217" name="Shape 217"/>
        <p:cNvGrpSpPr/>
        <p:nvPr/>
      </p:nvGrpSpPr>
      <p:grpSpPr>
        <a:xfrm>
          <a:off x="0" y="0"/>
          <a:ext cx="0" cy="0"/>
          <a:chOff x="0" y="0"/>
          <a:chExt cx="0" cy="0"/>
        </a:xfrm>
      </p:grpSpPr>
      <p:grpSp>
        <p:nvGrpSpPr>
          <p:cNvPr id="218" name="Google Shape;218;p14"/>
          <p:cNvGrpSpPr/>
          <p:nvPr/>
        </p:nvGrpSpPr>
        <p:grpSpPr>
          <a:xfrm flipH="1">
            <a:off x="1219" y="0"/>
            <a:ext cx="3625581" cy="5143497"/>
            <a:chOff x="5518417" y="0"/>
            <a:chExt cx="3625581" cy="5143497"/>
          </a:xfrm>
        </p:grpSpPr>
        <p:sp>
          <p:nvSpPr>
            <p:cNvPr id="219" name="Google Shape;219;p14"/>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14"/>
          <p:cNvSpPr txBox="1"/>
          <p:nvPr>
            <p:ph idx="1" type="subTitle"/>
          </p:nvPr>
        </p:nvSpPr>
        <p:spPr>
          <a:xfrm>
            <a:off x="743862" y="1718996"/>
            <a:ext cx="3556800" cy="27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3000">
                <a:latin typeface="Josefin Sans"/>
                <a:ea typeface="Josefin Sans"/>
                <a:cs typeface="Josefin Sans"/>
                <a:sym typeface="Josefin Sans"/>
              </a:defRPr>
            </a:lvl1pPr>
            <a:lvl2pPr lvl="1" rtl="0" algn="ctr">
              <a:lnSpc>
                <a:spcPct val="100000"/>
              </a:lnSpc>
              <a:spcBef>
                <a:spcPts val="1600"/>
              </a:spcBef>
              <a:spcAft>
                <a:spcPts val="0"/>
              </a:spcAft>
              <a:buNone/>
              <a:defRPr sz="3000">
                <a:latin typeface="Josefin Sans"/>
                <a:ea typeface="Josefin Sans"/>
                <a:cs typeface="Josefin Sans"/>
                <a:sym typeface="Josefin Sans"/>
              </a:defRPr>
            </a:lvl2pPr>
            <a:lvl3pPr lvl="2" rtl="0" algn="ctr">
              <a:lnSpc>
                <a:spcPct val="100000"/>
              </a:lnSpc>
              <a:spcBef>
                <a:spcPts val="1600"/>
              </a:spcBef>
              <a:spcAft>
                <a:spcPts val="0"/>
              </a:spcAft>
              <a:buNone/>
              <a:defRPr sz="3000">
                <a:latin typeface="Josefin Sans"/>
                <a:ea typeface="Josefin Sans"/>
                <a:cs typeface="Josefin Sans"/>
                <a:sym typeface="Josefin Sans"/>
              </a:defRPr>
            </a:lvl3pPr>
            <a:lvl4pPr lvl="3" rtl="0" algn="ctr">
              <a:lnSpc>
                <a:spcPct val="100000"/>
              </a:lnSpc>
              <a:spcBef>
                <a:spcPts val="1600"/>
              </a:spcBef>
              <a:spcAft>
                <a:spcPts val="0"/>
              </a:spcAft>
              <a:buNone/>
              <a:defRPr sz="3000">
                <a:latin typeface="Josefin Sans"/>
                <a:ea typeface="Josefin Sans"/>
                <a:cs typeface="Josefin Sans"/>
                <a:sym typeface="Josefin Sans"/>
              </a:defRPr>
            </a:lvl4pPr>
            <a:lvl5pPr lvl="4" rtl="0" algn="ctr">
              <a:lnSpc>
                <a:spcPct val="100000"/>
              </a:lnSpc>
              <a:spcBef>
                <a:spcPts val="1600"/>
              </a:spcBef>
              <a:spcAft>
                <a:spcPts val="0"/>
              </a:spcAft>
              <a:buNone/>
              <a:defRPr sz="3000">
                <a:latin typeface="Josefin Sans"/>
                <a:ea typeface="Josefin Sans"/>
                <a:cs typeface="Josefin Sans"/>
                <a:sym typeface="Josefin Sans"/>
              </a:defRPr>
            </a:lvl5pPr>
            <a:lvl6pPr lvl="5" rtl="0" algn="ctr">
              <a:lnSpc>
                <a:spcPct val="100000"/>
              </a:lnSpc>
              <a:spcBef>
                <a:spcPts val="1600"/>
              </a:spcBef>
              <a:spcAft>
                <a:spcPts val="0"/>
              </a:spcAft>
              <a:buNone/>
              <a:defRPr sz="3000">
                <a:latin typeface="Josefin Sans"/>
                <a:ea typeface="Josefin Sans"/>
                <a:cs typeface="Josefin Sans"/>
                <a:sym typeface="Josefin Sans"/>
              </a:defRPr>
            </a:lvl6pPr>
            <a:lvl7pPr lvl="6" rtl="0" algn="ctr">
              <a:lnSpc>
                <a:spcPct val="100000"/>
              </a:lnSpc>
              <a:spcBef>
                <a:spcPts val="1600"/>
              </a:spcBef>
              <a:spcAft>
                <a:spcPts val="0"/>
              </a:spcAft>
              <a:buNone/>
              <a:defRPr sz="3000">
                <a:latin typeface="Josefin Sans"/>
                <a:ea typeface="Josefin Sans"/>
                <a:cs typeface="Josefin Sans"/>
                <a:sym typeface="Josefin Sans"/>
              </a:defRPr>
            </a:lvl7pPr>
            <a:lvl8pPr lvl="7" rtl="0" algn="ctr">
              <a:lnSpc>
                <a:spcPct val="100000"/>
              </a:lnSpc>
              <a:spcBef>
                <a:spcPts val="1600"/>
              </a:spcBef>
              <a:spcAft>
                <a:spcPts val="0"/>
              </a:spcAft>
              <a:buNone/>
              <a:defRPr sz="3000">
                <a:latin typeface="Josefin Sans"/>
                <a:ea typeface="Josefin Sans"/>
                <a:cs typeface="Josefin Sans"/>
                <a:sym typeface="Josefin Sans"/>
              </a:defRPr>
            </a:lvl8pPr>
            <a:lvl9pPr lvl="8" rtl="0" algn="ctr">
              <a:lnSpc>
                <a:spcPct val="100000"/>
              </a:lnSpc>
              <a:spcBef>
                <a:spcPts val="1600"/>
              </a:spcBef>
              <a:spcAft>
                <a:spcPts val="1600"/>
              </a:spcAft>
              <a:buNone/>
              <a:defRPr sz="3000">
                <a:latin typeface="Josefin Sans"/>
                <a:ea typeface="Josefin Sans"/>
                <a:cs typeface="Josefin Sans"/>
                <a:sym typeface="Josefin Sans"/>
              </a:defRPr>
            </a:lvl9pPr>
          </a:lstStyle>
          <a:p/>
        </p:txBody>
      </p:sp>
      <p:sp>
        <p:nvSpPr>
          <p:cNvPr id="239" name="Google Shape;239;p14"/>
          <p:cNvSpPr txBox="1"/>
          <p:nvPr>
            <p:ph idx="2" type="subTitle"/>
          </p:nvPr>
        </p:nvSpPr>
        <p:spPr>
          <a:xfrm>
            <a:off x="4843361" y="1718996"/>
            <a:ext cx="3556800" cy="27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3000">
                <a:latin typeface="Josefin Sans"/>
                <a:ea typeface="Josefin Sans"/>
                <a:cs typeface="Josefin Sans"/>
                <a:sym typeface="Josefin Sans"/>
              </a:defRPr>
            </a:lvl1pPr>
            <a:lvl2pPr lvl="1" rtl="0" algn="ctr">
              <a:lnSpc>
                <a:spcPct val="100000"/>
              </a:lnSpc>
              <a:spcBef>
                <a:spcPts val="1600"/>
              </a:spcBef>
              <a:spcAft>
                <a:spcPts val="0"/>
              </a:spcAft>
              <a:buNone/>
              <a:defRPr sz="3000">
                <a:latin typeface="Josefin Sans"/>
                <a:ea typeface="Josefin Sans"/>
                <a:cs typeface="Josefin Sans"/>
                <a:sym typeface="Josefin Sans"/>
              </a:defRPr>
            </a:lvl2pPr>
            <a:lvl3pPr lvl="2" rtl="0" algn="ctr">
              <a:lnSpc>
                <a:spcPct val="100000"/>
              </a:lnSpc>
              <a:spcBef>
                <a:spcPts val="1600"/>
              </a:spcBef>
              <a:spcAft>
                <a:spcPts val="0"/>
              </a:spcAft>
              <a:buNone/>
              <a:defRPr sz="3000">
                <a:latin typeface="Josefin Sans"/>
                <a:ea typeface="Josefin Sans"/>
                <a:cs typeface="Josefin Sans"/>
                <a:sym typeface="Josefin Sans"/>
              </a:defRPr>
            </a:lvl3pPr>
            <a:lvl4pPr lvl="3" rtl="0" algn="ctr">
              <a:lnSpc>
                <a:spcPct val="100000"/>
              </a:lnSpc>
              <a:spcBef>
                <a:spcPts val="1600"/>
              </a:spcBef>
              <a:spcAft>
                <a:spcPts val="0"/>
              </a:spcAft>
              <a:buNone/>
              <a:defRPr sz="3000">
                <a:latin typeface="Josefin Sans"/>
                <a:ea typeface="Josefin Sans"/>
                <a:cs typeface="Josefin Sans"/>
                <a:sym typeface="Josefin Sans"/>
              </a:defRPr>
            </a:lvl4pPr>
            <a:lvl5pPr lvl="4" rtl="0" algn="ctr">
              <a:lnSpc>
                <a:spcPct val="100000"/>
              </a:lnSpc>
              <a:spcBef>
                <a:spcPts val="1600"/>
              </a:spcBef>
              <a:spcAft>
                <a:spcPts val="0"/>
              </a:spcAft>
              <a:buNone/>
              <a:defRPr sz="3000">
                <a:latin typeface="Josefin Sans"/>
                <a:ea typeface="Josefin Sans"/>
                <a:cs typeface="Josefin Sans"/>
                <a:sym typeface="Josefin Sans"/>
              </a:defRPr>
            </a:lvl5pPr>
            <a:lvl6pPr lvl="5" rtl="0" algn="ctr">
              <a:lnSpc>
                <a:spcPct val="100000"/>
              </a:lnSpc>
              <a:spcBef>
                <a:spcPts val="1600"/>
              </a:spcBef>
              <a:spcAft>
                <a:spcPts val="0"/>
              </a:spcAft>
              <a:buNone/>
              <a:defRPr sz="3000">
                <a:latin typeface="Josefin Sans"/>
                <a:ea typeface="Josefin Sans"/>
                <a:cs typeface="Josefin Sans"/>
                <a:sym typeface="Josefin Sans"/>
              </a:defRPr>
            </a:lvl6pPr>
            <a:lvl7pPr lvl="6" rtl="0" algn="ctr">
              <a:lnSpc>
                <a:spcPct val="100000"/>
              </a:lnSpc>
              <a:spcBef>
                <a:spcPts val="1600"/>
              </a:spcBef>
              <a:spcAft>
                <a:spcPts val="0"/>
              </a:spcAft>
              <a:buNone/>
              <a:defRPr sz="3000">
                <a:latin typeface="Josefin Sans"/>
                <a:ea typeface="Josefin Sans"/>
                <a:cs typeface="Josefin Sans"/>
                <a:sym typeface="Josefin Sans"/>
              </a:defRPr>
            </a:lvl7pPr>
            <a:lvl8pPr lvl="7" rtl="0" algn="ctr">
              <a:lnSpc>
                <a:spcPct val="100000"/>
              </a:lnSpc>
              <a:spcBef>
                <a:spcPts val="1600"/>
              </a:spcBef>
              <a:spcAft>
                <a:spcPts val="0"/>
              </a:spcAft>
              <a:buNone/>
              <a:defRPr sz="3000">
                <a:latin typeface="Josefin Sans"/>
                <a:ea typeface="Josefin Sans"/>
                <a:cs typeface="Josefin Sans"/>
                <a:sym typeface="Josefin Sans"/>
              </a:defRPr>
            </a:lvl8pPr>
            <a:lvl9pPr lvl="8" rtl="0" algn="ctr">
              <a:lnSpc>
                <a:spcPct val="100000"/>
              </a:lnSpc>
              <a:spcBef>
                <a:spcPts val="1600"/>
              </a:spcBef>
              <a:spcAft>
                <a:spcPts val="1600"/>
              </a:spcAft>
              <a:buNone/>
              <a:defRPr sz="3000">
                <a:latin typeface="Josefin Sans"/>
                <a:ea typeface="Josefin Sans"/>
                <a:cs typeface="Josefin Sans"/>
                <a:sym typeface="Josefin Sans"/>
              </a:defRPr>
            </a:lvl9pPr>
          </a:lstStyle>
          <a:p/>
        </p:txBody>
      </p:sp>
      <p:sp>
        <p:nvSpPr>
          <p:cNvPr id="240" name="Google Shape;240;p14"/>
          <p:cNvSpPr txBox="1"/>
          <p:nvPr>
            <p:ph idx="3" type="subTitle"/>
          </p:nvPr>
        </p:nvSpPr>
        <p:spPr>
          <a:xfrm>
            <a:off x="720012" y="2118650"/>
            <a:ext cx="3604500" cy="78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3000">
                <a:solidFill>
                  <a:srgbClr val="FFFFFF"/>
                </a:solidFill>
                <a:latin typeface="Roboto Thin"/>
                <a:ea typeface="Roboto Thin"/>
                <a:cs typeface="Roboto Thin"/>
                <a:sym typeface="Roboto Thin"/>
              </a:defRPr>
            </a:lvl1pPr>
            <a:lvl2pPr lvl="1"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2pPr>
            <a:lvl3pPr lvl="2"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3pPr>
            <a:lvl4pPr lvl="3"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4pPr>
            <a:lvl5pPr lvl="4"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5pPr>
            <a:lvl6pPr lvl="5"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6pPr>
            <a:lvl7pPr lvl="6"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7pPr>
            <a:lvl8pPr lvl="7"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8pPr>
            <a:lvl9pPr lvl="8" rtl="0" algn="ctr">
              <a:lnSpc>
                <a:spcPct val="100000"/>
              </a:lnSpc>
              <a:spcBef>
                <a:spcPts val="1600"/>
              </a:spcBef>
              <a:spcAft>
                <a:spcPts val="1600"/>
              </a:spcAft>
              <a:buNone/>
              <a:defRPr sz="3000">
                <a:solidFill>
                  <a:srgbClr val="FFFFFF"/>
                </a:solidFill>
                <a:latin typeface="Roboto Thin"/>
                <a:ea typeface="Roboto Thin"/>
                <a:cs typeface="Roboto Thin"/>
                <a:sym typeface="Roboto Thin"/>
              </a:defRPr>
            </a:lvl9pPr>
          </a:lstStyle>
          <a:p/>
        </p:txBody>
      </p:sp>
      <p:sp>
        <p:nvSpPr>
          <p:cNvPr id="241" name="Google Shape;241;p14"/>
          <p:cNvSpPr txBox="1"/>
          <p:nvPr>
            <p:ph idx="4" type="subTitle"/>
          </p:nvPr>
        </p:nvSpPr>
        <p:spPr>
          <a:xfrm>
            <a:off x="4819511" y="2118650"/>
            <a:ext cx="3604500" cy="78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3000">
                <a:solidFill>
                  <a:srgbClr val="FFFFFF"/>
                </a:solidFill>
                <a:latin typeface="Roboto Thin"/>
                <a:ea typeface="Roboto Thin"/>
                <a:cs typeface="Roboto Thin"/>
                <a:sym typeface="Roboto Thin"/>
              </a:defRPr>
            </a:lvl1pPr>
            <a:lvl2pPr lvl="1"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2pPr>
            <a:lvl3pPr lvl="2"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3pPr>
            <a:lvl4pPr lvl="3"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4pPr>
            <a:lvl5pPr lvl="4"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5pPr>
            <a:lvl6pPr lvl="5"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6pPr>
            <a:lvl7pPr lvl="6"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7pPr>
            <a:lvl8pPr lvl="7"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8pPr>
            <a:lvl9pPr lvl="8" rtl="0" algn="ctr">
              <a:lnSpc>
                <a:spcPct val="100000"/>
              </a:lnSpc>
              <a:spcBef>
                <a:spcPts val="1600"/>
              </a:spcBef>
              <a:spcAft>
                <a:spcPts val="1600"/>
              </a:spcAft>
              <a:buNone/>
              <a:defRPr sz="3000">
                <a:solidFill>
                  <a:srgbClr val="FFFFFF"/>
                </a:solidFill>
                <a:latin typeface="Roboto Thin"/>
                <a:ea typeface="Roboto Thin"/>
                <a:cs typeface="Roboto Thin"/>
                <a:sym typeface="Roboto Thin"/>
              </a:defRPr>
            </a:lvl9pPr>
          </a:lstStyle>
          <a:p/>
        </p:txBody>
      </p:sp>
      <p:sp>
        <p:nvSpPr>
          <p:cNvPr id="242" name="Google Shape;242;p14"/>
          <p:cNvSpPr txBox="1"/>
          <p:nvPr>
            <p:ph type="title"/>
          </p:nvPr>
        </p:nvSpPr>
        <p:spPr>
          <a:xfrm>
            <a:off x="720000" y="532025"/>
            <a:ext cx="7704000" cy="92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
    <p:spTree>
      <p:nvGrpSpPr>
        <p:cNvPr id="243" name="Shape 243"/>
        <p:cNvGrpSpPr/>
        <p:nvPr/>
      </p:nvGrpSpPr>
      <p:grpSpPr>
        <a:xfrm>
          <a:off x="0" y="0"/>
          <a:ext cx="0" cy="0"/>
          <a:chOff x="0" y="0"/>
          <a:chExt cx="0" cy="0"/>
        </a:xfrm>
      </p:grpSpPr>
      <p:grpSp>
        <p:nvGrpSpPr>
          <p:cNvPr id="244" name="Google Shape;244;p15"/>
          <p:cNvGrpSpPr/>
          <p:nvPr/>
        </p:nvGrpSpPr>
        <p:grpSpPr>
          <a:xfrm>
            <a:off x="5518417" y="0"/>
            <a:ext cx="3625581" cy="5143497"/>
            <a:chOff x="5518417" y="0"/>
            <a:chExt cx="3625581" cy="5143497"/>
          </a:xfrm>
        </p:grpSpPr>
        <p:sp>
          <p:nvSpPr>
            <p:cNvPr id="245" name="Google Shape;245;p15"/>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15"/>
          <p:cNvSpPr txBox="1"/>
          <p:nvPr>
            <p:ph idx="1" type="subTitle"/>
          </p:nvPr>
        </p:nvSpPr>
        <p:spPr>
          <a:xfrm>
            <a:off x="720024" y="3590875"/>
            <a:ext cx="2138700" cy="59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3000">
                <a:latin typeface="Roboto Thin"/>
                <a:ea typeface="Roboto Thin"/>
                <a:cs typeface="Roboto Thin"/>
                <a:sym typeface="Roboto Thin"/>
              </a:defRPr>
            </a:lvl1pPr>
            <a:lvl2pPr lvl="1" rtl="0" algn="ctr">
              <a:lnSpc>
                <a:spcPct val="100000"/>
              </a:lnSpc>
              <a:spcBef>
                <a:spcPts val="1600"/>
              </a:spcBef>
              <a:spcAft>
                <a:spcPts val="0"/>
              </a:spcAft>
              <a:buNone/>
              <a:defRPr sz="3000">
                <a:latin typeface="Roboto Thin"/>
                <a:ea typeface="Roboto Thin"/>
                <a:cs typeface="Roboto Thin"/>
                <a:sym typeface="Roboto Thin"/>
              </a:defRPr>
            </a:lvl2pPr>
            <a:lvl3pPr lvl="2" rtl="0" algn="ctr">
              <a:lnSpc>
                <a:spcPct val="100000"/>
              </a:lnSpc>
              <a:spcBef>
                <a:spcPts val="1600"/>
              </a:spcBef>
              <a:spcAft>
                <a:spcPts val="0"/>
              </a:spcAft>
              <a:buNone/>
              <a:defRPr sz="3000">
                <a:latin typeface="Roboto Thin"/>
                <a:ea typeface="Roboto Thin"/>
                <a:cs typeface="Roboto Thin"/>
                <a:sym typeface="Roboto Thin"/>
              </a:defRPr>
            </a:lvl3pPr>
            <a:lvl4pPr lvl="3" rtl="0" algn="ctr">
              <a:lnSpc>
                <a:spcPct val="100000"/>
              </a:lnSpc>
              <a:spcBef>
                <a:spcPts val="1600"/>
              </a:spcBef>
              <a:spcAft>
                <a:spcPts val="0"/>
              </a:spcAft>
              <a:buNone/>
              <a:defRPr sz="3000">
                <a:latin typeface="Roboto Thin"/>
                <a:ea typeface="Roboto Thin"/>
                <a:cs typeface="Roboto Thin"/>
                <a:sym typeface="Roboto Thin"/>
              </a:defRPr>
            </a:lvl4pPr>
            <a:lvl5pPr lvl="4" rtl="0" algn="ctr">
              <a:lnSpc>
                <a:spcPct val="100000"/>
              </a:lnSpc>
              <a:spcBef>
                <a:spcPts val="1600"/>
              </a:spcBef>
              <a:spcAft>
                <a:spcPts val="0"/>
              </a:spcAft>
              <a:buNone/>
              <a:defRPr sz="3000">
                <a:latin typeface="Roboto Thin"/>
                <a:ea typeface="Roboto Thin"/>
                <a:cs typeface="Roboto Thin"/>
                <a:sym typeface="Roboto Thin"/>
              </a:defRPr>
            </a:lvl5pPr>
            <a:lvl6pPr lvl="5" rtl="0" algn="ctr">
              <a:lnSpc>
                <a:spcPct val="100000"/>
              </a:lnSpc>
              <a:spcBef>
                <a:spcPts val="1600"/>
              </a:spcBef>
              <a:spcAft>
                <a:spcPts val="0"/>
              </a:spcAft>
              <a:buNone/>
              <a:defRPr sz="3000">
                <a:latin typeface="Roboto Thin"/>
                <a:ea typeface="Roboto Thin"/>
                <a:cs typeface="Roboto Thin"/>
                <a:sym typeface="Roboto Thin"/>
              </a:defRPr>
            </a:lvl6pPr>
            <a:lvl7pPr lvl="6" rtl="0" algn="ctr">
              <a:lnSpc>
                <a:spcPct val="100000"/>
              </a:lnSpc>
              <a:spcBef>
                <a:spcPts val="1600"/>
              </a:spcBef>
              <a:spcAft>
                <a:spcPts val="0"/>
              </a:spcAft>
              <a:buNone/>
              <a:defRPr sz="3000">
                <a:latin typeface="Roboto Thin"/>
                <a:ea typeface="Roboto Thin"/>
                <a:cs typeface="Roboto Thin"/>
                <a:sym typeface="Roboto Thin"/>
              </a:defRPr>
            </a:lvl7pPr>
            <a:lvl8pPr lvl="7" rtl="0" algn="ctr">
              <a:lnSpc>
                <a:spcPct val="100000"/>
              </a:lnSpc>
              <a:spcBef>
                <a:spcPts val="1600"/>
              </a:spcBef>
              <a:spcAft>
                <a:spcPts val="0"/>
              </a:spcAft>
              <a:buNone/>
              <a:defRPr sz="3000">
                <a:latin typeface="Roboto Thin"/>
                <a:ea typeface="Roboto Thin"/>
                <a:cs typeface="Roboto Thin"/>
                <a:sym typeface="Roboto Thin"/>
              </a:defRPr>
            </a:lvl8pPr>
            <a:lvl9pPr lvl="8" rtl="0" algn="ctr">
              <a:lnSpc>
                <a:spcPct val="100000"/>
              </a:lnSpc>
              <a:spcBef>
                <a:spcPts val="1600"/>
              </a:spcBef>
              <a:spcAft>
                <a:spcPts val="1600"/>
              </a:spcAft>
              <a:buNone/>
              <a:defRPr sz="3000">
                <a:latin typeface="Roboto Thin"/>
                <a:ea typeface="Roboto Thin"/>
                <a:cs typeface="Roboto Thin"/>
                <a:sym typeface="Roboto Thin"/>
              </a:defRPr>
            </a:lvl9pPr>
          </a:lstStyle>
          <a:p/>
        </p:txBody>
      </p:sp>
      <p:sp>
        <p:nvSpPr>
          <p:cNvPr id="265" name="Google Shape;265;p15"/>
          <p:cNvSpPr txBox="1"/>
          <p:nvPr>
            <p:ph idx="2" type="subTitle"/>
          </p:nvPr>
        </p:nvSpPr>
        <p:spPr>
          <a:xfrm>
            <a:off x="3502679" y="3590875"/>
            <a:ext cx="2138700" cy="59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3000">
                <a:latin typeface="Roboto Thin"/>
                <a:ea typeface="Roboto Thin"/>
                <a:cs typeface="Roboto Thin"/>
                <a:sym typeface="Roboto Thin"/>
              </a:defRPr>
            </a:lvl1pPr>
            <a:lvl2pPr lvl="1" rtl="0" algn="ctr">
              <a:lnSpc>
                <a:spcPct val="100000"/>
              </a:lnSpc>
              <a:spcBef>
                <a:spcPts val="1600"/>
              </a:spcBef>
              <a:spcAft>
                <a:spcPts val="0"/>
              </a:spcAft>
              <a:buNone/>
              <a:defRPr sz="3000">
                <a:latin typeface="Roboto Thin"/>
                <a:ea typeface="Roboto Thin"/>
                <a:cs typeface="Roboto Thin"/>
                <a:sym typeface="Roboto Thin"/>
              </a:defRPr>
            </a:lvl2pPr>
            <a:lvl3pPr lvl="2" rtl="0" algn="ctr">
              <a:lnSpc>
                <a:spcPct val="100000"/>
              </a:lnSpc>
              <a:spcBef>
                <a:spcPts val="1600"/>
              </a:spcBef>
              <a:spcAft>
                <a:spcPts val="0"/>
              </a:spcAft>
              <a:buNone/>
              <a:defRPr sz="3000">
                <a:latin typeface="Roboto Thin"/>
                <a:ea typeface="Roboto Thin"/>
                <a:cs typeface="Roboto Thin"/>
                <a:sym typeface="Roboto Thin"/>
              </a:defRPr>
            </a:lvl3pPr>
            <a:lvl4pPr lvl="3" rtl="0" algn="ctr">
              <a:lnSpc>
                <a:spcPct val="100000"/>
              </a:lnSpc>
              <a:spcBef>
                <a:spcPts val="1600"/>
              </a:spcBef>
              <a:spcAft>
                <a:spcPts val="0"/>
              </a:spcAft>
              <a:buNone/>
              <a:defRPr sz="3000">
                <a:latin typeface="Roboto Thin"/>
                <a:ea typeface="Roboto Thin"/>
                <a:cs typeface="Roboto Thin"/>
                <a:sym typeface="Roboto Thin"/>
              </a:defRPr>
            </a:lvl4pPr>
            <a:lvl5pPr lvl="4" rtl="0" algn="ctr">
              <a:lnSpc>
                <a:spcPct val="100000"/>
              </a:lnSpc>
              <a:spcBef>
                <a:spcPts val="1600"/>
              </a:spcBef>
              <a:spcAft>
                <a:spcPts val="0"/>
              </a:spcAft>
              <a:buNone/>
              <a:defRPr sz="3000">
                <a:latin typeface="Roboto Thin"/>
                <a:ea typeface="Roboto Thin"/>
                <a:cs typeface="Roboto Thin"/>
                <a:sym typeface="Roboto Thin"/>
              </a:defRPr>
            </a:lvl5pPr>
            <a:lvl6pPr lvl="5" rtl="0" algn="ctr">
              <a:lnSpc>
                <a:spcPct val="100000"/>
              </a:lnSpc>
              <a:spcBef>
                <a:spcPts val="1600"/>
              </a:spcBef>
              <a:spcAft>
                <a:spcPts val="0"/>
              </a:spcAft>
              <a:buNone/>
              <a:defRPr sz="3000">
                <a:latin typeface="Roboto Thin"/>
                <a:ea typeface="Roboto Thin"/>
                <a:cs typeface="Roboto Thin"/>
                <a:sym typeface="Roboto Thin"/>
              </a:defRPr>
            </a:lvl6pPr>
            <a:lvl7pPr lvl="6" rtl="0" algn="ctr">
              <a:lnSpc>
                <a:spcPct val="100000"/>
              </a:lnSpc>
              <a:spcBef>
                <a:spcPts val="1600"/>
              </a:spcBef>
              <a:spcAft>
                <a:spcPts val="0"/>
              </a:spcAft>
              <a:buNone/>
              <a:defRPr sz="3000">
                <a:latin typeface="Roboto Thin"/>
                <a:ea typeface="Roboto Thin"/>
                <a:cs typeface="Roboto Thin"/>
                <a:sym typeface="Roboto Thin"/>
              </a:defRPr>
            </a:lvl7pPr>
            <a:lvl8pPr lvl="7" rtl="0" algn="ctr">
              <a:lnSpc>
                <a:spcPct val="100000"/>
              </a:lnSpc>
              <a:spcBef>
                <a:spcPts val="1600"/>
              </a:spcBef>
              <a:spcAft>
                <a:spcPts val="0"/>
              </a:spcAft>
              <a:buNone/>
              <a:defRPr sz="3000">
                <a:latin typeface="Roboto Thin"/>
                <a:ea typeface="Roboto Thin"/>
                <a:cs typeface="Roboto Thin"/>
                <a:sym typeface="Roboto Thin"/>
              </a:defRPr>
            </a:lvl8pPr>
            <a:lvl9pPr lvl="8" rtl="0" algn="ctr">
              <a:lnSpc>
                <a:spcPct val="100000"/>
              </a:lnSpc>
              <a:spcBef>
                <a:spcPts val="1600"/>
              </a:spcBef>
              <a:spcAft>
                <a:spcPts val="1600"/>
              </a:spcAft>
              <a:buNone/>
              <a:defRPr sz="3000">
                <a:latin typeface="Roboto Thin"/>
                <a:ea typeface="Roboto Thin"/>
                <a:cs typeface="Roboto Thin"/>
                <a:sym typeface="Roboto Thin"/>
              </a:defRPr>
            </a:lvl9pPr>
          </a:lstStyle>
          <a:p/>
        </p:txBody>
      </p:sp>
      <p:sp>
        <p:nvSpPr>
          <p:cNvPr id="266" name="Google Shape;266;p15"/>
          <p:cNvSpPr txBox="1"/>
          <p:nvPr>
            <p:ph idx="3" type="subTitle"/>
          </p:nvPr>
        </p:nvSpPr>
        <p:spPr>
          <a:xfrm>
            <a:off x="6285360" y="3590875"/>
            <a:ext cx="2138700" cy="59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3000">
                <a:latin typeface="Roboto Thin"/>
                <a:ea typeface="Roboto Thin"/>
                <a:cs typeface="Roboto Thin"/>
                <a:sym typeface="Roboto Thin"/>
              </a:defRPr>
            </a:lvl1pPr>
            <a:lvl2pPr lvl="1" rtl="0" algn="ctr">
              <a:lnSpc>
                <a:spcPct val="100000"/>
              </a:lnSpc>
              <a:spcBef>
                <a:spcPts val="1600"/>
              </a:spcBef>
              <a:spcAft>
                <a:spcPts val="0"/>
              </a:spcAft>
              <a:buNone/>
              <a:defRPr sz="3000">
                <a:latin typeface="Roboto Thin"/>
                <a:ea typeface="Roboto Thin"/>
                <a:cs typeface="Roboto Thin"/>
                <a:sym typeface="Roboto Thin"/>
              </a:defRPr>
            </a:lvl2pPr>
            <a:lvl3pPr lvl="2" rtl="0" algn="ctr">
              <a:lnSpc>
                <a:spcPct val="100000"/>
              </a:lnSpc>
              <a:spcBef>
                <a:spcPts val="1600"/>
              </a:spcBef>
              <a:spcAft>
                <a:spcPts val="0"/>
              </a:spcAft>
              <a:buNone/>
              <a:defRPr sz="3000">
                <a:latin typeface="Roboto Thin"/>
                <a:ea typeface="Roboto Thin"/>
                <a:cs typeface="Roboto Thin"/>
                <a:sym typeface="Roboto Thin"/>
              </a:defRPr>
            </a:lvl3pPr>
            <a:lvl4pPr lvl="3" rtl="0" algn="ctr">
              <a:lnSpc>
                <a:spcPct val="100000"/>
              </a:lnSpc>
              <a:spcBef>
                <a:spcPts val="1600"/>
              </a:spcBef>
              <a:spcAft>
                <a:spcPts val="0"/>
              </a:spcAft>
              <a:buNone/>
              <a:defRPr sz="3000">
                <a:latin typeface="Roboto Thin"/>
                <a:ea typeface="Roboto Thin"/>
                <a:cs typeface="Roboto Thin"/>
                <a:sym typeface="Roboto Thin"/>
              </a:defRPr>
            </a:lvl4pPr>
            <a:lvl5pPr lvl="4" rtl="0" algn="ctr">
              <a:lnSpc>
                <a:spcPct val="100000"/>
              </a:lnSpc>
              <a:spcBef>
                <a:spcPts val="1600"/>
              </a:spcBef>
              <a:spcAft>
                <a:spcPts val="0"/>
              </a:spcAft>
              <a:buNone/>
              <a:defRPr sz="3000">
                <a:latin typeface="Roboto Thin"/>
                <a:ea typeface="Roboto Thin"/>
                <a:cs typeface="Roboto Thin"/>
                <a:sym typeface="Roboto Thin"/>
              </a:defRPr>
            </a:lvl5pPr>
            <a:lvl6pPr lvl="5" rtl="0" algn="ctr">
              <a:lnSpc>
                <a:spcPct val="100000"/>
              </a:lnSpc>
              <a:spcBef>
                <a:spcPts val="1600"/>
              </a:spcBef>
              <a:spcAft>
                <a:spcPts val="0"/>
              </a:spcAft>
              <a:buNone/>
              <a:defRPr sz="3000">
                <a:latin typeface="Roboto Thin"/>
                <a:ea typeface="Roboto Thin"/>
                <a:cs typeface="Roboto Thin"/>
                <a:sym typeface="Roboto Thin"/>
              </a:defRPr>
            </a:lvl6pPr>
            <a:lvl7pPr lvl="6" rtl="0" algn="ctr">
              <a:lnSpc>
                <a:spcPct val="100000"/>
              </a:lnSpc>
              <a:spcBef>
                <a:spcPts val="1600"/>
              </a:spcBef>
              <a:spcAft>
                <a:spcPts val="0"/>
              </a:spcAft>
              <a:buNone/>
              <a:defRPr sz="3000">
                <a:latin typeface="Roboto Thin"/>
                <a:ea typeface="Roboto Thin"/>
                <a:cs typeface="Roboto Thin"/>
                <a:sym typeface="Roboto Thin"/>
              </a:defRPr>
            </a:lvl7pPr>
            <a:lvl8pPr lvl="7" rtl="0" algn="ctr">
              <a:lnSpc>
                <a:spcPct val="100000"/>
              </a:lnSpc>
              <a:spcBef>
                <a:spcPts val="1600"/>
              </a:spcBef>
              <a:spcAft>
                <a:spcPts val="0"/>
              </a:spcAft>
              <a:buNone/>
              <a:defRPr sz="3000">
                <a:latin typeface="Roboto Thin"/>
                <a:ea typeface="Roboto Thin"/>
                <a:cs typeface="Roboto Thin"/>
                <a:sym typeface="Roboto Thin"/>
              </a:defRPr>
            </a:lvl8pPr>
            <a:lvl9pPr lvl="8" rtl="0" algn="ctr">
              <a:lnSpc>
                <a:spcPct val="100000"/>
              </a:lnSpc>
              <a:spcBef>
                <a:spcPts val="1600"/>
              </a:spcBef>
              <a:spcAft>
                <a:spcPts val="1600"/>
              </a:spcAft>
              <a:buNone/>
              <a:defRPr sz="3000">
                <a:latin typeface="Roboto Thin"/>
                <a:ea typeface="Roboto Thin"/>
                <a:cs typeface="Roboto Thin"/>
                <a:sym typeface="Roboto Thin"/>
              </a:defRPr>
            </a:lvl9pPr>
          </a:lstStyle>
          <a:p/>
        </p:txBody>
      </p:sp>
      <p:sp>
        <p:nvSpPr>
          <p:cNvPr id="267" name="Google Shape;267;p15"/>
          <p:cNvSpPr txBox="1"/>
          <p:nvPr>
            <p:ph type="title"/>
          </p:nvPr>
        </p:nvSpPr>
        <p:spPr>
          <a:xfrm>
            <a:off x="720000" y="532025"/>
            <a:ext cx="7704000" cy="92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_1">
    <p:spTree>
      <p:nvGrpSpPr>
        <p:cNvPr id="268" name="Shape 268"/>
        <p:cNvGrpSpPr/>
        <p:nvPr/>
      </p:nvGrpSpPr>
      <p:grpSpPr>
        <a:xfrm>
          <a:off x="0" y="0"/>
          <a:ext cx="0" cy="0"/>
          <a:chOff x="0" y="0"/>
          <a:chExt cx="0" cy="0"/>
        </a:xfrm>
      </p:grpSpPr>
      <p:grpSp>
        <p:nvGrpSpPr>
          <p:cNvPr id="269" name="Google Shape;269;p16"/>
          <p:cNvGrpSpPr/>
          <p:nvPr/>
        </p:nvGrpSpPr>
        <p:grpSpPr>
          <a:xfrm>
            <a:off x="5518417" y="0"/>
            <a:ext cx="3625581" cy="5143497"/>
            <a:chOff x="5518417" y="0"/>
            <a:chExt cx="3625581" cy="5143497"/>
          </a:xfrm>
        </p:grpSpPr>
        <p:sp>
          <p:nvSpPr>
            <p:cNvPr id="270" name="Google Shape;270;p16"/>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16"/>
          <p:cNvSpPr txBox="1"/>
          <p:nvPr>
            <p:ph idx="1" type="subTitle"/>
          </p:nvPr>
        </p:nvSpPr>
        <p:spPr>
          <a:xfrm>
            <a:off x="720000" y="1492750"/>
            <a:ext cx="4678200" cy="3110700"/>
          </a:xfrm>
          <a:prstGeom prst="rect">
            <a:avLst/>
          </a:prstGeom>
        </p:spPr>
        <p:txBody>
          <a:bodyPr anchorCtr="0" anchor="ctr" bIns="0" lIns="91425" spcFirstLastPara="1" rIns="91425" wrap="square" tIns="306000">
            <a:noAutofit/>
          </a:bodyPr>
          <a:lstStyle>
            <a:lvl1pPr lvl="0" rtl="0">
              <a:lnSpc>
                <a:spcPct val="100000"/>
              </a:lnSpc>
              <a:spcBef>
                <a:spcPts val="0"/>
              </a:spcBef>
              <a:spcAft>
                <a:spcPts val="0"/>
              </a:spcAft>
              <a:buNone/>
              <a:defRPr sz="3000">
                <a:solidFill>
                  <a:schemeClr val="hlink"/>
                </a:solidFill>
                <a:latin typeface="Roboto Thin"/>
                <a:ea typeface="Roboto Thin"/>
                <a:cs typeface="Roboto Thin"/>
                <a:sym typeface="Roboto Thin"/>
              </a:defRPr>
            </a:lvl1pPr>
            <a:lvl2pPr lvl="1" rtl="0">
              <a:lnSpc>
                <a:spcPct val="100000"/>
              </a:lnSpc>
              <a:spcBef>
                <a:spcPts val="1600"/>
              </a:spcBef>
              <a:spcAft>
                <a:spcPts val="0"/>
              </a:spcAft>
              <a:buNone/>
              <a:defRPr>
                <a:solidFill>
                  <a:schemeClr val="hlink"/>
                </a:solidFill>
                <a:latin typeface="Roboto Thin"/>
                <a:ea typeface="Roboto Thin"/>
                <a:cs typeface="Roboto Thin"/>
                <a:sym typeface="Roboto Thin"/>
              </a:defRPr>
            </a:lvl2pPr>
            <a:lvl3pPr lvl="2" rtl="0">
              <a:lnSpc>
                <a:spcPct val="100000"/>
              </a:lnSpc>
              <a:spcBef>
                <a:spcPts val="1600"/>
              </a:spcBef>
              <a:spcAft>
                <a:spcPts val="0"/>
              </a:spcAft>
              <a:buNone/>
              <a:defRPr>
                <a:solidFill>
                  <a:schemeClr val="hlink"/>
                </a:solidFill>
                <a:latin typeface="Roboto Thin"/>
                <a:ea typeface="Roboto Thin"/>
                <a:cs typeface="Roboto Thin"/>
                <a:sym typeface="Roboto Thin"/>
              </a:defRPr>
            </a:lvl3pPr>
            <a:lvl4pPr lvl="3" rtl="0">
              <a:lnSpc>
                <a:spcPct val="100000"/>
              </a:lnSpc>
              <a:spcBef>
                <a:spcPts val="1600"/>
              </a:spcBef>
              <a:spcAft>
                <a:spcPts val="0"/>
              </a:spcAft>
              <a:buNone/>
              <a:defRPr>
                <a:solidFill>
                  <a:schemeClr val="hlink"/>
                </a:solidFill>
                <a:latin typeface="Roboto Thin"/>
                <a:ea typeface="Roboto Thin"/>
                <a:cs typeface="Roboto Thin"/>
                <a:sym typeface="Roboto Thin"/>
              </a:defRPr>
            </a:lvl4pPr>
            <a:lvl5pPr lvl="4" rtl="0">
              <a:lnSpc>
                <a:spcPct val="100000"/>
              </a:lnSpc>
              <a:spcBef>
                <a:spcPts val="1600"/>
              </a:spcBef>
              <a:spcAft>
                <a:spcPts val="0"/>
              </a:spcAft>
              <a:buNone/>
              <a:defRPr>
                <a:solidFill>
                  <a:schemeClr val="hlink"/>
                </a:solidFill>
                <a:latin typeface="Roboto Thin"/>
                <a:ea typeface="Roboto Thin"/>
                <a:cs typeface="Roboto Thin"/>
                <a:sym typeface="Roboto Thin"/>
              </a:defRPr>
            </a:lvl5pPr>
            <a:lvl6pPr lvl="5" rtl="0">
              <a:lnSpc>
                <a:spcPct val="100000"/>
              </a:lnSpc>
              <a:spcBef>
                <a:spcPts val="1600"/>
              </a:spcBef>
              <a:spcAft>
                <a:spcPts val="0"/>
              </a:spcAft>
              <a:buNone/>
              <a:defRPr>
                <a:solidFill>
                  <a:schemeClr val="hlink"/>
                </a:solidFill>
                <a:latin typeface="Roboto Thin"/>
                <a:ea typeface="Roboto Thin"/>
                <a:cs typeface="Roboto Thin"/>
                <a:sym typeface="Roboto Thin"/>
              </a:defRPr>
            </a:lvl6pPr>
            <a:lvl7pPr lvl="6" rtl="0">
              <a:lnSpc>
                <a:spcPct val="100000"/>
              </a:lnSpc>
              <a:spcBef>
                <a:spcPts val="1600"/>
              </a:spcBef>
              <a:spcAft>
                <a:spcPts val="0"/>
              </a:spcAft>
              <a:buNone/>
              <a:defRPr>
                <a:solidFill>
                  <a:schemeClr val="hlink"/>
                </a:solidFill>
                <a:latin typeface="Roboto Thin"/>
                <a:ea typeface="Roboto Thin"/>
                <a:cs typeface="Roboto Thin"/>
                <a:sym typeface="Roboto Thin"/>
              </a:defRPr>
            </a:lvl7pPr>
            <a:lvl8pPr lvl="7" rtl="0">
              <a:lnSpc>
                <a:spcPct val="100000"/>
              </a:lnSpc>
              <a:spcBef>
                <a:spcPts val="1600"/>
              </a:spcBef>
              <a:spcAft>
                <a:spcPts val="0"/>
              </a:spcAft>
              <a:buNone/>
              <a:defRPr>
                <a:solidFill>
                  <a:schemeClr val="hlink"/>
                </a:solidFill>
                <a:latin typeface="Roboto Thin"/>
                <a:ea typeface="Roboto Thin"/>
                <a:cs typeface="Roboto Thin"/>
                <a:sym typeface="Roboto Thin"/>
              </a:defRPr>
            </a:lvl8pPr>
            <a:lvl9pPr lvl="8" rtl="0">
              <a:lnSpc>
                <a:spcPct val="100000"/>
              </a:lnSpc>
              <a:spcBef>
                <a:spcPts val="1600"/>
              </a:spcBef>
              <a:spcAft>
                <a:spcPts val="1600"/>
              </a:spcAft>
              <a:buNone/>
              <a:defRPr>
                <a:solidFill>
                  <a:schemeClr val="hlink"/>
                </a:solidFill>
                <a:latin typeface="Roboto Thin"/>
                <a:ea typeface="Roboto Thin"/>
                <a:cs typeface="Roboto Thin"/>
                <a:sym typeface="Roboto Thin"/>
              </a:defRPr>
            </a:lvl9pPr>
          </a:lstStyle>
          <a:p/>
        </p:txBody>
      </p:sp>
      <p:sp>
        <p:nvSpPr>
          <p:cNvPr id="290" name="Google Shape;290;p16"/>
          <p:cNvSpPr txBox="1"/>
          <p:nvPr>
            <p:ph type="title"/>
          </p:nvPr>
        </p:nvSpPr>
        <p:spPr>
          <a:xfrm>
            <a:off x="3413225" y="532025"/>
            <a:ext cx="5010900" cy="92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_1_1">
    <p:spTree>
      <p:nvGrpSpPr>
        <p:cNvPr id="291" name="Shape 291"/>
        <p:cNvGrpSpPr/>
        <p:nvPr/>
      </p:nvGrpSpPr>
      <p:grpSpPr>
        <a:xfrm>
          <a:off x="0" y="0"/>
          <a:ext cx="0" cy="0"/>
          <a:chOff x="0" y="0"/>
          <a:chExt cx="0" cy="0"/>
        </a:xfrm>
      </p:grpSpPr>
      <p:grpSp>
        <p:nvGrpSpPr>
          <p:cNvPr id="292" name="Google Shape;292;p17"/>
          <p:cNvGrpSpPr/>
          <p:nvPr/>
        </p:nvGrpSpPr>
        <p:grpSpPr>
          <a:xfrm flipH="1">
            <a:off x="1219" y="0"/>
            <a:ext cx="3625581" cy="5143497"/>
            <a:chOff x="5518417" y="0"/>
            <a:chExt cx="3625581" cy="5143497"/>
          </a:xfrm>
        </p:grpSpPr>
        <p:sp>
          <p:nvSpPr>
            <p:cNvPr id="293" name="Google Shape;293;p17"/>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17"/>
          <p:cNvSpPr txBox="1"/>
          <p:nvPr>
            <p:ph type="ctrTitle"/>
          </p:nvPr>
        </p:nvSpPr>
        <p:spPr>
          <a:xfrm>
            <a:off x="720000" y="984000"/>
            <a:ext cx="7704000" cy="12735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3" name="Google Shape;313;p17"/>
          <p:cNvSpPr txBox="1"/>
          <p:nvPr>
            <p:ph idx="1" type="subTitle"/>
          </p:nvPr>
        </p:nvSpPr>
        <p:spPr>
          <a:xfrm>
            <a:off x="720000" y="2302150"/>
            <a:ext cx="7359600" cy="104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sz="3000">
                <a:solidFill>
                  <a:srgbClr val="F3F3F3"/>
                </a:solidFill>
                <a:latin typeface="Roboto Thin"/>
                <a:ea typeface="Roboto Thin"/>
                <a:cs typeface="Roboto Thin"/>
                <a:sym typeface="Roboto Thin"/>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14" name="Google Shape;314;p17"/>
          <p:cNvSpPr txBox="1"/>
          <p:nvPr/>
        </p:nvSpPr>
        <p:spPr>
          <a:xfrm>
            <a:off x="6232621" y="3644550"/>
            <a:ext cx="2188200" cy="439800"/>
          </a:xfrm>
          <a:prstGeom prst="rect">
            <a:avLst/>
          </a:prstGeom>
          <a:noFill/>
          <a:ln>
            <a:noFill/>
          </a:ln>
        </p:spPr>
        <p:txBody>
          <a:bodyPr anchorCtr="0" anchor="b" bIns="91425" lIns="91425" spcFirstLastPara="1" rIns="91425" wrap="square" tIns="91425">
            <a:noAutofit/>
          </a:bodyPr>
          <a:lstStyle/>
          <a:p>
            <a:pPr indent="0" lvl="0" marL="0" rtl="0" algn="r">
              <a:spcBef>
                <a:spcPts val="300"/>
              </a:spcBef>
              <a:spcAft>
                <a:spcPts val="0"/>
              </a:spcAft>
              <a:buNone/>
            </a:pPr>
            <a:r>
              <a:rPr lang="en" sz="900">
                <a:solidFill>
                  <a:srgbClr val="F3F3F3"/>
                </a:solidFill>
                <a:latin typeface="Roboto Light"/>
                <a:ea typeface="Roboto Light"/>
                <a:cs typeface="Roboto Light"/>
                <a:sym typeface="Roboto Light"/>
              </a:rPr>
              <a:t>CREDITS: This presentation template was created by </a:t>
            </a:r>
            <a:r>
              <a:rPr b="1" lang="en" sz="900">
                <a:solidFill>
                  <a:srgbClr val="F3F3F3"/>
                </a:solidFill>
                <a:uFill>
                  <a:noFill/>
                </a:uFill>
                <a:latin typeface="Roboto"/>
                <a:ea typeface="Roboto"/>
                <a:cs typeface="Roboto"/>
                <a:sym typeface="Roboto"/>
                <a:hlinkClick r:id="rId2">
                  <a:extLst>
                    <a:ext uri="{A12FA001-AC4F-418D-AE19-62706E023703}">
                      <ahyp:hlinkClr val="tx"/>
                    </a:ext>
                  </a:extLst>
                </a:hlinkClick>
              </a:rPr>
              <a:t>Slidesgo</a:t>
            </a:r>
            <a:r>
              <a:rPr lang="en" sz="900">
                <a:solidFill>
                  <a:srgbClr val="F3F3F3"/>
                </a:solidFill>
                <a:latin typeface="Roboto Light"/>
                <a:ea typeface="Roboto Light"/>
                <a:cs typeface="Roboto Light"/>
                <a:sym typeface="Roboto Light"/>
              </a:rPr>
              <a:t>, including icons by </a:t>
            </a:r>
            <a:r>
              <a:rPr b="1" lang="en" sz="900">
                <a:solidFill>
                  <a:srgbClr val="F3F3F3"/>
                </a:solidFill>
                <a:uFill>
                  <a:noFill/>
                </a:uFill>
                <a:latin typeface="Roboto"/>
                <a:ea typeface="Roboto"/>
                <a:cs typeface="Roboto"/>
                <a:sym typeface="Roboto"/>
                <a:hlinkClick r:id="rId3">
                  <a:extLst>
                    <a:ext uri="{A12FA001-AC4F-418D-AE19-62706E023703}">
                      <ahyp:hlinkClr val="tx"/>
                    </a:ext>
                  </a:extLst>
                </a:hlinkClick>
              </a:rPr>
              <a:t>Flaticon</a:t>
            </a:r>
            <a:r>
              <a:rPr lang="en" sz="900">
                <a:solidFill>
                  <a:srgbClr val="F3F3F3"/>
                </a:solidFill>
                <a:latin typeface="Roboto Light"/>
                <a:ea typeface="Roboto Light"/>
                <a:cs typeface="Roboto Light"/>
                <a:sym typeface="Roboto Light"/>
              </a:rPr>
              <a:t>, and infographics &amp; images by </a:t>
            </a:r>
            <a:r>
              <a:rPr b="1" lang="en" sz="900">
                <a:solidFill>
                  <a:srgbClr val="F3F3F3"/>
                </a:solidFill>
                <a:uFill>
                  <a:noFill/>
                </a:uFill>
                <a:latin typeface="Roboto"/>
                <a:ea typeface="Roboto"/>
                <a:cs typeface="Roboto"/>
                <a:sym typeface="Roboto"/>
                <a:hlinkClick r:id="rId4">
                  <a:extLst>
                    <a:ext uri="{A12FA001-AC4F-418D-AE19-62706E023703}">
                      <ahyp:hlinkClr val="tx"/>
                    </a:ext>
                  </a:extLst>
                </a:hlinkClick>
              </a:rPr>
              <a:t>Freepik</a:t>
            </a:r>
            <a:endParaRPr b="1" sz="900">
              <a:solidFill>
                <a:srgbClr val="F3F3F3"/>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 name="Shape 37"/>
        <p:cNvGrpSpPr/>
        <p:nvPr/>
      </p:nvGrpSpPr>
      <p:grpSpPr>
        <a:xfrm>
          <a:off x="0" y="0"/>
          <a:ext cx="0" cy="0"/>
          <a:chOff x="0" y="0"/>
          <a:chExt cx="0" cy="0"/>
        </a:xfrm>
      </p:grpSpPr>
      <p:grpSp>
        <p:nvGrpSpPr>
          <p:cNvPr id="38" name="Google Shape;38;p4"/>
          <p:cNvGrpSpPr/>
          <p:nvPr/>
        </p:nvGrpSpPr>
        <p:grpSpPr>
          <a:xfrm flipH="1">
            <a:off x="-3827075" y="0"/>
            <a:ext cx="4547074" cy="5143617"/>
            <a:chOff x="4597000" y="0"/>
            <a:chExt cx="4547074" cy="5143617"/>
          </a:xfrm>
        </p:grpSpPr>
        <p:sp>
          <p:nvSpPr>
            <p:cNvPr id="39" name="Google Shape;39;p4"/>
            <p:cNvSpPr/>
            <p:nvPr/>
          </p:nvSpPr>
          <p:spPr>
            <a:xfrm>
              <a:off x="5904679" y="936967"/>
              <a:ext cx="3239394" cy="3248899"/>
            </a:xfrm>
            <a:custGeom>
              <a:rect b="b" l="l" r="r" t="t"/>
              <a:pathLst>
                <a:path extrusionOk="0" h="61872" w="61691">
                  <a:moveTo>
                    <a:pt x="30845" y="1581"/>
                  </a:moveTo>
                  <a:cubicBezTo>
                    <a:pt x="46994" y="1581"/>
                    <a:pt x="60133" y="14750"/>
                    <a:pt x="60133" y="30939"/>
                  </a:cubicBezTo>
                  <a:cubicBezTo>
                    <a:pt x="60133" y="47123"/>
                    <a:pt x="46994" y="60292"/>
                    <a:pt x="30845" y="60292"/>
                  </a:cubicBezTo>
                  <a:cubicBezTo>
                    <a:pt x="23019" y="60292"/>
                    <a:pt x="15666" y="57238"/>
                    <a:pt x="10133" y="51691"/>
                  </a:cubicBezTo>
                  <a:cubicBezTo>
                    <a:pt x="4604" y="46148"/>
                    <a:pt x="1558" y="38778"/>
                    <a:pt x="1558" y="30939"/>
                  </a:cubicBezTo>
                  <a:cubicBezTo>
                    <a:pt x="1558" y="23098"/>
                    <a:pt x="4604" y="15729"/>
                    <a:pt x="10133" y="10182"/>
                  </a:cubicBezTo>
                  <a:cubicBezTo>
                    <a:pt x="15666" y="4635"/>
                    <a:pt x="23019" y="1581"/>
                    <a:pt x="30845" y="1581"/>
                  </a:cubicBezTo>
                  <a:close/>
                  <a:moveTo>
                    <a:pt x="30845" y="1"/>
                  </a:moveTo>
                  <a:cubicBezTo>
                    <a:pt x="22608" y="1"/>
                    <a:pt x="14861" y="3219"/>
                    <a:pt x="9040" y="9058"/>
                  </a:cubicBezTo>
                  <a:cubicBezTo>
                    <a:pt x="3209" y="14901"/>
                    <a:pt x="1" y="22674"/>
                    <a:pt x="1" y="30939"/>
                  </a:cubicBezTo>
                  <a:cubicBezTo>
                    <a:pt x="1" y="39203"/>
                    <a:pt x="3209" y="46972"/>
                    <a:pt x="9040" y="52815"/>
                  </a:cubicBezTo>
                  <a:cubicBezTo>
                    <a:pt x="14865" y="58658"/>
                    <a:pt x="22608" y="61872"/>
                    <a:pt x="30845" y="61872"/>
                  </a:cubicBezTo>
                  <a:cubicBezTo>
                    <a:pt x="45821" y="61872"/>
                    <a:pt x="58335" y="51111"/>
                    <a:pt x="61115" y="36897"/>
                  </a:cubicBezTo>
                  <a:cubicBezTo>
                    <a:pt x="61491" y="34967"/>
                    <a:pt x="61690" y="32975"/>
                    <a:pt x="61690" y="30939"/>
                  </a:cubicBezTo>
                  <a:cubicBezTo>
                    <a:pt x="61690" y="28898"/>
                    <a:pt x="61491" y="26906"/>
                    <a:pt x="61115" y="24976"/>
                  </a:cubicBezTo>
                  <a:cubicBezTo>
                    <a:pt x="58335" y="10762"/>
                    <a:pt x="45821" y="1"/>
                    <a:pt x="3084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4597000" y="0"/>
              <a:ext cx="1682000" cy="5143617"/>
            </a:xfrm>
            <a:custGeom>
              <a:rect b="b" l="l" r="r" t="t"/>
              <a:pathLst>
                <a:path extrusionOk="0" h="97955" w="32032">
                  <a:moveTo>
                    <a:pt x="380" y="1"/>
                  </a:moveTo>
                  <a:lnTo>
                    <a:pt x="380" y="42160"/>
                  </a:lnTo>
                  <a:cubicBezTo>
                    <a:pt x="292" y="42940"/>
                    <a:pt x="217" y="43727"/>
                    <a:pt x="159" y="44515"/>
                  </a:cubicBezTo>
                  <a:cubicBezTo>
                    <a:pt x="53" y="45927"/>
                    <a:pt x="0" y="47349"/>
                    <a:pt x="0" y="48783"/>
                  </a:cubicBezTo>
                  <a:cubicBezTo>
                    <a:pt x="0" y="50212"/>
                    <a:pt x="53" y="51633"/>
                    <a:pt x="159" y="53045"/>
                  </a:cubicBezTo>
                  <a:cubicBezTo>
                    <a:pt x="217" y="53834"/>
                    <a:pt x="292" y="54621"/>
                    <a:pt x="380" y="55401"/>
                  </a:cubicBezTo>
                  <a:lnTo>
                    <a:pt x="380" y="97954"/>
                  </a:lnTo>
                  <a:lnTo>
                    <a:pt x="1696" y="97954"/>
                  </a:lnTo>
                  <a:lnTo>
                    <a:pt x="1696" y="62634"/>
                  </a:lnTo>
                  <a:cubicBezTo>
                    <a:pt x="2041" y="64010"/>
                    <a:pt x="2435" y="65369"/>
                    <a:pt x="2881" y="66711"/>
                  </a:cubicBezTo>
                  <a:lnTo>
                    <a:pt x="2881" y="97954"/>
                  </a:lnTo>
                  <a:lnTo>
                    <a:pt x="4440" y="97954"/>
                  </a:lnTo>
                  <a:lnTo>
                    <a:pt x="4440" y="70849"/>
                  </a:lnTo>
                  <a:cubicBezTo>
                    <a:pt x="4812" y="71731"/>
                    <a:pt x="5206" y="72602"/>
                    <a:pt x="5622" y="73461"/>
                  </a:cubicBezTo>
                  <a:lnTo>
                    <a:pt x="5622" y="97954"/>
                  </a:lnTo>
                  <a:lnTo>
                    <a:pt x="7184" y="97954"/>
                  </a:lnTo>
                  <a:lnTo>
                    <a:pt x="7184" y="76445"/>
                  </a:lnTo>
                  <a:cubicBezTo>
                    <a:pt x="7561" y="77123"/>
                    <a:pt x="7960" y="77791"/>
                    <a:pt x="8366" y="78451"/>
                  </a:cubicBezTo>
                  <a:lnTo>
                    <a:pt x="8366" y="97954"/>
                  </a:lnTo>
                  <a:lnTo>
                    <a:pt x="9925" y="97954"/>
                  </a:lnTo>
                  <a:lnTo>
                    <a:pt x="9925" y="80836"/>
                  </a:lnTo>
                  <a:cubicBezTo>
                    <a:pt x="10310" y="81393"/>
                    <a:pt x="10704" y="81943"/>
                    <a:pt x="11111" y="82488"/>
                  </a:cubicBezTo>
                  <a:lnTo>
                    <a:pt x="11111" y="97954"/>
                  </a:lnTo>
                  <a:lnTo>
                    <a:pt x="12669" y="97954"/>
                  </a:lnTo>
                  <a:lnTo>
                    <a:pt x="12669" y="84484"/>
                  </a:lnTo>
                  <a:cubicBezTo>
                    <a:pt x="13054" y="84958"/>
                    <a:pt x="13452" y="85426"/>
                    <a:pt x="13856" y="85887"/>
                  </a:cubicBezTo>
                  <a:lnTo>
                    <a:pt x="13856" y="97954"/>
                  </a:lnTo>
                  <a:lnTo>
                    <a:pt x="15413" y="97954"/>
                  </a:lnTo>
                  <a:lnTo>
                    <a:pt x="15413" y="87600"/>
                  </a:lnTo>
                  <a:cubicBezTo>
                    <a:pt x="15715" y="87919"/>
                    <a:pt x="16020" y="88233"/>
                    <a:pt x="16330" y="88548"/>
                  </a:cubicBezTo>
                  <a:cubicBezTo>
                    <a:pt x="16418" y="88636"/>
                    <a:pt x="16507" y="88724"/>
                    <a:pt x="16600" y="88813"/>
                  </a:cubicBezTo>
                  <a:lnTo>
                    <a:pt x="16600" y="97954"/>
                  </a:lnTo>
                  <a:lnTo>
                    <a:pt x="18159" y="97954"/>
                  </a:lnTo>
                  <a:lnTo>
                    <a:pt x="18159" y="90309"/>
                  </a:lnTo>
                  <a:cubicBezTo>
                    <a:pt x="18547" y="90672"/>
                    <a:pt x="18942" y="91026"/>
                    <a:pt x="19340" y="91371"/>
                  </a:cubicBezTo>
                  <a:lnTo>
                    <a:pt x="19340" y="97954"/>
                  </a:lnTo>
                  <a:lnTo>
                    <a:pt x="20903" y="97954"/>
                  </a:lnTo>
                  <a:lnTo>
                    <a:pt x="20903" y="92687"/>
                  </a:lnTo>
                  <a:cubicBezTo>
                    <a:pt x="21293" y="93000"/>
                    <a:pt x="21686" y="93315"/>
                    <a:pt x="22084" y="93621"/>
                  </a:cubicBezTo>
                  <a:lnTo>
                    <a:pt x="22084" y="97954"/>
                  </a:lnTo>
                  <a:lnTo>
                    <a:pt x="23643" y="97954"/>
                  </a:lnTo>
                  <a:lnTo>
                    <a:pt x="23643" y="94771"/>
                  </a:lnTo>
                  <a:cubicBezTo>
                    <a:pt x="24037" y="95055"/>
                    <a:pt x="24431" y="95329"/>
                    <a:pt x="24829" y="95594"/>
                  </a:cubicBezTo>
                  <a:lnTo>
                    <a:pt x="24829" y="97954"/>
                  </a:lnTo>
                  <a:lnTo>
                    <a:pt x="26387" y="97954"/>
                  </a:lnTo>
                  <a:lnTo>
                    <a:pt x="26387" y="96608"/>
                  </a:lnTo>
                  <a:cubicBezTo>
                    <a:pt x="26781" y="96857"/>
                    <a:pt x="27175" y="97096"/>
                    <a:pt x="27574" y="97335"/>
                  </a:cubicBezTo>
                  <a:lnTo>
                    <a:pt x="27574" y="97954"/>
                  </a:lnTo>
                  <a:lnTo>
                    <a:pt x="32031" y="97954"/>
                  </a:lnTo>
                  <a:cubicBezTo>
                    <a:pt x="26689" y="95329"/>
                    <a:pt x="21757" y="91792"/>
                    <a:pt x="17428" y="87428"/>
                  </a:cubicBezTo>
                  <a:cubicBezTo>
                    <a:pt x="7194" y="77104"/>
                    <a:pt x="1559" y="63377"/>
                    <a:pt x="1559" y="48783"/>
                  </a:cubicBezTo>
                  <a:cubicBezTo>
                    <a:pt x="1559" y="34183"/>
                    <a:pt x="7194" y="20456"/>
                    <a:pt x="17428" y="10138"/>
                  </a:cubicBezTo>
                  <a:cubicBezTo>
                    <a:pt x="21544" y="5985"/>
                    <a:pt x="26206" y="2581"/>
                    <a:pt x="31253" y="1"/>
                  </a:cubicBezTo>
                  <a:lnTo>
                    <a:pt x="27574" y="1"/>
                  </a:lnTo>
                  <a:lnTo>
                    <a:pt x="27574" y="231"/>
                  </a:lnTo>
                  <a:cubicBezTo>
                    <a:pt x="27175" y="465"/>
                    <a:pt x="26781" y="704"/>
                    <a:pt x="26387" y="953"/>
                  </a:cubicBezTo>
                  <a:lnTo>
                    <a:pt x="26387" y="1"/>
                  </a:lnTo>
                  <a:lnTo>
                    <a:pt x="24829" y="1"/>
                  </a:lnTo>
                  <a:lnTo>
                    <a:pt x="24829" y="1966"/>
                  </a:lnTo>
                  <a:cubicBezTo>
                    <a:pt x="24431" y="2236"/>
                    <a:pt x="24037" y="2510"/>
                    <a:pt x="23647" y="2790"/>
                  </a:cubicBezTo>
                  <a:lnTo>
                    <a:pt x="23647" y="1"/>
                  </a:lnTo>
                  <a:lnTo>
                    <a:pt x="22084" y="1"/>
                  </a:lnTo>
                  <a:lnTo>
                    <a:pt x="22084" y="3940"/>
                  </a:lnTo>
                  <a:cubicBezTo>
                    <a:pt x="21686" y="4246"/>
                    <a:pt x="21293" y="4561"/>
                    <a:pt x="20903" y="4879"/>
                  </a:cubicBezTo>
                  <a:lnTo>
                    <a:pt x="20903" y="1"/>
                  </a:lnTo>
                  <a:lnTo>
                    <a:pt x="19340" y="1"/>
                  </a:lnTo>
                  <a:lnTo>
                    <a:pt x="19340" y="6189"/>
                  </a:lnTo>
                  <a:cubicBezTo>
                    <a:pt x="18942" y="6535"/>
                    <a:pt x="18547" y="6893"/>
                    <a:pt x="18159" y="7252"/>
                  </a:cubicBezTo>
                  <a:lnTo>
                    <a:pt x="18159" y="1"/>
                  </a:lnTo>
                  <a:lnTo>
                    <a:pt x="16600" y="1"/>
                  </a:lnTo>
                  <a:lnTo>
                    <a:pt x="16600" y="8747"/>
                  </a:lnTo>
                  <a:cubicBezTo>
                    <a:pt x="16507" y="8837"/>
                    <a:pt x="16418" y="8925"/>
                    <a:pt x="16330" y="9013"/>
                  </a:cubicBezTo>
                  <a:cubicBezTo>
                    <a:pt x="16020" y="9328"/>
                    <a:pt x="15715" y="9642"/>
                    <a:pt x="15413" y="9961"/>
                  </a:cubicBezTo>
                  <a:lnTo>
                    <a:pt x="15413" y="1"/>
                  </a:lnTo>
                  <a:lnTo>
                    <a:pt x="13856" y="1"/>
                  </a:lnTo>
                  <a:lnTo>
                    <a:pt x="13856" y="11673"/>
                  </a:lnTo>
                  <a:cubicBezTo>
                    <a:pt x="13452" y="12139"/>
                    <a:pt x="13059" y="12603"/>
                    <a:pt x="12669" y="13077"/>
                  </a:cubicBezTo>
                  <a:lnTo>
                    <a:pt x="12669" y="1"/>
                  </a:lnTo>
                  <a:lnTo>
                    <a:pt x="11111" y="1"/>
                  </a:lnTo>
                  <a:lnTo>
                    <a:pt x="11111" y="15073"/>
                  </a:lnTo>
                  <a:cubicBezTo>
                    <a:pt x="10704" y="15618"/>
                    <a:pt x="10310" y="16172"/>
                    <a:pt x="9925" y="16725"/>
                  </a:cubicBezTo>
                  <a:lnTo>
                    <a:pt x="9925" y="1"/>
                  </a:lnTo>
                  <a:lnTo>
                    <a:pt x="8366" y="1"/>
                  </a:lnTo>
                  <a:lnTo>
                    <a:pt x="8366" y="19110"/>
                  </a:lnTo>
                  <a:cubicBezTo>
                    <a:pt x="7960" y="19770"/>
                    <a:pt x="7561" y="20443"/>
                    <a:pt x="7184" y="21120"/>
                  </a:cubicBezTo>
                  <a:lnTo>
                    <a:pt x="7184" y="1"/>
                  </a:lnTo>
                  <a:lnTo>
                    <a:pt x="5622" y="1"/>
                  </a:lnTo>
                  <a:lnTo>
                    <a:pt x="5622" y="24099"/>
                  </a:lnTo>
                  <a:cubicBezTo>
                    <a:pt x="5206" y="24963"/>
                    <a:pt x="4812" y="25830"/>
                    <a:pt x="4440" y="26712"/>
                  </a:cubicBezTo>
                  <a:lnTo>
                    <a:pt x="4440" y="1"/>
                  </a:lnTo>
                  <a:lnTo>
                    <a:pt x="2881" y="1"/>
                  </a:lnTo>
                  <a:lnTo>
                    <a:pt x="2881" y="30850"/>
                  </a:lnTo>
                  <a:cubicBezTo>
                    <a:pt x="2435" y="32191"/>
                    <a:pt x="2041" y="33550"/>
                    <a:pt x="1696" y="34927"/>
                  </a:cubicBezTo>
                  <a:lnTo>
                    <a:pt x="1696"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8382255" y="4761761"/>
              <a:ext cx="731569" cy="381748"/>
            </a:xfrm>
            <a:custGeom>
              <a:rect b="b" l="l" r="r" t="t"/>
              <a:pathLst>
                <a:path extrusionOk="0" h="7270" w="13932">
                  <a:moveTo>
                    <a:pt x="13931" y="0"/>
                  </a:moveTo>
                  <a:cubicBezTo>
                    <a:pt x="9721" y="3095"/>
                    <a:pt x="5034" y="5565"/>
                    <a:pt x="0" y="7269"/>
                  </a:cubicBezTo>
                  <a:lnTo>
                    <a:pt x="4401" y="7269"/>
                  </a:lnTo>
                  <a:cubicBezTo>
                    <a:pt x="7769" y="5817"/>
                    <a:pt x="10961" y="4029"/>
                    <a:pt x="13931" y="1935"/>
                  </a:cubicBezTo>
                  <a:lnTo>
                    <a:pt x="1393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4741557" y="0"/>
              <a:ext cx="1924912" cy="5143617"/>
            </a:xfrm>
            <a:custGeom>
              <a:rect b="b" l="l" r="r" t="t"/>
              <a:pathLst>
                <a:path extrusionOk="0" h="97955" w="36658">
                  <a:moveTo>
                    <a:pt x="31368" y="1"/>
                  </a:moveTo>
                  <a:cubicBezTo>
                    <a:pt x="12899" y="8359"/>
                    <a:pt x="1" y="27078"/>
                    <a:pt x="1" y="48783"/>
                  </a:cubicBezTo>
                  <a:cubicBezTo>
                    <a:pt x="1" y="70828"/>
                    <a:pt x="13312" y="89800"/>
                    <a:pt x="32257" y="97954"/>
                  </a:cubicBezTo>
                  <a:lnTo>
                    <a:pt x="36658" y="97954"/>
                  </a:lnTo>
                  <a:cubicBezTo>
                    <a:pt x="16282" y="91053"/>
                    <a:pt x="1558" y="71619"/>
                    <a:pt x="1558" y="48783"/>
                  </a:cubicBezTo>
                  <a:cubicBezTo>
                    <a:pt x="1558" y="26361"/>
                    <a:pt x="15746" y="7221"/>
                    <a:pt x="3554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8440592" y="0"/>
              <a:ext cx="673231" cy="361269"/>
            </a:xfrm>
            <a:custGeom>
              <a:rect b="b" l="l" r="r" t="t"/>
              <a:pathLst>
                <a:path extrusionOk="0" h="6880" w="12821">
                  <a:moveTo>
                    <a:pt x="0" y="1"/>
                  </a:moveTo>
                  <a:cubicBezTo>
                    <a:pt x="4613" y="1683"/>
                    <a:pt x="8925" y="4011"/>
                    <a:pt x="12820" y="6880"/>
                  </a:cubicBezTo>
                  <a:lnTo>
                    <a:pt x="12820" y="4941"/>
                  </a:lnTo>
                  <a:cubicBezTo>
                    <a:pt x="10111" y="3033"/>
                    <a:pt x="7220" y="1378"/>
                    <a:pt x="417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7788590" y="0"/>
              <a:ext cx="1325247" cy="546314"/>
            </a:xfrm>
            <a:custGeom>
              <a:rect b="b" l="l" r="r" t="t"/>
              <a:pathLst>
                <a:path extrusionOk="0" h="10404" w="25238">
                  <a:moveTo>
                    <a:pt x="0" y="1"/>
                  </a:moveTo>
                  <a:cubicBezTo>
                    <a:pt x="9478" y="983"/>
                    <a:pt x="18159" y="4724"/>
                    <a:pt x="25237" y="10404"/>
                  </a:cubicBezTo>
                  <a:lnTo>
                    <a:pt x="25237" y="8406"/>
                  </a:lnTo>
                  <a:cubicBezTo>
                    <a:pt x="20265" y="4614"/>
                    <a:pt x="14573" y="1727"/>
                    <a:pt x="840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4887059" y="0"/>
              <a:ext cx="4226845" cy="5143617"/>
            </a:xfrm>
            <a:custGeom>
              <a:rect b="b" l="l" r="r" t="t"/>
              <a:pathLst>
                <a:path extrusionOk="0" h="97955" w="80496">
                  <a:moveTo>
                    <a:pt x="36782" y="1"/>
                  </a:moveTo>
                  <a:cubicBezTo>
                    <a:pt x="15596" y="5936"/>
                    <a:pt x="1" y="25556"/>
                    <a:pt x="1" y="48783"/>
                  </a:cubicBezTo>
                  <a:cubicBezTo>
                    <a:pt x="1" y="72540"/>
                    <a:pt x="16326" y="92532"/>
                    <a:pt x="38265" y="97954"/>
                  </a:cubicBezTo>
                  <a:lnTo>
                    <a:pt x="62186" y="97954"/>
                  </a:lnTo>
                  <a:cubicBezTo>
                    <a:pt x="68919" y="96289"/>
                    <a:pt x="75125" y="93253"/>
                    <a:pt x="80495" y="89154"/>
                  </a:cubicBezTo>
                  <a:lnTo>
                    <a:pt x="80495" y="87157"/>
                  </a:lnTo>
                  <a:cubicBezTo>
                    <a:pt x="72177" y="93833"/>
                    <a:pt x="61655" y="97826"/>
                    <a:pt x="50225" y="97826"/>
                  </a:cubicBezTo>
                  <a:cubicBezTo>
                    <a:pt x="23391" y="97826"/>
                    <a:pt x="1559" y="75825"/>
                    <a:pt x="1559" y="48783"/>
                  </a:cubicBezTo>
                  <a:cubicBezTo>
                    <a:pt x="1559" y="23453"/>
                    <a:pt x="20713" y="2546"/>
                    <a:pt x="4518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5032351" y="50881"/>
              <a:ext cx="4081550" cy="5021374"/>
            </a:xfrm>
            <a:custGeom>
              <a:rect b="b" l="l" r="r" t="t"/>
              <a:pathLst>
                <a:path extrusionOk="0" h="95627" w="77729">
                  <a:moveTo>
                    <a:pt x="47458" y="1"/>
                  </a:moveTo>
                  <a:cubicBezTo>
                    <a:pt x="21288" y="1"/>
                    <a:pt x="0" y="21448"/>
                    <a:pt x="0" y="47814"/>
                  </a:cubicBezTo>
                  <a:cubicBezTo>
                    <a:pt x="0" y="74174"/>
                    <a:pt x="21293" y="95626"/>
                    <a:pt x="47458" y="95626"/>
                  </a:cubicBezTo>
                  <a:cubicBezTo>
                    <a:pt x="58950" y="95626"/>
                    <a:pt x="69503" y="91487"/>
                    <a:pt x="77728" y="84608"/>
                  </a:cubicBezTo>
                  <a:lnTo>
                    <a:pt x="77728" y="82536"/>
                  </a:lnTo>
                  <a:cubicBezTo>
                    <a:pt x="69640" y="89694"/>
                    <a:pt x="59043" y="94041"/>
                    <a:pt x="47458" y="94041"/>
                  </a:cubicBezTo>
                  <a:cubicBezTo>
                    <a:pt x="22151" y="94041"/>
                    <a:pt x="1559" y="73302"/>
                    <a:pt x="1559" y="47814"/>
                  </a:cubicBezTo>
                  <a:cubicBezTo>
                    <a:pt x="1559" y="22321"/>
                    <a:pt x="22151" y="1582"/>
                    <a:pt x="47458" y="1582"/>
                  </a:cubicBezTo>
                  <a:cubicBezTo>
                    <a:pt x="59043" y="1582"/>
                    <a:pt x="69640" y="5929"/>
                    <a:pt x="77728" y="13086"/>
                  </a:cubicBezTo>
                  <a:lnTo>
                    <a:pt x="77728" y="11015"/>
                  </a:lnTo>
                  <a:cubicBezTo>
                    <a:pt x="69503" y="4140"/>
                    <a:pt x="58950" y="1"/>
                    <a:pt x="4745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5177800" y="198483"/>
              <a:ext cx="3936097" cy="4725900"/>
            </a:xfrm>
            <a:custGeom>
              <a:rect b="b" l="l" r="r" t="t"/>
              <a:pathLst>
                <a:path extrusionOk="0" h="90000" w="74959">
                  <a:moveTo>
                    <a:pt x="44688" y="1"/>
                  </a:moveTo>
                  <a:cubicBezTo>
                    <a:pt x="20045" y="1"/>
                    <a:pt x="1" y="20186"/>
                    <a:pt x="1" y="45003"/>
                  </a:cubicBezTo>
                  <a:cubicBezTo>
                    <a:pt x="1" y="69814"/>
                    <a:pt x="20045" y="90000"/>
                    <a:pt x="44688" y="90000"/>
                  </a:cubicBezTo>
                  <a:cubicBezTo>
                    <a:pt x="56007" y="90000"/>
                    <a:pt x="66684" y="85790"/>
                    <a:pt x="74958" y="78105"/>
                  </a:cubicBezTo>
                  <a:lnTo>
                    <a:pt x="74958" y="75927"/>
                  </a:lnTo>
                  <a:cubicBezTo>
                    <a:pt x="66835" y="83984"/>
                    <a:pt x="56101" y="88419"/>
                    <a:pt x="44688" y="88419"/>
                  </a:cubicBezTo>
                  <a:cubicBezTo>
                    <a:pt x="20904" y="88419"/>
                    <a:pt x="1559" y="68942"/>
                    <a:pt x="1559" y="45003"/>
                  </a:cubicBezTo>
                  <a:cubicBezTo>
                    <a:pt x="1559" y="21059"/>
                    <a:pt x="20904" y="1586"/>
                    <a:pt x="44688" y="1586"/>
                  </a:cubicBezTo>
                  <a:cubicBezTo>
                    <a:pt x="56473" y="1586"/>
                    <a:pt x="67162" y="6367"/>
                    <a:pt x="74958" y="14100"/>
                  </a:cubicBezTo>
                  <a:lnTo>
                    <a:pt x="74958" y="11926"/>
                  </a:lnTo>
                  <a:cubicBezTo>
                    <a:pt x="66990" y="4530"/>
                    <a:pt x="56353" y="1"/>
                    <a:pt x="4468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5323144" y="346086"/>
              <a:ext cx="3790749" cy="4430951"/>
            </a:xfrm>
            <a:custGeom>
              <a:rect b="b" l="l" r="r" t="t"/>
              <a:pathLst>
                <a:path extrusionOk="0" h="84383" w="72191">
                  <a:moveTo>
                    <a:pt x="41920" y="1"/>
                  </a:moveTo>
                  <a:cubicBezTo>
                    <a:pt x="18805" y="1"/>
                    <a:pt x="0" y="18925"/>
                    <a:pt x="0" y="42192"/>
                  </a:cubicBezTo>
                  <a:cubicBezTo>
                    <a:pt x="0" y="65453"/>
                    <a:pt x="18805" y="84382"/>
                    <a:pt x="41920" y="84382"/>
                  </a:cubicBezTo>
                  <a:cubicBezTo>
                    <a:pt x="53115" y="84382"/>
                    <a:pt x="63642" y="79991"/>
                    <a:pt x="71557" y="72023"/>
                  </a:cubicBezTo>
                  <a:cubicBezTo>
                    <a:pt x="71770" y="71811"/>
                    <a:pt x="71982" y="71594"/>
                    <a:pt x="72190" y="71376"/>
                  </a:cubicBezTo>
                  <a:lnTo>
                    <a:pt x="72190" y="69053"/>
                  </a:lnTo>
                  <a:cubicBezTo>
                    <a:pt x="71633" y="69686"/>
                    <a:pt x="71057" y="70301"/>
                    <a:pt x="70459" y="70903"/>
                  </a:cubicBezTo>
                  <a:cubicBezTo>
                    <a:pt x="62836" y="78574"/>
                    <a:pt x="52700" y="82802"/>
                    <a:pt x="41920" y="82802"/>
                  </a:cubicBezTo>
                  <a:cubicBezTo>
                    <a:pt x="19663" y="82802"/>
                    <a:pt x="1558" y="64582"/>
                    <a:pt x="1558" y="42192"/>
                  </a:cubicBezTo>
                  <a:cubicBezTo>
                    <a:pt x="1558" y="19797"/>
                    <a:pt x="19663" y="1582"/>
                    <a:pt x="41920" y="1582"/>
                  </a:cubicBezTo>
                  <a:cubicBezTo>
                    <a:pt x="52700" y="1582"/>
                    <a:pt x="62836" y="5805"/>
                    <a:pt x="70459" y="13475"/>
                  </a:cubicBezTo>
                  <a:cubicBezTo>
                    <a:pt x="71057" y="14078"/>
                    <a:pt x="71633" y="14693"/>
                    <a:pt x="72190" y="15326"/>
                  </a:cubicBezTo>
                  <a:lnTo>
                    <a:pt x="72190" y="13003"/>
                  </a:lnTo>
                  <a:cubicBezTo>
                    <a:pt x="71982" y="12785"/>
                    <a:pt x="71770" y="12568"/>
                    <a:pt x="71557" y="12356"/>
                  </a:cubicBezTo>
                  <a:cubicBezTo>
                    <a:pt x="63642" y="4388"/>
                    <a:pt x="53115" y="1"/>
                    <a:pt x="4192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5468646" y="493478"/>
              <a:ext cx="3645244" cy="4135898"/>
            </a:xfrm>
            <a:custGeom>
              <a:rect b="b" l="l" r="r" t="t"/>
              <a:pathLst>
                <a:path extrusionOk="0" h="78764" w="69420">
                  <a:moveTo>
                    <a:pt x="39149" y="1"/>
                  </a:moveTo>
                  <a:cubicBezTo>
                    <a:pt x="17560" y="1"/>
                    <a:pt x="0" y="17667"/>
                    <a:pt x="0" y="39385"/>
                  </a:cubicBezTo>
                  <a:cubicBezTo>
                    <a:pt x="0" y="61097"/>
                    <a:pt x="17560" y="78764"/>
                    <a:pt x="39149" y="78764"/>
                  </a:cubicBezTo>
                  <a:cubicBezTo>
                    <a:pt x="49606" y="78764"/>
                    <a:pt x="59437" y="74669"/>
                    <a:pt x="66829" y="67233"/>
                  </a:cubicBezTo>
                  <a:cubicBezTo>
                    <a:pt x="67746" y="66312"/>
                    <a:pt x="68605" y="65355"/>
                    <a:pt x="69419" y="64368"/>
                  </a:cubicBezTo>
                  <a:lnTo>
                    <a:pt x="69419" y="61810"/>
                  </a:lnTo>
                  <a:cubicBezTo>
                    <a:pt x="68308" y="63320"/>
                    <a:pt x="67077" y="64758"/>
                    <a:pt x="65732" y="66109"/>
                  </a:cubicBezTo>
                  <a:cubicBezTo>
                    <a:pt x="58631" y="73253"/>
                    <a:pt x="49189" y="77184"/>
                    <a:pt x="39149" y="77184"/>
                  </a:cubicBezTo>
                  <a:cubicBezTo>
                    <a:pt x="18419" y="77184"/>
                    <a:pt x="1559" y="60225"/>
                    <a:pt x="1559" y="39385"/>
                  </a:cubicBezTo>
                  <a:cubicBezTo>
                    <a:pt x="1559" y="18540"/>
                    <a:pt x="18419" y="1581"/>
                    <a:pt x="39149" y="1581"/>
                  </a:cubicBezTo>
                  <a:cubicBezTo>
                    <a:pt x="49189" y="1581"/>
                    <a:pt x="58631" y="5516"/>
                    <a:pt x="65732" y="12656"/>
                  </a:cubicBezTo>
                  <a:cubicBezTo>
                    <a:pt x="67077" y="14006"/>
                    <a:pt x="68308" y="15445"/>
                    <a:pt x="69419" y="16955"/>
                  </a:cubicBezTo>
                  <a:lnTo>
                    <a:pt x="69419" y="14401"/>
                  </a:lnTo>
                  <a:cubicBezTo>
                    <a:pt x="68605" y="13409"/>
                    <a:pt x="67741" y="12453"/>
                    <a:pt x="66829" y="11532"/>
                  </a:cubicBezTo>
                  <a:cubicBezTo>
                    <a:pt x="59437" y="4095"/>
                    <a:pt x="49606" y="1"/>
                    <a:pt x="3914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5613886" y="641080"/>
              <a:ext cx="3500002" cy="3841001"/>
            </a:xfrm>
            <a:custGeom>
              <a:rect b="b" l="l" r="r" t="t"/>
              <a:pathLst>
                <a:path extrusionOk="0" h="73148" w="66654">
                  <a:moveTo>
                    <a:pt x="36383" y="1"/>
                  </a:moveTo>
                  <a:cubicBezTo>
                    <a:pt x="16322" y="1"/>
                    <a:pt x="1" y="16405"/>
                    <a:pt x="1" y="36574"/>
                  </a:cubicBezTo>
                  <a:cubicBezTo>
                    <a:pt x="1" y="56737"/>
                    <a:pt x="16322" y="73147"/>
                    <a:pt x="36383" y="73147"/>
                  </a:cubicBezTo>
                  <a:cubicBezTo>
                    <a:pt x="48991" y="73147"/>
                    <a:pt x="60120" y="66666"/>
                    <a:pt x="66653" y="56844"/>
                  </a:cubicBezTo>
                  <a:lnTo>
                    <a:pt x="66653" y="53859"/>
                  </a:lnTo>
                  <a:cubicBezTo>
                    <a:pt x="60651" y="64426"/>
                    <a:pt x="49331" y="71566"/>
                    <a:pt x="36383" y="71566"/>
                  </a:cubicBezTo>
                  <a:cubicBezTo>
                    <a:pt x="17181" y="71566"/>
                    <a:pt x="1559" y="55865"/>
                    <a:pt x="1559" y="36574"/>
                  </a:cubicBezTo>
                  <a:cubicBezTo>
                    <a:pt x="1559" y="17278"/>
                    <a:pt x="17181" y="1581"/>
                    <a:pt x="36383" y="1581"/>
                  </a:cubicBezTo>
                  <a:cubicBezTo>
                    <a:pt x="49331" y="1581"/>
                    <a:pt x="60651" y="8717"/>
                    <a:pt x="66653" y="19283"/>
                  </a:cubicBezTo>
                  <a:lnTo>
                    <a:pt x="66653" y="16299"/>
                  </a:lnTo>
                  <a:cubicBezTo>
                    <a:pt x="60120" y="6482"/>
                    <a:pt x="48991" y="1"/>
                    <a:pt x="3638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5758495" y="787737"/>
              <a:ext cx="3355389" cy="3547628"/>
            </a:xfrm>
            <a:custGeom>
              <a:rect b="b" l="l" r="r" t="t"/>
              <a:pathLst>
                <a:path extrusionOk="0" h="67561" w="63900">
                  <a:moveTo>
                    <a:pt x="33629" y="1"/>
                  </a:moveTo>
                  <a:cubicBezTo>
                    <a:pt x="24648" y="1"/>
                    <a:pt x="16202" y="3511"/>
                    <a:pt x="9850" y="9890"/>
                  </a:cubicBezTo>
                  <a:cubicBezTo>
                    <a:pt x="3497" y="16273"/>
                    <a:pt x="0" y="24755"/>
                    <a:pt x="0" y="33781"/>
                  </a:cubicBezTo>
                  <a:cubicBezTo>
                    <a:pt x="0" y="42802"/>
                    <a:pt x="3497" y="51288"/>
                    <a:pt x="9850" y="57667"/>
                  </a:cubicBezTo>
                  <a:cubicBezTo>
                    <a:pt x="16202" y="64046"/>
                    <a:pt x="24648" y="67560"/>
                    <a:pt x="33629" y="67560"/>
                  </a:cubicBezTo>
                  <a:cubicBezTo>
                    <a:pt x="42611" y="67560"/>
                    <a:pt x="51053" y="64046"/>
                    <a:pt x="57405" y="57667"/>
                  </a:cubicBezTo>
                  <a:cubicBezTo>
                    <a:pt x="60101" y="54962"/>
                    <a:pt x="62279" y="51881"/>
                    <a:pt x="63899" y="48539"/>
                  </a:cubicBezTo>
                  <a:lnTo>
                    <a:pt x="63899" y="44467"/>
                  </a:lnTo>
                  <a:cubicBezTo>
                    <a:pt x="62327" y="48960"/>
                    <a:pt x="59760" y="53076"/>
                    <a:pt x="56312" y="56543"/>
                  </a:cubicBezTo>
                  <a:cubicBezTo>
                    <a:pt x="50252" y="62629"/>
                    <a:pt x="42195" y="65980"/>
                    <a:pt x="33629" y="65980"/>
                  </a:cubicBezTo>
                  <a:cubicBezTo>
                    <a:pt x="25059" y="65980"/>
                    <a:pt x="17003" y="62629"/>
                    <a:pt x="10947" y="56547"/>
                  </a:cubicBezTo>
                  <a:cubicBezTo>
                    <a:pt x="4892" y="50465"/>
                    <a:pt x="1558" y="42377"/>
                    <a:pt x="1558" y="33781"/>
                  </a:cubicBezTo>
                  <a:cubicBezTo>
                    <a:pt x="1558" y="25180"/>
                    <a:pt x="4892" y="17096"/>
                    <a:pt x="10947" y="11014"/>
                  </a:cubicBezTo>
                  <a:cubicBezTo>
                    <a:pt x="17007" y="4932"/>
                    <a:pt x="25059" y="1581"/>
                    <a:pt x="33629" y="1581"/>
                  </a:cubicBezTo>
                  <a:cubicBezTo>
                    <a:pt x="42195" y="1581"/>
                    <a:pt x="50252" y="4932"/>
                    <a:pt x="56312" y="11014"/>
                  </a:cubicBezTo>
                  <a:cubicBezTo>
                    <a:pt x="59760" y="14480"/>
                    <a:pt x="62327" y="18597"/>
                    <a:pt x="63899" y="23090"/>
                  </a:cubicBezTo>
                  <a:lnTo>
                    <a:pt x="63899" y="19018"/>
                  </a:lnTo>
                  <a:cubicBezTo>
                    <a:pt x="62279" y="15676"/>
                    <a:pt x="60101" y="12595"/>
                    <a:pt x="57405" y="9890"/>
                  </a:cubicBezTo>
                  <a:cubicBezTo>
                    <a:pt x="51053" y="3511"/>
                    <a:pt x="42611" y="1"/>
                    <a:pt x="3362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6049236" y="1083414"/>
              <a:ext cx="2950274" cy="2956260"/>
            </a:xfrm>
            <a:custGeom>
              <a:rect b="b" l="l" r="r" t="t"/>
              <a:pathLst>
                <a:path extrusionOk="0" h="56299" w="56185">
                  <a:moveTo>
                    <a:pt x="28092" y="1580"/>
                  </a:moveTo>
                  <a:cubicBezTo>
                    <a:pt x="42723" y="1580"/>
                    <a:pt x="54626" y="13497"/>
                    <a:pt x="54626" y="28150"/>
                  </a:cubicBezTo>
                  <a:cubicBezTo>
                    <a:pt x="54626" y="42797"/>
                    <a:pt x="42723" y="54719"/>
                    <a:pt x="28092" y="54719"/>
                  </a:cubicBezTo>
                  <a:cubicBezTo>
                    <a:pt x="13462" y="54719"/>
                    <a:pt x="1559" y="42797"/>
                    <a:pt x="1559" y="28150"/>
                  </a:cubicBezTo>
                  <a:cubicBezTo>
                    <a:pt x="1559" y="13497"/>
                    <a:pt x="13462" y="1580"/>
                    <a:pt x="28092" y="1580"/>
                  </a:cubicBezTo>
                  <a:close/>
                  <a:moveTo>
                    <a:pt x="28092" y="1"/>
                  </a:moveTo>
                  <a:cubicBezTo>
                    <a:pt x="12604" y="1"/>
                    <a:pt x="1" y="12625"/>
                    <a:pt x="1" y="28150"/>
                  </a:cubicBezTo>
                  <a:cubicBezTo>
                    <a:pt x="1" y="43670"/>
                    <a:pt x="12600" y="56298"/>
                    <a:pt x="28092" y="56298"/>
                  </a:cubicBezTo>
                  <a:cubicBezTo>
                    <a:pt x="43581" y="56298"/>
                    <a:pt x="56184" y="43670"/>
                    <a:pt x="56184" y="28150"/>
                  </a:cubicBezTo>
                  <a:cubicBezTo>
                    <a:pt x="56184" y="12625"/>
                    <a:pt x="43581" y="1"/>
                    <a:pt x="2809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6922510" y="1953905"/>
              <a:ext cx="1203634" cy="1215029"/>
            </a:xfrm>
            <a:custGeom>
              <a:rect b="b" l="l" r="r" t="t"/>
              <a:pathLst>
                <a:path extrusionOk="0" h="23139" w="22922">
                  <a:moveTo>
                    <a:pt x="11461" y="1580"/>
                  </a:moveTo>
                  <a:cubicBezTo>
                    <a:pt x="14104" y="1580"/>
                    <a:pt x="16592" y="2621"/>
                    <a:pt x="18465" y="4511"/>
                  </a:cubicBezTo>
                  <a:cubicBezTo>
                    <a:pt x="20333" y="6397"/>
                    <a:pt x="21360" y="8902"/>
                    <a:pt x="21360" y="11572"/>
                  </a:cubicBezTo>
                  <a:cubicBezTo>
                    <a:pt x="21360" y="14236"/>
                    <a:pt x="20333" y="16746"/>
                    <a:pt x="18465" y="18632"/>
                  </a:cubicBezTo>
                  <a:cubicBezTo>
                    <a:pt x="16592" y="20517"/>
                    <a:pt x="14104" y="21559"/>
                    <a:pt x="11461" y="21559"/>
                  </a:cubicBezTo>
                  <a:cubicBezTo>
                    <a:pt x="8814" y="21559"/>
                    <a:pt x="6327" y="20517"/>
                    <a:pt x="4458" y="18632"/>
                  </a:cubicBezTo>
                  <a:cubicBezTo>
                    <a:pt x="2590" y="16746"/>
                    <a:pt x="1559" y="14236"/>
                    <a:pt x="1559" y="11572"/>
                  </a:cubicBezTo>
                  <a:cubicBezTo>
                    <a:pt x="1559" y="8902"/>
                    <a:pt x="2590" y="6397"/>
                    <a:pt x="4458" y="4511"/>
                  </a:cubicBezTo>
                  <a:cubicBezTo>
                    <a:pt x="6327" y="2621"/>
                    <a:pt x="8814" y="1580"/>
                    <a:pt x="11461" y="1580"/>
                  </a:cubicBezTo>
                  <a:close/>
                  <a:moveTo>
                    <a:pt x="11461" y="0"/>
                  </a:moveTo>
                  <a:cubicBezTo>
                    <a:pt x="8399" y="0"/>
                    <a:pt x="5525" y="1204"/>
                    <a:pt x="3361" y="3386"/>
                  </a:cubicBezTo>
                  <a:cubicBezTo>
                    <a:pt x="1191" y="5574"/>
                    <a:pt x="0" y="8477"/>
                    <a:pt x="0" y="11572"/>
                  </a:cubicBezTo>
                  <a:cubicBezTo>
                    <a:pt x="0" y="14661"/>
                    <a:pt x="1191" y="17565"/>
                    <a:pt x="3361" y="19752"/>
                  </a:cubicBezTo>
                  <a:cubicBezTo>
                    <a:pt x="5525" y="21935"/>
                    <a:pt x="8399" y="23138"/>
                    <a:pt x="11461" y="23138"/>
                  </a:cubicBezTo>
                  <a:cubicBezTo>
                    <a:pt x="14520" y="23138"/>
                    <a:pt x="17397" y="21935"/>
                    <a:pt x="19562" y="19752"/>
                  </a:cubicBezTo>
                  <a:cubicBezTo>
                    <a:pt x="21726" y="17565"/>
                    <a:pt x="22922" y="14661"/>
                    <a:pt x="22917" y="11572"/>
                  </a:cubicBezTo>
                  <a:cubicBezTo>
                    <a:pt x="22922" y="8477"/>
                    <a:pt x="21726" y="5574"/>
                    <a:pt x="19562" y="3386"/>
                  </a:cubicBezTo>
                  <a:cubicBezTo>
                    <a:pt x="17397" y="1204"/>
                    <a:pt x="14520" y="0"/>
                    <a:pt x="1146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7067539" y="2101717"/>
              <a:ext cx="913359" cy="919345"/>
            </a:xfrm>
            <a:custGeom>
              <a:rect b="b" l="l" r="r" t="t"/>
              <a:pathLst>
                <a:path extrusionOk="0" h="17508" w="17394">
                  <a:moveTo>
                    <a:pt x="8699" y="1580"/>
                  </a:moveTo>
                  <a:cubicBezTo>
                    <a:pt x="10608" y="1580"/>
                    <a:pt x="12400" y="2329"/>
                    <a:pt x="13746" y="3684"/>
                  </a:cubicBezTo>
                  <a:cubicBezTo>
                    <a:pt x="15092" y="5039"/>
                    <a:pt x="15836" y="6839"/>
                    <a:pt x="15836" y="8757"/>
                  </a:cubicBezTo>
                  <a:cubicBezTo>
                    <a:pt x="15836" y="12709"/>
                    <a:pt x="12635" y="15928"/>
                    <a:pt x="8699" y="15928"/>
                  </a:cubicBezTo>
                  <a:cubicBezTo>
                    <a:pt x="4764" y="15928"/>
                    <a:pt x="1563" y="12709"/>
                    <a:pt x="1563" y="8757"/>
                  </a:cubicBezTo>
                  <a:cubicBezTo>
                    <a:pt x="1563" y="6839"/>
                    <a:pt x="2303" y="5039"/>
                    <a:pt x="3649" y="3684"/>
                  </a:cubicBezTo>
                  <a:cubicBezTo>
                    <a:pt x="4999" y="2329"/>
                    <a:pt x="6791" y="1580"/>
                    <a:pt x="8699" y="1580"/>
                  </a:cubicBezTo>
                  <a:close/>
                  <a:moveTo>
                    <a:pt x="8699" y="1"/>
                  </a:moveTo>
                  <a:cubicBezTo>
                    <a:pt x="6375" y="1"/>
                    <a:pt x="4193" y="912"/>
                    <a:pt x="2550" y="2563"/>
                  </a:cubicBezTo>
                  <a:cubicBezTo>
                    <a:pt x="909" y="4215"/>
                    <a:pt x="1" y="6414"/>
                    <a:pt x="6" y="8757"/>
                  </a:cubicBezTo>
                  <a:cubicBezTo>
                    <a:pt x="6" y="13581"/>
                    <a:pt x="3905" y="17508"/>
                    <a:pt x="8699" y="17508"/>
                  </a:cubicBezTo>
                  <a:cubicBezTo>
                    <a:pt x="13493" y="17508"/>
                    <a:pt x="17393" y="13581"/>
                    <a:pt x="17393" y="8757"/>
                  </a:cubicBezTo>
                  <a:cubicBezTo>
                    <a:pt x="17393" y="6414"/>
                    <a:pt x="16486" y="4215"/>
                    <a:pt x="14843" y="2563"/>
                  </a:cubicBezTo>
                  <a:cubicBezTo>
                    <a:pt x="13201" y="912"/>
                    <a:pt x="11019" y="1"/>
                    <a:pt x="869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7359278" y="2393876"/>
              <a:ext cx="330130" cy="335066"/>
            </a:xfrm>
            <a:custGeom>
              <a:rect b="b" l="l" r="r" t="t"/>
              <a:pathLst>
                <a:path extrusionOk="0" h="6381" w="6287">
                  <a:moveTo>
                    <a:pt x="3143" y="1581"/>
                  </a:moveTo>
                  <a:cubicBezTo>
                    <a:pt x="3568" y="1581"/>
                    <a:pt x="3967" y="1749"/>
                    <a:pt x="4263" y="2055"/>
                  </a:cubicBezTo>
                  <a:cubicBezTo>
                    <a:pt x="4564" y="2356"/>
                    <a:pt x="4729" y="2758"/>
                    <a:pt x="4729" y="3193"/>
                  </a:cubicBezTo>
                  <a:cubicBezTo>
                    <a:pt x="4729" y="3622"/>
                    <a:pt x="4564" y="4025"/>
                    <a:pt x="4263" y="4330"/>
                  </a:cubicBezTo>
                  <a:cubicBezTo>
                    <a:pt x="3967" y="4631"/>
                    <a:pt x="3568" y="4799"/>
                    <a:pt x="3143" y="4799"/>
                  </a:cubicBezTo>
                  <a:cubicBezTo>
                    <a:pt x="2267" y="4799"/>
                    <a:pt x="1558" y="4078"/>
                    <a:pt x="1558" y="3193"/>
                  </a:cubicBezTo>
                  <a:cubicBezTo>
                    <a:pt x="1558" y="2763"/>
                    <a:pt x="1722" y="2356"/>
                    <a:pt x="2024" y="2055"/>
                  </a:cubicBezTo>
                  <a:cubicBezTo>
                    <a:pt x="2320" y="1749"/>
                    <a:pt x="2719" y="1581"/>
                    <a:pt x="3143" y="1581"/>
                  </a:cubicBezTo>
                  <a:close/>
                  <a:moveTo>
                    <a:pt x="3139" y="0"/>
                  </a:moveTo>
                  <a:cubicBezTo>
                    <a:pt x="2302" y="0"/>
                    <a:pt x="1515" y="333"/>
                    <a:pt x="921" y="935"/>
                  </a:cubicBezTo>
                  <a:cubicBezTo>
                    <a:pt x="324" y="1537"/>
                    <a:pt x="1" y="2338"/>
                    <a:pt x="1" y="3193"/>
                  </a:cubicBezTo>
                  <a:cubicBezTo>
                    <a:pt x="1" y="4950"/>
                    <a:pt x="1409" y="6380"/>
                    <a:pt x="3143" y="6380"/>
                  </a:cubicBezTo>
                  <a:cubicBezTo>
                    <a:pt x="3985" y="6380"/>
                    <a:pt x="4772" y="6048"/>
                    <a:pt x="5366" y="5445"/>
                  </a:cubicBezTo>
                  <a:cubicBezTo>
                    <a:pt x="5959" y="4844"/>
                    <a:pt x="6286" y="4043"/>
                    <a:pt x="6286" y="3193"/>
                  </a:cubicBezTo>
                  <a:cubicBezTo>
                    <a:pt x="6286" y="2338"/>
                    <a:pt x="5959" y="1537"/>
                    <a:pt x="5366" y="935"/>
                  </a:cubicBezTo>
                  <a:cubicBezTo>
                    <a:pt x="4772" y="333"/>
                    <a:pt x="3985" y="0"/>
                    <a:pt x="3143"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7214459" y="2247219"/>
              <a:ext cx="619513" cy="628387"/>
            </a:xfrm>
            <a:custGeom>
              <a:rect b="b" l="l" r="r" t="t"/>
              <a:pathLst>
                <a:path extrusionOk="0" h="11967" w="11798">
                  <a:moveTo>
                    <a:pt x="5901" y="1581"/>
                  </a:moveTo>
                  <a:cubicBezTo>
                    <a:pt x="8292" y="1581"/>
                    <a:pt x="10239" y="3555"/>
                    <a:pt x="10239" y="5986"/>
                  </a:cubicBezTo>
                  <a:cubicBezTo>
                    <a:pt x="10239" y="8411"/>
                    <a:pt x="8292" y="10385"/>
                    <a:pt x="5901" y="10385"/>
                  </a:cubicBezTo>
                  <a:cubicBezTo>
                    <a:pt x="3507" y="10385"/>
                    <a:pt x="1564" y="8411"/>
                    <a:pt x="1564" y="5986"/>
                  </a:cubicBezTo>
                  <a:cubicBezTo>
                    <a:pt x="1564" y="3555"/>
                    <a:pt x="3507" y="1581"/>
                    <a:pt x="5901" y="1581"/>
                  </a:cubicBezTo>
                  <a:close/>
                  <a:moveTo>
                    <a:pt x="5901" y="0"/>
                  </a:moveTo>
                  <a:cubicBezTo>
                    <a:pt x="2647" y="0"/>
                    <a:pt x="1" y="2683"/>
                    <a:pt x="1" y="5986"/>
                  </a:cubicBezTo>
                  <a:cubicBezTo>
                    <a:pt x="1" y="9284"/>
                    <a:pt x="2647" y="11966"/>
                    <a:pt x="5901" y="11966"/>
                  </a:cubicBezTo>
                  <a:cubicBezTo>
                    <a:pt x="9155" y="11966"/>
                    <a:pt x="11798" y="9284"/>
                    <a:pt x="11798" y="5986"/>
                  </a:cubicBezTo>
                  <a:cubicBezTo>
                    <a:pt x="11798" y="2683"/>
                    <a:pt x="9155" y="0"/>
                    <a:pt x="590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6195473" y="1231016"/>
              <a:ext cx="2657794" cy="2660787"/>
            </a:xfrm>
            <a:custGeom>
              <a:rect b="b" l="l" r="r" t="t"/>
              <a:pathLst>
                <a:path extrusionOk="0" h="50672" w="50615">
                  <a:moveTo>
                    <a:pt x="25307" y="1581"/>
                  </a:moveTo>
                  <a:cubicBezTo>
                    <a:pt x="31651" y="1581"/>
                    <a:pt x="37618" y="4051"/>
                    <a:pt x="42102" y="8544"/>
                  </a:cubicBezTo>
                  <a:cubicBezTo>
                    <a:pt x="46586" y="13028"/>
                    <a:pt x="49052" y="18995"/>
                    <a:pt x="49052" y="25339"/>
                  </a:cubicBezTo>
                  <a:cubicBezTo>
                    <a:pt x="49052" y="31682"/>
                    <a:pt x="46586" y="37645"/>
                    <a:pt x="42102" y="42133"/>
                  </a:cubicBezTo>
                  <a:cubicBezTo>
                    <a:pt x="37618" y="46622"/>
                    <a:pt x="31651" y="49092"/>
                    <a:pt x="25307" y="49092"/>
                  </a:cubicBezTo>
                  <a:cubicBezTo>
                    <a:pt x="12213" y="49092"/>
                    <a:pt x="1559" y="38437"/>
                    <a:pt x="1559" y="25339"/>
                  </a:cubicBezTo>
                  <a:cubicBezTo>
                    <a:pt x="1559" y="18995"/>
                    <a:pt x="4029" y="13028"/>
                    <a:pt x="8508" y="8544"/>
                  </a:cubicBezTo>
                  <a:cubicBezTo>
                    <a:pt x="12996" y="4055"/>
                    <a:pt x="18960" y="1581"/>
                    <a:pt x="25307" y="1581"/>
                  </a:cubicBezTo>
                  <a:close/>
                  <a:moveTo>
                    <a:pt x="25307" y="1"/>
                  </a:moveTo>
                  <a:cubicBezTo>
                    <a:pt x="18547" y="1"/>
                    <a:pt x="12195" y="2634"/>
                    <a:pt x="7415" y="7419"/>
                  </a:cubicBezTo>
                  <a:cubicBezTo>
                    <a:pt x="2634" y="12205"/>
                    <a:pt x="0" y="18566"/>
                    <a:pt x="0" y="25339"/>
                  </a:cubicBezTo>
                  <a:cubicBezTo>
                    <a:pt x="0" y="39310"/>
                    <a:pt x="11350" y="50672"/>
                    <a:pt x="25307" y="50672"/>
                  </a:cubicBezTo>
                  <a:cubicBezTo>
                    <a:pt x="32062" y="50672"/>
                    <a:pt x="38420" y="48038"/>
                    <a:pt x="43195" y="43257"/>
                  </a:cubicBezTo>
                  <a:cubicBezTo>
                    <a:pt x="47981" y="38472"/>
                    <a:pt x="50615" y="32106"/>
                    <a:pt x="50615" y="25339"/>
                  </a:cubicBezTo>
                  <a:cubicBezTo>
                    <a:pt x="50615" y="18566"/>
                    <a:pt x="47981" y="12205"/>
                    <a:pt x="43195" y="7419"/>
                  </a:cubicBezTo>
                  <a:cubicBezTo>
                    <a:pt x="38420" y="2634"/>
                    <a:pt x="32062" y="1"/>
                    <a:pt x="2530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6340030" y="1377463"/>
              <a:ext cx="2368411" cy="2367938"/>
            </a:xfrm>
            <a:custGeom>
              <a:rect b="b" l="l" r="r" t="t"/>
              <a:pathLst>
                <a:path extrusionOk="0" h="45095" w="45104">
                  <a:moveTo>
                    <a:pt x="22554" y="1580"/>
                  </a:moveTo>
                  <a:cubicBezTo>
                    <a:pt x="34130" y="1580"/>
                    <a:pt x="43545" y="10987"/>
                    <a:pt x="43545" y="22550"/>
                  </a:cubicBezTo>
                  <a:cubicBezTo>
                    <a:pt x="43545" y="34108"/>
                    <a:pt x="34130" y="43514"/>
                    <a:pt x="22554" y="43514"/>
                  </a:cubicBezTo>
                  <a:cubicBezTo>
                    <a:pt x="10979" y="43514"/>
                    <a:pt x="1558" y="34108"/>
                    <a:pt x="1558" y="22550"/>
                  </a:cubicBezTo>
                  <a:cubicBezTo>
                    <a:pt x="1558" y="16950"/>
                    <a:pt x="3742" y="11687"/>
                    <a:pt x="7703" y="7724"/>
                  </a:cubicBezTo>
                  <a:cubicBezTo>
                    <a:pt x="11669" y="3763"/>
                    <a:pt x="16942" y="1580"/>
                    <a:pt x="22554" y="1580"/>
                  </a:cubicBezTo>
                  <a:close/>
                  <a:moveTo>
                    <a:pt x="22554" y="1"/>
                  </a:moveTo>
                  <a:cubicBezTo>
                    <a:pt x="16530" y="1"/>
                    <a:pt x="10868" y="2342"/>
                    <a:pt x="6610" y="6600"/>
                  </a:cubicBezTo>
                  <a:cubicBezTo>
                    <a:pt x="2347" y="10858"/>
                    <a:pt x="1" y="16525"/>
                    <a:pt x="1" y="22550"/>
                  </a:cubicBezTo>
                  <a:cubicBezTo>
                    <a:pt x="1" y="34980"/>
                    <a:pt x="10120" y="45094"/>
                    <a:pt x="22554" y="45094"/>
                  </a:cubicBezTo>
                  <a:cubicBezTo>
                    <a:pt x="34989" y="45094"/>
                    <a:pt x="45104" y="34980"/>
                    <a:pt x="45104" y="22550"/>
                  </a:cubicBezTo>
                  <a:cubicBezTo>
                    <a:pt x="45104" y="10115"/>
                    <a:pt x="34989" y="1"/>
                    <a:pt x="22554"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6631506" y="1673351"/>
              <a:ext cx="1785445" cy="1776151"/>
            </a:xfrm>
            <a:custGeom>
              <a:rect b="b" l="l" r="r" t="t"/>
              <a:pathLst>
                <a:path extrusionOk="0" h="33825" w="34002">
                  <a:moveTo>
                    <a:pt x="17003" y="1580"/>
                  </a:moveTo>
                  <a:cubicBezTo>
                    <a:pt x="25515" y="1585"/>
                    <a:pt x="32443" y="8459"/>
                    <a:pt x="32443" y="16915"/>
                  </a:cubicBezTo>
                  <a:cubicBezTo>
                    <a:pt x="32443" y="25365"/>
                    <a:pt x="25515" y="32244"/>
                    <a:pt x="17003" y="32244"/>
                  </a:cubicBezTo>
                  <a:cubicBezTo>
                    <a:pt x="8486" y="32244"/>
                    <a:pt x="1558" y="25365"/>
                    <a:pt x="1558" y="16915"/>
                  </a:cubicBezTo>
                  <a:cubicBezTo>
                    <a:pt x="1558" y="8459"/>
                    <a:pt x="8486" y="1585"/>
                    <a:pt x="17003" y="1580"/>
                  </a:cubicBezTo>
                  <a:close/>
                  <a:moveTo>
                    <a:pt x="17003" y="1"/>
                  </a:moveTo>
                  <a:cubicBezTo>
                    <a:pt x="7628" y="5"/>
                    <a:pt x="1" y="7587"/>
                    <a:pt x="1" y="16915"/>
                  </a:cubicBezTo>
                  <a:cubicBezTo>
                    <a:pt x="1" y="26238"/>
                    <a:pt x="7628" y="33824"/>
                    <a:pt x="17003" y="33824"/>
                  </a:cubicBezTo>
                  <a:cubicBezTo>
                    <a:pt x="26379" y="33824"/>
                    <a:pt x="34002" y="26238"/>
                    <a:pt x="34002" y="16915"/>
                  </a:cubicBezTo>
                  <a:cubicBezTo>
                    <a:pt x="34002" y="7587"/>
                    <a:pt x="26379" y="5"/>
                    <a:pt x="1700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6767031" y="1813707"/>
              <a:ext cx="1514651" cy="1495642"/>
            </a:xfrm>
            <a:custGeom>
              <a:rect b="b" l="l" r="r" t="t"/>
              <a:pathLst>
                <a:path extrusionOk="0" h="28483" w="28845">
                  <a:moveTo>
                    <a:pt x="14422" y="1581"/>
                  </a:moveTo>
                  <a:cubicBezTo>
                    <a:pt x="21514" y="1581"/>
                    <a:pt x="27282" y="7261"/>
                    <a:pt x="27282" y="14242"/>
                  </a:cubicBezTo>
                  <a:cubicBezTo>
                    <a:pt x="27282" y="21222"/>
                    <a:pt x="21514" y="26902"/>
                    <a:pt x="14422" y="26902"/>
                  </a:cubicBezTo>
                  <a:cubicBezTo>
                    <a:pt x="7331" y="26902"/>
                    <a:pt x="1559" y="21222"/>
                    <a:pt x="1559" y="14242"/>
                  </a:cubicBezTo>
                  <a:cubicBezTo>
                    <a:pt x="1559" y="7261"/>
                    <a:pt x="7331" y="1581"/>
                    <a:pt x="14422" y="1581"/>
                  </a:cubicBezTo>
                  <a:close/>
                  <a:moveTo>
                    <a:pt x="14422" y="1"/>
                  </a:moveTo>
                  <a:cubicBezTo>
                    <a:pt x="6467" y="1"/>
                    <a:pt x="0" y="6389"/>
                    <a:pt x="0" y="14242"/>
                  </a:cubicBezTo>
                  <a:cubicBezTo>
                    <a:pt x="0" y="22094"/>
                    <a:pt x="6473" y="28482"/>
                    <a:pt x="14422" y="28482"/>
                  </a:cubicBezTo>
                  <a:cubicBezTo>
                    <a:pt x="22372" y="28482"/>
                    <a:pt x="28845" y="22090"/>
                    <a:pt x="28845" y="14242"/>
                  </a:cubicBezTo>
                  <a:cubicBezTo>
                    <a:pt x="28845" y="6389"/>
                    <a:pt x="22372" y="1"/>
                    <a:pt x="1442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6486004" y="1524121"/>
              <a:ext cx="2076455" cy="2074828"/>
            </a:xfrm>
            <a:custGeom>
              <a:rect b="b" l="l" r="r" t="t"/>
              <a:pathLst>
                <a:path extrusionOk="0" h="39513" w="39544">
                  <a:moveTo>
                    <a:pt x="19774" y="1580"/>
                  </a:moveTo>
                  <a:cubicBezTo>
                    <a:pt x="29814" y="1580"/>
                    <a:pt x="37986" y="9734"/>
                    <a:pt x="37986" y="19757"/>
                  </a:cubicBezTo>
                  <a:cubicBezTo>
                    <a:pt x="37986" y="29779"/>
                    <a:pt x="29814" y="37933"/>
                    <a:pt x="19774" y="37933"/>
                  </a:cubicBezTo>
                  <a:cubicBezTo>
                    <a:pt x="9731" y="37933"/>
                    <a:pt x="1563" y="29779"/>
                    <a:pt x="1563" y="19757"/>
                  </a:cubicBezTo>
                  <a:cubicBezTo>
                    <a:pt x="1563" y="9734"/>
                    <a:pt x="9731" y="1580"/>
                    <a:pt x="19774" y="1580"/>
                  </a:cubicBezTo>
                  <a:close/>
                  <a:moveTo>
                    <a:pt x="19774" y="1"/>
                  </a:moveTo>
                  <a:cubicBezTo>
                    <a:pt x="8871" y="1"/>
                    <a:pt x="5" y="8862"/>
                    <a:pt x="0" y="19757"/>
                  </a:cubicBezTo>
                  <a:cubicBezTo>
                    <a:pt x="0" y="30651"/>
                    <a:pt x="8871" y="39512"/>
                    <a:pt x="19774" y="39512"/>
                  </a:cubicBezTo>
                  <a:cubicBezTo>
                    <a:pt x="30673" y="39512"/>
                    <a:pt x="39544" y="30651"/>
                    <a:pt x="39544" y="19757"/>
                  </a:cubicBezTo>
                  <a:cubicBezTo>
                    <a:pt x="39544" y="8862"/>
                    <a:pt x="30673" y="1"/>
                    <a:pt x="19774"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4"/>
          <p:cNvSpPr txBox="1"/>
          <p:nvPr>
            <p:ph type="title"/>
          </p:nvPr>
        </p:nvSpPr>
        <p:spPr>
          <a:xfrm>
            <a:off x="3426300" y="1679233"/>
            <a:ext cx="4997700" cy="1102800"/>
          </a:xfrm>
          <a:prstGeom prst="rect">
            <a:avLst/>
          </a:prstGeom>
        </p:spPr>
        <p:txBody>
          <a:bodyPr anchorCtr="0" anchor="b" bIns="91425" lIns="91425" spcFirstLastPara="1" rIns="91425" wrap="square" tIns="91425">
            <a:noAutofit/>
          </a:bodyPr>
          <a:lstStyle>
            <a:lvl1pPr lvl="0" algn="r">
              <a:spcBef>
                <a:spcPts val="0"/>
              </a:spcBef>
              <a:spcAft>
                <a:spcPts val="0"/>
              </a:spcAft>
              <a:buSzPts val="3600"/>
              <a:buNone/>
              <a:defRPr sz="60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63" name="Google Shape;63;p4"/>
          <p:cNvSpPr txBox="1"/>
          <p:nvPr>
            <p:ph idx="1" type="subTitle"/>
          </p:nvPr>
        </p:nvSpPr>
        <p:spPr>
          <a:xfrm>
            <a:off x="3426300" y="3059932"/>
            <a:ext cx="4997700" cy="12048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None/>
              <a:defRPr sz="3000">
                <a:solidFill>
                  <a:srgbClr val="F3F3F3"/>
                </a:solidFill>
                <a:latin typeface="Roboto Thin"/>
                <a:ea typeface="Roboto Thin"/>
                <a:cs typeface="Roboto Thin"/>
                <a:sym typeface="Roboto Thin"/>
              </a:defRPr>
            </a:lvl1pPr>
            <a:lvl2pPr lvl="1" algn="r">
              <a:lnSpc>
                <a:spcPct val="100000"/>
              </a:lnSpc>
              <a:spcBef>
                <a:spcPts val="1600"/>
              </a:spcBef>
              <a:spcAft>
                <a:spcPts val="0"/>
              </a:spcAft>
              <a:buNone/>
              <a:defRPr>
                <a:solidFill>
                  <a:srgbClr val="F3F3F3"/>
                </a:solidFill>
                <a:latin typeface="Roboto Thin"/>
                <a:ea typeface="Roboto Thin"/>
                <a:cs typeface="Roboto Thin"/>
                <a:sym typeface="Roboto Thin"/>
              </a:defRPr>
            </a:lvl2pPr>
            <a:lvl3pPr lvl="2" algn="r">
              <a:lnSpc>
                <a:spcPct val="100000"/>
              </a:lnSpc>
              <a:spcBef>
                <a:spcPts val="1600"/>
              </a:spcBef>
              <a:spcAft>
                <a:spcPts val="0"/>
              </a:spcAft>
              <a:buNone/>
              <a:defRPr>
                <a:solidFill>
                  <a:srgbClr val="F3F3F3"/>
                </a:solidFill>
                <a:latin typeface="Roboto Thin"/>
                <a:ea typeface="Roboto Thin"/>
                <a:cs typeface="Roboto Thin"/>
                <a:sym typeface="Roboto Thin"/>
              </a:defRPr>
            </a:lvl3pPr>
            <a:lvl4pPr lvl="3" algn="r">
              <a:lnSpc>
                <a:spcPct val="100000"/>
              </a:lnSpc>
              <a:spcBef>
                <a:spcPts val="1600"/>
              </a:spcBef>
              <a:spcAft>
                <a:spcPts val="0"/>
              </a:spcAft>
              <a:buNone/>
              <a:defRPr>
                <a:solidFill>
                  <a:srgbClr val="F3F3F3"/>
                </a:solidFill>
                <a:latin typeface="Roboto Thin"/>
                <a:ea typeface="Roboto Thin"/>
                <a:cs typeface="Roboto Thin"/>
                <a:sym typeface="Roboto Thin"/>
              </a:defRPr>
            </a:lvl4pPr>
            <a:lvl5pPr lvl="4" algn="r">
              <a:lnSpc>
                <a:spcPct val="100000"/>
              </a:lnSpc>
              <a:spcBef>
                <a:spcPts val="1600"/>
              </a:spcBef>
              <a:spcAft>
                <a:spcPts val="0"/>
              </a:spcAft>
              <a:buNone/>
              <a:defRPr>
                <a:solidFill>
                  <a:srgbClr val="F3F3F3"/>
                </a:solidFill>
                <a:latin typeface="Roboto Thin"/>
                <a:ea typeface="Roboto Thin"/>
                <a:cs typeface="Roboto Thin"/>
                <a:sym typeface="Roboto Thin"/>
              </a:defRPr>
            </a:lvl5pPr>
            <a:lvl6pPr lvl="5" algn="r">
              <a:lnSpc>
                <a:spcPct val="100000"/>
              </a:lnSpc>
              <a:spcBef>
                <a:spcPts val="1600"/>
              </a:spcBef>
              <a:spcAft>
                <a:spcPts val="0"/>
              </a:spcAft>
              <a:buNone/>
              <a:defRPr>
                <a:solidFill>
                  <a:srgbClr val="F3F3F3"/>
                </a:solidFill>
                <a:latin typeface="Roboto Thin"/>
                <a:ea typeface="Roboto Thin"/>
                <a:cs typeface="Roboto Thin"/>
                <a:sym typeface="Roboto Thin"/>
              </a:defRPr>
            </a:lvl6pPr>
            <a:lvl7pPr lvl="6" algn="r">
              <a:lnSpc>
                <a:spcPct val="100000"/>
              </a:lnSpc>
              <a:spcBef>
                <a:spcPts val="1600"/>
              </a:spcBef>
              <a:spcAft>
                <a:spcPts val="0"/>
              </a:spcAft>
              <a:buNone/>
              <a:defRPr>
                <a:solidFill>
                  <a:srgbClr val="F3F3F3"/>
                </a:solidFill>
                <a:latin typeface="Roboto Thin"/>
                <a:ea typeface="Roboto Thin"/>
                <a:cs typeface="Roboto Thin"/>
                <a:sym typeface="Roboto Thin"/>
              </a:defRPr>
            </a:lvl7pPr>
            <a:lvl8pPr lvl="7" algn="r">
              <a:lnSpc>
                <a:spcPct val="100000"/>
              </a:lnSpc>
              <a:spcBef>
                <a:spcPts val="1600"/>
              </a:spcBef>
              <a:spcAft>
                <a:spcPts val="0"/>
              </a:spcAft>
              <a:buNone/>
              <a:defRPr>
                <a:solidFill>
                  <a:srgbClr val="F3F3F3"/>
                </a:solidFill>
                <a:latin typeface="Roboto Thin"/>
                <a:ea typeface="Roboto Thin"/>
                <a:cs typeface="Roboto Thin"/>
                <a:sym typeface="Roboto Thin"/>
              </a:defRPr>
            </a:lvl8pPr>
            <a:lvl9pPr lvl="8" algn="r">
              <a:lnSpc>
                <a:spcPct val="100000"/>
              </a:lnSpc>
              <a:spcBef>
                <a:spcPts val="1600"/>
              </a:spcBef>
              <a:spcAft>
                <a:spcPts val="1600"/>
              </a:spcAft>
              <a:buNone/>
              <a:defRPr>
                <a:solidFill>
                  <a:srgbClr val="F3F3F3"/>
                </a:solidFill>
                <a:latin typeface="Roboto Thin"/>
                <a:ea typeface="Roboto Thin"/>
                <a:cs typeface="Roboto Thin"/>
                <a:sym typeface="Roboto Th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grpSp>
        <p:nvGrpSpPr>
          <p:cNvPr id="65" name="Google Shape;65;p5"/>
          <p:cNvGrpSpPr/>
          <p:nvPr/>
        </p:nvGrpSpPr>
        <p:grpSpPr>
          <a:xfrm rot="10800000">
            <a:off x="1219" y="0"/>
            <a:ext cx="3625581" cy="5143497"/>
            <a:chOff x="5518417" y="0"/>
            <a:chExt cx="3625581" cy="5143497"/>
          </a:xfrm>
        </p:grpSpPr>
        <p:sp>
          <p:nvSpPr>
            <p:cNvPr id="66" name="Google Shape;66;p5"/>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5"/>
          <p:cNvSpPr txBox="1"/>
          <p:nvPr>
            <p:ph idx="1" type="subTitle"/>
          </p:nvPr>
        </p:nvSpPr>
        <p:spPr>
          <a:xfrm>
            <a:off x="841500" y="2657900"/>
            <a:ext cx="3264900" cy="152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3000">
                <a:latin typeface="Roboto Thin"/>
                <a:ea typeface="Roboto Thin"/>
                <a:cs typeface="Roboto Thin"/>
                <a:sym typeface="Roboto Thin"/>
              </a:defRPr>
            </a:lvl1pPr>
            <a:lvl2pPr lvl="1" rtl="0">
              <a:lnSpc>
                <a:spcPct val="100000"/>
              </a:lnSpc>
              <a:spcBef>
                <a:spcPts val="1600"/>
              </a:spcBef>
              <a:spcAft>
                <a:spcPts val="0"/>
              </a:spcAft>
              <a:buNone/>
              <a:defRPr sz="3000">
                <a:latin typeface="Roboto Thin"/>
                <a:ea typeface="Roboto Thin"/>
                <a:cs typeface="Roboto Thin"/>
                <a:sym typeface="Roboto Thin"/>
              </a:defRPr>
            </a:lvl2pPr>
            <a:lvl3pPr lvl="2" rtl="0">
              <a:lnSpc>
                <a:spcPct val="100000"/>
              </a:lnSpc>
              <a:spcBef>
                <a:spcPts val="1600"/>
              </a:spcBef>
              <a:spcAft>
                <a:spcPts val="0"/>
              </a:spcAft>
              <a:buNone/>
              <a:defRPr sz="3000">
                <a:latin typeface="Roboto Thin"/>
                <a:ea typeface="Roboto Thin"/>
                <a:cs typeface="Roboto Thin"/>
                <a:sym typeface="Roboto Thin"/>
              </a:defRPr>
            </a:lvl3pPr>
            <a:lvl4pPr lvl="3" rtl="0">
              <a:lnSpc>
                <a:spcPct val="100000"/>
              </a:lnSpc>
              <a:spcBef>
                <a:spcPts val="1600"/>
              </a:spcBef>
              <a:spcAft>
                <a:spcPts val="0"/>
              </a:spcAft>
              <a:buNone/>
              <a:defRPr sz="3000">
                <a:latin typeface="Roboto Thin"/>
                <a:ea typeface="Roboto Thin"/>
                <a:cs typeface="Roboto Thin"/>
                <a:sym typeface="Roboto Thin"/>
              </a:defRPr>
            </a:lvl4pPr>
            <a:lvl5pPr lvl="4" rtl="0">
              <a:lnSpc>
                <a:spcPct val="100000"/>
              </a:lnSpc>
              <a:spcBef>
                <a:spcPts val="1600"/>
              </a:spcBef>
              <a:spcAft>
                <a:spcPts val="0"/>
              </a:spcAft>
              <a:buNone/>
              <a:defRPr sz="3000">
                <a:latin typeface="Roboto Thin"/>
                <a:ea typeface="Roboto Thin"/>
                <a:cs typeface="Roboto Thin"/>
                <a:sym typeface="Roboto Thin"/>
              </a:defRPr>
            </a:lvl5pPr>
            <a:lvl6pPr lvl="5" rtl="0">
              <a:lnSpc>
                <a:spcPct val="100000"/>
              </a:lnSpc>
              <a:spcBef>
                <a:spcPts val="1600"/>
              </a:spcBef>
              <a:spcAft>
                <a:spcPts val="0"/>
              </a:spcAft>
              <a:buNone/>
              <a:defRPr sz="3000">
                <a:latin typeface="Roboto Thin"/>
                <a:ea typeface="Roboto Thin"/>
                <a:cs typeface="Roboto Thin"/>
                <a:sym typeface="Roboto Thin"/>
              </a:defRPr>
            </a:lvl6pPr>
            <a:lvl7pPr lvl="6" rtl="0">
              <a:lnSpc>
                <a:spcPct val="100000"/>
              </a:lnSpc>
              <a:spcBef>
                <a:spcPts val="1600"/>
              </a:spcBef>
              <a:spcAft>
                <a:spcPts val="0"/>
              </a:spcAft>
              <a:buNone/>
              <a:defRPr sz="3000">
                <a:latin typeface="Roboto Thin"/>
                <a:ea typeface="Roboto Thin"/>
                <a:cs typeface="Roboto Thin"/>
                <a:sym typeface="Roboto Thin"/>
              </a:defRPr>
            </a:lvl7pPr>
            <a:lvl8pPr lvl="7" rtl="0">
              <a:lnSpc>
                <a:spcPct val="100000"/>
              </a:lnSpc>
              <a:spcBef>
                <a:spcPts val="1600"/>
              </a:spcBef>
              <a:spcAft>
                <a:spcPts val="0"/>
              </a:spcAft>
              <a:buNone/>
              <a:defRPr sz="3000">
                <a:latin typeface="Roboto Thin"/>
                <a:ea typeface="Roboto Thin"/>
                <a:cs typeface="Roboto Thin"/>
                <a:sym typeface="Roboto Thin"/>
              </a:defRPr>
            </a:lvl8pPr>
            <a:lvl9pPr lvl="8" rtl="0">
              <a:lnSpc>
                <a:spcPct val="100000"/>
              </a:lnSpc>
              <a:spcBef>
                <a:spcPts val="1600"/>
              </a:spcBef>
              <a:spcAft>
                <a:spcPts val="1600"/>
              </a:spcAft>
              <a:buNone/>
              <a:defRPr sz="3000">
                <a:latin typeface="Roboto Thin"/>
                <a:ea typeface="Roboto Thin"/>
                <a:cs typeface="Roboto Thin"/>
                <a:sym typeface="Roboto Thin"/>
              </a:defRPr>
            </a:lvl9pPr>
          </a:lstStyle>
          <a:p/>
        </p:txBody>
      </p:sp>
      <p:sp>
        <p:nvSpPr>
          <p:cNvPr id="86" name="Google Shape;86;p5"/>
          <p:cNvSpPr txBox="1"/>
          <p:nvPr>
            <p:ph idx="2" type="subTitle"/>
          </p:nvPr>
        </p:nvSpPr>
        <p:spPr>
          <a:xfrm>
            <a:off x="841500" y="2108800"/>
            <a:ext cx="3264900" cy="594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3000">
                <a:solidFill>
                  <a:srgbClr val="FFFFFF"/>
                </a:solidFill>
                <a:latin typeface="Josefin Sans"/>
                <a:ea typeface="Josefin Sans"/>
                <a:cs typeface="Josefin Sans"/>
                <a:sym typeface="Josefin Sans"/>
              </a:defRPr>
            </a:lvl1pPr>
            <a:lvl2pPr lvl="1" rtl="0">
              <a:lnSpc>
                <a:spcPct val="100000"/>
              </a:lnSpc>
              <a:spcBef>
                <a:spcPts val="1600"/>
              </a:spcBef>
              <a:spcAft>
                <a:spcPts val="0"/>
              </a:spcAft>
              <a:buNone/>
              <a:defRPr sz="3000">
                <a:latin typeface="Josefin Sans"/>
                <a:ea typeface="Josefin Sans"/>
                <a:cs typeface="Josefin Sans"/>
                <a:sym typeface="Josefin Sans"/>
              </a:defRPr>
            </a:lvl2pPr>
            <a:lvl3pPr lvl="2" rtl="0">
              <a:lnSpc>
                <a:spcPct val="100000"/>
              </a:lnSpc>
              <a:spcBef>
                <a:spcPts val="1600"/>
              </a:spcBef>
              <a:spcAft>
                <a:spcPts val="0"/>
              </a:spcAft>
              <a:buNone/>
              <a:defRPr sz="3000">
                <a:latin typeface="Josefin Sans"/>
                <a:ea typeface="Josefin Sans"/>
                <a:cs typeface="Josefin Sans"/>
                <a:sym typeface="Josefin Sans"/>
              </a:defRPr>
            </a:lvl3pPr>
            <a:lvl4pPr lvl="3" rtl="0">
              <a:lnSpc>
                <a:spcPct val="100000"/>
              </a:lnSpc>
              <a:spcBef>
                <a:spcPts val="1600"/>
              </a:spcBef>
              <a:spcAft>
                <a:spcPts val="0"/>
              </a:spcAft>
              <a:buNone/>
              <a:defRPr sz="3000">
                <a:latin typeface="Josefin Sans"/>
                <a:ea typeface="Josefin Sans"/>
                <a:cs typeface="Josefin Sans"/>
                <a:sym typeface="Josefin Sans"/>
              </a:defRPr>
            </a:lvl4pPr>
            <a:lvl5pPr lvl="4" rtl="0">
              <a:lnSpc>
                <a:spcPct val="100000"/>
              </a:lnSpc>
              <a:spcBef>
                <a:spcPts val="1600"/>
              </a:spcBef>
              <a:spcAft>
                <a:spcPts val="0"/>
              </a:spcAft>
              <a:buNone/>
              <a:defRPr sz="3000">
                <a:latin typeface="Josefin Sans"/>
                <a:ea typeface="Josefin Sans"/>
                <a:cs typeface="Josefin Sans"/>
                <a:sym typeface="Josefin Sans"/>
              </a:defRPr>
            </a:lvl5pPr>
            <a:lvl6pPr lvl="5" rtl="0">
              <a:lnSpc>
                <a:spcPct val="100000"/>
              </a:lnSpc>
              <a:spcBef>
                <a:spcPts val="1600"/>
              </a:spcBef>
              <a:spcAft>
                <a:spcPts val="0"/>
              </a:spcAft>
              <a:buNone/>
              <a:defRPr sz="3000">
                <a:latin typeface="Josefin Sans"/>
                <a:ea typeface="Josefin Sans"/>
                <a:cs typeface="Josefin Sans"/>
                <a:sym typeface="Josefin Sans"/>
              </a:defRPr>
            </a:lvl6pPr>
            <a:lvl7pPr lvl="6" rtl="0">
              <a:lnSpc>
                <a:spcPct val="100000"/>
              </a:lnSpc>
              <a:spcBef>
                <a:spcPts val="1600"/>
              </a:spcBef>
              <a:spcAft>
                <a:spcPts val="0"/>
              </a:spcAft>
              <a:buNone/>
              <a:defRPr sz="3000">
                <a:latin typeface="Josefin Sans"/>
                <a:ea typeface="Josefin Sans"/>
                <a:cs typeface="Josefin Sans"/>
                <a:sym typeface="Josefin Sans"/>
              </a:defRPr>
            </a:lvl7pPr>
            <a:lvl8pPr lvl="7" rtl="0">
              <a:lnSpc>
                <a:spcPct val="100000"/>
              </a:lnSpc>
              <a:spcBef>
                <a:spcPts val="1600"/>
              </a:spcBef>
              <a:spcAft>
                <a:spcPts val="0"/>
              </a:spcAft>
              <a:buNone/>
              <a:defRPr sz="3000">
                <a:latin typeface="Josefin Sans"/>
                <a:ea typeface="Josefin Sans"/>
                <a:cs typeface="Josefin Sans"/>
                <a:sym typeface="Josefin Sans"/>
              </a:defRPr>
            </a:lvl8pPr>
            <a:lvl9pPr lvl="8" rtl="0">
              <a:lnSpc>
                <a:spcPct val="100000"/>
              </a:lnSpc>
              <a:spcBef>
                <a:spcPts val="1600"/>
              </a:spcBef>
              <a:spcAft>
                <a:spcPts val="1600"/>
              </a:spcAft>
              <a:buNone/>
              <a:defRPr sz="3000">
                <a:latin typeface="Josefin Sans"/>
                <a:ea typeface="Josefin Sans"/>
                <a:cs typeface="Josefin Sans"/>
                <a:sym typeface="Josefin Sans"/>
              </a:defRPr>
            </a:lvl9pPr>
          </a:lstStyle>
          <a:p/>
        </p:txBody>
      </p:sp>
      <p:sp>
        <p:nvSpPr>
          <p:cNvPr id="87" name="Google Shape;87;p5"/>
          <p:cNvSpPr txBox="1"/>
          <p:nvPr>
            <p:ph idx="3" type="subTitle"/>
          </p:nvPr>
        </p:nvSpPr>
        <p:spPr>
          <a:xfrm>
            <a:off x="5037675" y="2657899"/>
            <a:ext cx="3264900" cy="152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3000">
                <a:latin typeface="Roboto Thin"/>
                <a:ea typeface="Roboto Thin"/>
                <a:cs typeface="Roboto Thin"/>
                <a:sym typeface="Roboto Thin"/>
              </a:defRPr>
            </a:lvl1pPr>
            <a:lvl2pPr lvl="1" rtl="0">
              <a:lnSpc>
                <a:spcPct val="100000"/>
              </a:lnSpc>
              <a:spcBef>
                <a:spcPts val="1600"/>
              </a:spcBef>
              <a:spcAft>
                <a:spcPts val="0"/>
              </a:spcAft>
              <a:buNone/>
              <a:defRPr sz="3000">
                <a:latin typeface="Roboto Thin"/>
                <a:ea typeface="Roboto Thin"/>
                <a:cs typeface="Roboto Thin"/>
                <a:sym typeface="Roboto Thin"/>
              </a:defRPr>
            </a:lvl2pPr>
            <a:lvl3pPr lvl="2" rtl="0">
              <a:lnSpc>
                <a:spcPct val="100000"/>
              </a:lnSpc>
              <a:spcBef>
                <a:spcPts val="1600"/>
              </a:spcBef>
              <a:spcAft>
                <a:spcPts val="0"/>
              </a:spcAft>
              <a:buNone/>
              <a:defRPr sz="3000">
                <a:latin typeface="Roboto Thin"/>
                <a:ea typeface="Roboto Thin"/>
                <a:cs typeface="Roboto Thin"/>
                <a:sym typeface="Roboto Thin"/>
              </a:defRPr>
            </a:lvl3pPr>
            <a:lvl4pPr lvl="3" rtl="0">
              <a:lnSpc>
                <a:spcPct val="100000"/>
              </a:lnSpc>
              <a:spcBef>
                <a:spcPts val="1600"/>
              </a:spcBef>
              <a:spcAft>
                <a:spcPts val="0"/>
              </a:spcAft>
              <a:buNone/>
              <a:defRPr sz="3000">
                <a:latin typeface="Roboto Thin"/>
                <a:ea typeface="Roboto Thin"/>
                <a:cs typeface="Roboto Thin"/>
                <a:sym typeface="Roboto Thin"/>
              </a:defRPr>
            </a:lvl4pPr>
            <a:lvl5pPr lvl="4" rtl="0">
              <a:lnSpc>
                <a:spcPct val="100000"/>
              </a:lnSpc>
              <a:spcBef>
                <a:spcPts val="1600"/>
              </a:spcBef>
              <a:spcAft>
                <a:spcPts val="0"/>
              </a:spcAft>
              <a:buNone/>
              <a:defRPr sz="3000">
                <a:latin typeface="Roboto Thin"/>
                <a:ea typeface="Roboto Thin"/>
                <a:cs typeface="Roboto Thin"/>
                <a:sym typeface="Roboto Thin"/>
              </a:defRPr>
            </a:lvl5pPr>
            <a:lvl6pPr lvl="5" rtl="0">
              <a:lnSpc>
                <a:spcPct val="100000"/>
              </a:lnSpc>
              <a:spcBef>
                <a:spcPts val="1600"/>
              </a:spcBef>
              <a:spcAft>
                <a:spcPts val="0"/>
              </a:spcAft>
              <a:buNone/>
              <a:defRPr sz="3000">
                <a:latin typeface="Roboto Thin"/>
                <a:ea typeface="Roboto Thin"/>
                <a:cs typeface="Roboto Thin"/>
                <a:sym typeface="Roboto Thin"/>
              </a:defRPr>
            </a:lvl6pPr>
            <a:lvl7pPr lvl="6" rtl="0">
              <a:lnSpc>
                <a:spcPct val="100000"/>
              </a:lnSpc>
              <a:spcBef>
                <a:spcPts val="1600"/>
              </a:spcBef>
              <a:spcAft>
                <a:spcPts val="0"/>
              </a:spcAft>
              <a:buNone/>
              <a:defRPr sz="3000">
                <a:latin typeface="Roboto Thin"/>
                <a:ea typeface="Roboto Thin"/>
                <a:cs typeface="Roboto Thin"/>
                <a:sym typeface="Roboto Thin"/>
              </a:defRPr>
            </a:lvl7pPr>
            <a:lvl8pPr lvl="7" rtl="0">
              <a:lnSpc>
                <a:spcPct val="100000"/>
              </a:lnSpc>
              <a:spcBef>
                <a:spcPts val="1600"/>
              </a:spcBef>
              <a:spcAft>
                <a:spcPts val="0"/>
              </a:spcAft>
              <a:buNone/>
              <a:defRPr sz="3000">
                <a:latin typeface="Roboto Thin"/>
                <a:ea typeface="Roboto Thin"/>
                <a:cs typeface="Roboto Thin"/>
                <a:sym typeface="Roboto Thin"/>
              </a:defRPr>
            </a:lvl8pPr>
            <a:lvl9pPr lvl="8" rtl="0">
              <a:lnSpc>
                <a:spcPct val="100000"/>
              </a:lnSpc>
              <a:spcBef>
                <a:spcPts val="1600"/>
              </a:spcBef>
              <a:spcAft>
                <a:spcPts val="1600"/>
              </a:spcAft>
              <a:buNone/>
              <a:defRPr sz="3000">
                <a:latin typeface="Roboto Thin"/>
                <a:ea typeface="Roboto Thin"/>
                <a:cs typeface="Roboto Thin"/>
                <a:sym typeface="Roboto Thin"/>
              </a:defRPr>
            </a:lvl9pPr>
          </a:lstStyle>
          <a:p/>
        </p:txBody>
      </p:sp>
      <p:sp>
        <p:nvSpPr>
          <p:cNvPr id="88" name="Google Shape;88;p5"/>
          <p:cNvSpPr txBox="1"/>
          <p:nvPr>
            <p:ph idx="4" type="subTitle"/>
          </p:nvPr>
        </p:nvSpPr>
        <p:spPr>
          <a:xfrm>
            <a:off x="5037675" y="2108800"/>
            <a:ext cx="3264900" cy="594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3000">
                <a:solidFill>
                  <a:srgbClr val="FFFFFF"/>
                </a:solidFill>
                <a:latin typeface="Josefin Sans"/>
                <a:ea typeface="Josefin Sans"/>
                <a:cs typeface="Josefin Sans"/>
                <a:sym typeface="Josefin Sans"/>
              </a:defRPr>
            </a:lvl1pPr>
            <a:lvl2pPr lvl="1" rtl="0">
              <a:lnSpc>
                <a:spcPct val="100000"/>
              </a:lnSpc>
              <a:spcBef>
                <a:spcPts val="1600"/>
              </a:spcBef>
              <a:spcAft>
                <a:spcPts val="0"/>
              </a:spcAft>
              <a:buNone/>
              <a:defRPr sz="3000">
                <a:latin typeface="Josefin Sans"/>
                <a:ea typeface="Josefin Sans"/>
                <a:cs typeface="Josefin Sans"/>
                <a:sym typeface="Josefin Sans"/>
              </a:defRPr>
            </a:lvl2pPr>
            <a:lvl3pPr lvl="2" rtl="0">
              <a:lnSpc>
                <a:spcPct val="100000"/>
              </a:lnSpc>
              <a:spcBef>
                <a:spcPts val="1600"/>
              </a:spcBef>
              <a:spcAft>
                <a:spcPts val="0"/>
              </a:spcAft>
              <a:buNone/>
              <a:defRPr sz="3000">
                <a:latin typeface="Josefin Sans"/>
                <a:ea typeface="Josefin Sans"/>
                <a:cs typeface="Josefin Sans"/>
                <a:sym typeface="Josefin Sans"/>
              </a:defRPr>
            </a:lvl3pPr>
            <a:lvl4pPr lvl="3" rtl="0">
              <a:lnSpc>
                <a:spcPct val="100000"/>
              </a:lnSpc>
              <a:spcBef>
                <a:spcPts val="1600"/>
              </a:spcBef>
              <a:spcAft>
                <a:spcPts val="0"/>
              </a:spcAft>
              <a:buNone/>
              <a:defRPr sz="3000">
                <a:latin typeface="Josefin Sans"/>
                <a:ea typeface="Josefin Sans"/>
                <a:cs typeface="Josefin Sans"/>
                <a:sym typeface="Josefin Sans"/>
              </a:defRPr>
            </a:lvl4pPr>
            <a:lvl5pPr lvl="4" rtl="0">
              <a:lnSpc>
                <a:spcPct val="100000"/>
              </a:lnSpc>
              <a:spcBef>
                <a:spcPts val="1600"/>
              </a:spcBef>
              <a:spcAft>
                <a:spcPts val="0"/>
              </a:spcAft>
              <a:buNone/>
              <a:defRPr sz="3000">
                <a:latin typeface="Josefin Sans"/>
                <a:ea typeface="Josefin Sans"/>
                <a:cs typeface="Josefin Sans"/>
                <a:sym typeface="Josefin Sans"/>
              </a:defRPr>
            </a:lvl5pPr>
            <a:lvl6pPr lvl="5" rtl="0">
              <a:lnSpc>
                <a:spcPct val="100000"/>
              </a:lnSpc>
              <a:spcBef>
                <a:spcPts val="1600"/>
              </a:spcBef>
              <a:spcAft>
                <a:spcPts val="0"/>
              </a:spcAft>
              <a:buNone/>
              <a:defRPr sz="3000">
                <a:latin typeface="Josefin Sans"/>
                <a:ea typeface="Josefin Sans"/>
                <a:cs typeface="Josefin Sans"/>
                <a:sym typeface="Josefin Sans"/>
              </a:defRPr>
            </a:lvl6pPr>
            <a:lvl7pPr lvl="6" rtl="0">
              <a:lnSpc>
                <a:spcPct val="100000"/>
              </a:lnSpc>
              <a:spcBef>
                <a:spcPts val="1600"/>
              </a:spcBef>
              <a:spcAft>
                <a:spcPts val="0"/>
              </a:spcAft>
              <a:buNone/>
              <a:defRPr sz="3000">
                <a:latin typeface="Josefin Sans"/>
                <a:ea typeface="Josefin Sans"/>
                <a:cs typeface="Josefin Sans"/>
                <a:sym typeface="Josefin Sans"/>
              </a:defRPr>
            </a:lvl7pPr>
            <a:lvl8pPr lvl="7" rtl="0">
              <a:lnSpc>
                <a:spcPct val="100000"/>
              </a:lnSpc>
              <a:spcBef>
                <a:spcPts val="1600"/>
              </a:spcBef>
              <a:spcAft>
                <a:spcPts val="0"/>
              </a:spcAft>
              <a:buNone/>
              <a:defRPr sz="3000">
                <a:latin typeface="Josefin Sans"/>
                <a:ea typeface="Josefin Sans"/>
                <a:cs typeface="Josefin Sans"/>
                <a:sym typeface="Josefin Sans"/>
              </a:defRPr>
            </a:lvl8pPr>
            <a:lvl9pPr lvl="8" rtl="0">
              <a:lnSpc>
                <a:spcPct val="100000"/>
              </a:lnSpc>
              <a:spcBef>
                <a:spcPts val="1600"/>
              </a:spcBef>
              <a:spcAft>
                <a:spcPts val="1600"/>
              </a:spcAft>
              <a:buNone/>
              <a:defRPr sz="3000">
                <a:latin typeface="Josefin Sans"/>
                <a:ea typeface="Josefin Sans"/>
                <a:cs typeface="Josefin Sans"/>
                <a:sym typeface="Josefin Sans"/>
              </a:defRPr>
            </a:lvl9pPr>
          </a:lstStyle>
          <a:p/>
        </p:txBody>
      </p:sp>
      <p:sp>
        <p:nvSpPr>
          <p:cNvPr id="89" name="Google Shape;89;p5"/>
          <p:cNvSpPr txBox="1"/>
          <p:nvPr>
            <p:ph type="title"/>
          </p:nvPr>
        </p:nvSpPr>
        <p:spPr>
          <a:xfrm>
            <a:off x="720000" y="532025"/>
            <a:ext cx="7704000" cy="92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grpSp>
        <p:nvGrpSpPr>
          <p:cNvPr id="91" name="Google Shape;91;p6"/>
          <p:cNvGrpSpPr/>
          <p:nvPr/>
        </p:nvGrpSpPr>
        <p:grpSpPr>
          <a:xfrm flipH="1" rot="10800000">
            <a:off x="5518417" y="0"/>
            <a:ext cx="3625581" cy="5143497"/>
            <a:chOff x="5518417" y="0"/>
            <a:chExt cx="3625581" cy="5143497"/>
          </a:xfrm>
        </p:grpSpPr>
        <p:sp>
          <p:nvSpPr>
            <p:cNvPr id="92" name="Google Shape;92;p6"/>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6"/>
          <p:cNvSpPr txBox="1"/>
          <p:nvPr>
            <p:ph type="title"/>
          </p:nvPr>
        </p:nvSpPr>
        <p:spPr>
          <a:xfrm>
            <a:off x="1963300" y="532025"/>
            <a:ext cx="6460800" cy="92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2" name="Shape 112"/>
        <p:cNvGrpSpPr/>
        <p:nvPr/>
      </p:nvGrpSpPr>
      <p:grpSpPr>
        <a:xfrm>
          <a:off x="0" y="0"/>
          <a:ext cx="0" cy="0"/>
          <a:chOff x="0" y="0"/>
          <a:chExt cx="0" cy="0"/>
        </a:xfrm>
      </p:grpSpPr>
      <p:sp>
        <p:nvSpPr>
          <p:cNvPr id="113" name="Google Shape;113;p7"/>
          <p:cNvSpPr txBox="1"/>
          <p:nvPr>
            <p:ph type="title"/>
          </p:nvPr>
        </p:nvSpPr>
        <p:spPr>
          <a:xfrm>
            <a:off x="720000" y="1679233"/>
            <a:ext cx="4997700" cy="1102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6000">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4" name="Google Shape;114;p7"/>
          <p:cNvSpPr txBox="1"/>
          <p:nvPr>
            <p:ph idx="1" type="subTitle"/>
          </p:nvPr>
        </p:nvSpPr>
        <p:spPr>
          <a:xfrm>
            <a:off x="720000" y="3123492"/>
            <a:ext cx="4997700" cy="120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3000">
                <a:solidFill>
                  <a:srgbClr val="F3F3F3"/>
                </a:solidFill>
                <a:latin typeface="Roboto Thin"/>
                <a:ea typeface="Roboto Thin"/>
                <a:cs typeface="Roboto Thin"/>
                <a:sym typeface="Roboto Thin"/>
              </a:defRPr>
            </a:lvl1pPr>
            <a:lvl2pPr lvl="1" rtl="0">
              <a:lnSpc>
                <a:spcPct val="100000"/>
              </a:lnSpc>
              <a:spcBef>
                <a:spcPts val="1600"/>
              </a:spcBef>
              <a:spcAft>
                <a:spcPts val="0"/>
              </a:spcAft>
              <a:buNone/>
              <a:defRPr>
                <a:solidFill>
                  <a:srgbClr val="F3F3F3"/>
                </a:solidFill>
                <a:latin typeface="Roboto Thin"/>
                <a:ea typeface="Roboto Thin"/>
                <a:cs typeface="Roboto Thin"/>
                <a:sym typeface="Roboto Thin"/>
              </a:defRPr>
            </a:lvl2pPr>
            <a:lvl3pPr lvl="2" rtl="0">
              <a:lnSpc>
                <a:spcPct val="100000"/>
              </a:lnSpc>
              <a:spcBef>
                <a:spcPts val="1600"/>
              </a:spcBef>
              <a:spcAft>
                <a:spcPts val="0"/>
              </a:spcAft>
              <a:buNone/>
              <a:defRPr>
                <a:solidFill>
                  <a:srgbClr val="F3F3F3"/>
                </a:solidFill>
                <a:latin typeface="Roboto Thin"/>
                <a:ea typeface="Roboto Thin"/>
                <a:cs typeface="Roboto Thin"/>
                <a:sym typeface="Roboto Thin"/>
              </a:defRPr>
            </a:lvl3pPr>
            <a:lvl4pPr lvl="3" rtl="0">
              <a:lnSpc>
                <a:spcPct val="100000"/>
              </a:lnSpc>
              <a:spcBef>
                <a:spcPts val="1600"/>
              </a:spcBef>
              <a:spcAft>
                <a:spcPts val="0"/>
              </a:spcAft>
              <a:buNone/>
              <a:defRPr>
                <a:solidFill>
                  <a:srgbClr val="F3F3F3"/>
                </a:solidFill>
                <a:latin typeface="Roboto Thin"/>
                <a:ea typeface="Roboto Thin"/>
                <a:cs typeface="Roboto Thin"/>
                <a:sym typeface="Roboto Thin"/>
              </a:defRPr>
            </a:lvl4pPr>
            <a:lvl5pPr lvl="4" rtl="0">
              <a:lnSpc>
                <a:spcPct val="100000"/>
              </a:lnSpc>
              <a:spcBef>
                <a:spcPts val="1600"/>
              </a:spcBef>
              <a:spcAft>
                <a:spcPts val="0"/>
              </a:spcAft>
              <a:buNone/>
              <a:defRPr>
                <a:solidFill>
                  <a:srgbClr val="F3F3F3"/>
                </a:solidFill>
                <a:latin typeface="Roboto Thin"/>
                <a:ea typeface="Roboto Thin"/>
                <a:cs typeface="Roboto Thin"/>
                <a:sym typeface="Roboto Thin"/>
              </a:defRPr>
            </a:lvl5pPr>
            <a:lvl6pPr lvl="5" rtl="0">
              <a:lnSpc>
                <a:spcPct val="100000"/>
              </a:lnSpc>
              <a:spcBef>
                <a:spcPts val="1600"/>
              </a:spcBef>
              <a:spcAft>
                <a:spcPts val="0"/>
              </a:spcAft>
              <a:buNone/>
              <a:defRPr>
                <a:solidFill>
                  <a:srgbClr val="F3F3F3"/>
                </a:solidFill>
                <a:latin typeface="Roboto Thin"/>
                <a:ea typeface="Roboto Thin"/>
                <a:cs typeface="Roboto Thin"/>
                <a:sym typeface="Roboto Thin"/>
              </a:defRPr>
            </a:lvl6pPr>
            <a:lvl7pPr lvl="6" rtl="0">
              <a:lnSpc>
                <a:spcPct val="100000"/>
              </a:lnSpc>
              <a:spcBef>
                <a:spcPts val="1600"/>
              </a:spcBef>
              <a:spcAft>
                <a:spcPts val="0"/>
              </a:spcAft>
              <a:buNone/>
              <a:defRPr>
                <a:solidFill>
                  <a:srgbClr val="F3F3F3"/>
                </a:solidFill>
                <a:latin typeface="Roboto Thin"/>
                <a:ea typeface="Roboto Thin"/>
                <a:cs typeface="Roboto Thin"/>
                <a:sym typeface="Roboto Thin"/>
              </a:defRPr>
            </a:lvl7pPr>
            <a:lvl8pPr lvl="7" rtl="0">
              <a:lnSpc>
                <a:spcPct val="100000"/>
              </a:lnSpc>
              <a:spcBef>
                <a:spcPts val="1600"/>
              </a:spcBef>
              <a:spcAft>
                <a:spcPts val="0"/>
              </a:spcAft>
              <a:buNone/>
              <a:defRPr>
                <a:solidFill>
                  <a:srgbClr val="F3F3F3"/>
                </a:solidFill>
                <a:latin typeface="Roboto Thin"/>
                <a:ea typeface="Roboto Thin"/>
                <a:cs typeface="Roboto Thin"/>
                <a:sym typeface="Roboto Thin"/>
              </a:defRPr>
            </a:lvl8pPr>
            <a:lvl9pPr lvl="8" rtl="0">
              <a:lnSpc>
                <a:spcPct val="100000"/>
              </a:lnSpc>
              <a:spcBef>
                <a:spcPts val="1600"/>
              </a:spcBef>
              <a:spcAft>
                <a:spcPts val="1600"/>
              </a:spcAft>
              <a:buNone/>
              <a:defRPr>
                <a:solidFill>
                  <a:srgbClr val="F3F3F3"/>
                </a:solidFill>
                <a:latin typeface="Roboto Thin"/>
                <a:ea typeface="Roboto Thin"/>
                <a:cs typeface="Roboto Thin"/>
                <a:sym typeface="Roboto Thin"/>
              </a:defRPr>
            </a:lvl9pPr>
          </a:lstStyle>
          <a:p/>
        </p:txBody>
      </p:sp>
      <p:grpSp>
        <p:nvGrpSpPr>
          <p:cNvPr id="115" name="Google Shape;115;p7"/>
          <p:cNvGrpSpPr/>
          <p:nvPr/>
        </p:nvGrpSpPr>
        <p:grpSpPr>
          <a:xfrm>
            <a:off x="5518417" y="0"/>
            <a:ext cx="3625581" cy="5143497"/>
            <a:chOff x="5518417" y="0"/>
            <a:chExt cx="3625581" cy="5143497"/>
          </a:xfrm>
        </p:grpSpPr>
        <p:sp>
          <p:nvSpPr>
            <p:cNvPr id="116" name="Google Shape;116;p7"/>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5" name="Shape 135"/>
        <p:cNvGrpSpPr/>
        <p:nvPr/>
      </p:nvGrpSpPr>
      <p:grpSpPr>
        <a:xfrm>
          <a:off x="0" y="0"/>
          <a:ext cx="0" cy="0"/>
          <a:chOff x="0" y="0"/>
          <a:chExt cx="0" cy="0"/>
        </a:xfrm>
      </p:grpSpPr>
      <p:sp>
        <p:nvSpPr>
          <p:cNvPr id="136" name="Google Shape;1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7" name="Shape 137"/>
        <p:cNvGrpSpPr/>
        <p:nvPr/>
      </p:nvGrpSpPr>
      <p:grpSpPr>
        <a:xfrm>
          <a:off x="0" y="0"/>
          <a:ext cx="0" cy="0"/>
          <a:chOff x="0" y="0"/>
          <a:chExt cx="0" cy="0"/>
        </a:xfrm>
      </p:grpSpPr>
      <p:grpSp>
        <p:nvGrpSpPr>
          <p:cNvPr id="138" name="Google Shape;138;p9"/>
          <p:cNvGrpSpPr/>
          <p:nvPr/>
        </p:nvGrpSpPr>
        <p:grpSpPr>
          <a:xfrm flipH="1" rot="10800000">
            <a:off x="5518417" y="0"/>
            <a:ext cx="3625581" cy="5143497"/>
            <a:chOff x="5518417" y="0"/>
            <a:chExt cx="3625581" cy="5143497"/>
          </a:xfrm>
        </p:grpSpPr>
        <p:sp>
          <p:nvSpPr>
            <p:cNvPr id="139" name="Google Shape;139;p9"/>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9"/>
          <p:cNvSpPr txBox="1"/>
          <p:nvPr>
            <p:ph idx="1" type="subTitle"/>
          </p:nvPr>
        </p:nvSpPr>
        <p:spPr>
          <a:xfrm>
            <a:off x="720000" y="1886050"/>
            <a:ext cx="7704000" cy="600300"/>
          </a:xfrm>
          <a:prstGeom prst="rect">
            <a:avLst/>
          </a:prstGeom>
        </p:spPr>
        <p:txBody>
          <a:bodyPr anchorCtr="0" anchor="b" bIns="0" lIns="91425" spcFirstLastPara="1" rIns="91425" wrap="square" tIns="306000">
            <a:noAutofit/>
          </a:bodyPr>
          <a:lstStyle>
            <a:lvl1pPr lvl="0" rtl="0">
              <a:lnSpc>
                <a:spcPct val="100000"/>
              </a:lnSpc>
              <a:spcBef>
                <a:spcPts val="0"/>
              </a:spcBef>
              <a:spcAft>
                <a:spcPts val="0"/>
              </a:spcAft>
              <a:buNone/>
              <a:defRPr sz="3000">
                <a:solidFill>
                  <a:srgbClr val="F3F3F3"/>
                </a:solidFill>
                <a:latin typeface="Roboto Thin"/>
                <a:ea typeface="Roboto Thin"/>
                <a:cs typeface="Roboto Thin"/>
                <a:sym typeface="Roboto Thin"/>
              </a:defRPr>
            </a:lvl1pPr>
            <a:lvl2pPr lvl="1" rtl="0">
              <a:lnSpc>
                <a:spcPct val="100000"/>
              </a:lnSpc>
              <a:spcBef>
                <a:spcPts val="1600"/>
              </a:spcBef>
              <a:spcAft>
                <a:spcPts val="0"/>
              </a:spcAft>
              <a:buNone/>
              <a:defRPr>
                <a:solidFill>
                  <a:srgbClr val="F3F3F3"/>
                </a:solidFill>
                <a:latin typeface="Roboto Thin"/>
                <a:ea typeface="Roboto Thin"/>
                <a:cs typeface="Roboto Thin"/>
                <a:sym typeface="Roboto Thin"/>
              </a:defRPr>
            </a:lvl2pPr>
            <a:lvl3pPr lvl="2" rtl="0">
              <a:lnSpc>
                <a:spcPct val="100000"/>
              </a:lnSpc>
              <a:spcBef>
                <a:spcPts val="1600"/>
              </a:spcBef>
              <a:spcAft>
                <a:spcPts val="0"/>
              </a:spcAft>
              <a:buNone/>
              <a:defRPr>
                <a:solidFill>
                  <a:srgbClr val="F3F3F3"/>
                </a:solidFill>
                <a:latin typeface="Roboto Thin"/>
                <a:ea typeface="Roboto Thin"/>
                <a:cs typeface="Roboto Thin"/>
                <a:sym typeface="Roboto Thin"/>
              </a:defRPr>
            </a:lvl3pPr>
            <a:lvl4pPr lvl="3" rtl="0">
              <a:lnSpc>
                <a:spcPct val="100000"/>
              </a:lnSpc>
              <a:spcBef>
                <a:spcPts val="1600"/>
              </a:spcBef>
              <a:spcAft>
                <a:spcPts val="0"/>
              </a:spcAft>
              <a:buNone/>
              <a:defRPr>
                <a:solidFill>
                  <a:srgbClr val="F3F3F3"/>
                </a:solidFill>
                <a:latin typeface="Roboto Thin"/>
                <a:ea typeface="Roboto Thin"/>
                <a:cs typeface="Roboto Thin"/>
                <a:sym typeface="Roboto Thin"/>
              </a:defRPr>
            </a:lvl4pPr>
            <a:lvl5pPr lvl="4" rtl="0">
              <a:lnSpc>
                <a:spcPct val="100000"/>
              </a:lnSpc>
              <a:spcBef>
                <a:spcPts val="1600"/>
              </a:spcBef>
              <a:spcAft>
                <a:spcPts val="0"/>
              </a:spcAft>
              <a:buNone/>
              <a:defRPr>
                <a:solidFill>
                  <a:srgbClr val="F3F3F3"/>
                </a:solidFill>
                <a:latin typeface="Roboto Thin"/>
                <a:ea typeface="Roboto Thin"/>
                <a:cs typeface="Roboto Thin"/>
                <a:sym typeface="Roboto Thin"/>
              </a:defRPr>
            </a:lvl5pPr>
            <a:lvl6pPr lvl="5" rtl="0">
              <a:lnSpc>
                <a:spcPct val="100000"/>
              </a:lnSpc>
              <a:spcBef>
                <a:spcPts val="1600"/>
              </a:spcBef>
              <a:spcAft>
                <a:spcPts val="0"/>
              </a:spcAft>
              <a:buNone/>
              <a:defRPr>
                <a:solidFill>
                  <a:srgbClr val="F3F3F3"/>
                </a:solidFill>
                <a:latin typeface="Roboto Thin"/>
                <a:ea typeface="Roboto Thin"/>
                <a:cs typeface="Roboto Thin"/>
                <a:sym typeface="Roboto Thin"/>
              </a:defRPr>
            </a:lvl6pPr>
            <a:lvl7pPr lvl="6" rtl="0">
              <a:lnSpc>
                <a:spcPct val="100000"/>
              </a:lnSpc>
              <a:spcBef>
                <a:spcPts val="1600"/>
              </a:spcBef>
              <a:spcAft>
                <a:spcPts val="0"/>
              </a:spcAft>
              <a:buNone/>
              <a:defRPr>
                <a:solidFill>
                  <a:srgbClr val="F3F3F3"/>
                </a:solidFill>
                <a:latin typeface="Roboto Thin"/>
                <a:ea typeface="Roboto Thin"/>
                <a:cs typeface="Roboto Thin"/>
                <a:sym typeface="Roboto Thin"/>
              </a:defRPr>
            </a:lvl7pPr>
            <a:lvl8pPr lvl="7" rtl="0">
              <a:lnSpc>
                <a:spcPct val="100000"/>
              </a:lnSpc>
              <a:spcBef>
                <a:spcPts val="1600"/>
              </a:spcBef>
              <a:spcAft>
                <a:spcPts val="0"/>
              </a:spcAft>
              <a:buNone/>
              <a:defRPr>
                <a:solidFill>
                  <a:srgbClr val="F3F3F3"/>
                </a:solidFill>
                <a:latin typeface="Roboto Thin"/>
                <a:ea typeface="Roboto Thin"/>
                <a:cs typeface="Roboto Thin"/>
                <a:sym typeface="Roboto Thin"/>
              </a:defRPr>
            </a:lvl8pPr>
            <a:lvl9pPr lvl="8" rtl="0">
              <a:lnSpc>
                <a:spcPct val="100000"/>
              </a:lnSpc>
              <a:spcBef>
                <a:spcPts val="1600"/>
              </a:spcBef>
              <a:spcAft>
                <a:spcPts val="1600"/>
              </a:spcAft>
              <a:buNone/>
              <a:defRPr>
                <a:solidFill>
                  <a:srgbClr val="F3F3F3"/>
                </a:solidFill>
                <a:latin typeface="Roboto Thin"/>
                <a:ea typeface="Roboto Thin"/>
                <a:cs typeface="Roboto Thin"/>
                <a:sym typeface="Roboto Thin"/>
              </a:defRPr>
            </a:lvl9pPr>
          </a:lstStyle>
          <a:p/>
        </p:txBody>
      </p:sp>
      <p:sp>
        <p:nvSpPr>
          <p:cNvPr id="159" name="Google Shape;159;p9"/>
          <p:cNvSpPr txBox="1"/>
          <p:nvPr>
            <p:ph idx="2" type="subTitle"/>
          </p:nvPr>
        </p:nvSpPr>
        <p:spPr>
          <a:xfrm>
            <a:off x="720000" y="2486350"/>
            <a:ext cx="7704000" cy="600300"/>
          </a:xfrm>
          <a:prstGeom prst="rect">
            <a:avLst/>
          </a:prstGeom>
        </p:spPr>
        <p:txBody>
          <a:bodyPr anchorCtr="0" anchor="b" bIns="0" lIns="91425" spcFirstLastPara="1" rIns="91425" wrap="square" tIns="306000">
            <a:noAutofit/>
          </a:bodyPr>
          <a:lstStyle>
            <a:lvl1pPr lvl="0" rtl="0">
              <a:lnSpc>
                <a:spcPct val="100000"/>
              </a:lnSpc>
              <a:spcBef>
                <a:spcPts val="0"/>
              </a:spcBef>
              <a:spcAft>
                <a:spcPts val="0"/>
              </a:spcAft>
              <a:buNone/>
              <a:defRPr sz="3000">
                <a:solidFill>
                  <a:srgbClr val="F3F3F3"/>
                </a:solidFill>
                <a:latin typeface="Roboto Thin"/>
                <a:ea typeface="Roboto Thin"/>
                <a:cs typeface="Roboto Thin"/>
                <a:sym typeface="Roboto Thin"/>
              </a:defRPr>
            </a:lvl1pPr>
            <a:lvl2pPr lvl="1" rtl="0">
              <a:lnSpc>
                <a:spcPct val="100000"/>
              </a:lnSpc>
              <a:spcBef>
                <a:spcPts val="1600"/>
              </a:spcBef>
              <a:spcAft>
                <a:spcPts val="0"/>
              </a:spcAft>
              <a:buNone/>
              <a:defRPr>
                <a:solidFill>
                  <a:srgbClr val="F3F3F3"/>
                </a:solidFill>
                <a:latin typeface="Roboto Thin"/>
                <a:ea typeface="Roboto Thin"/>
                <a:cs typeface="Roboto Thin"/>
                <a:sym typeface="Roboto Thin"/>
              </a:defRPr>
            </a:lvl2pPr>
            <a:lvl3pPr lvl="2" rtl="0">
              <a:lnSpc>
                <a:spcPct val="100000"/>
              </a:lnSpc>
              <a:spcBef>
                <a:spcPts val="1600"/>
              </a:spcBef>
              <a:spcAft>
                <a:spcPts val="0"/>
              </a:spcAft>
              <a:buNone/>
              <a:defRPr>
                <a:solidFill>
                  <a:srgbClr val="F3F3F3"/>
                </a:solidFill>
                <a:latin typeface="Roboto Thin"/>
                <a:ea typeface="Roboto Thin"/>
                <a:cs typeface="Roboto Thin"/>
                <a:sym typeface="Roboto Thin"/>
              </a:defRPr>
            </a:lvl3pPr>
            <a:lvl4pPr lvl="3" rtl="0">
              <a:lnSpc>
                <a:spcPct val="100000"/>
              </a:lnSpc>
              <a:spcBef>
                <a:spcPts val="1600"/>
              </a:spcBef>
              <a:spcAft>
                <a:spcPts val="0"/>
              </a:spcAft>
              <a:buNone/>
              <a:defRPr>
                <a:solidFill>
                  <a:srgbClr val="F3F3F3"/>
                </a:solidFill>
                <a:latin typeface="Roboto Thin"/>
                <a:ea typeface="Roboto Thin"/>
                <a:cs typeface="Roboto Thin"/>
                <a:sym typeface="Roboto Thin"/>
              </a:defRPr>
            </a:lvl4pPr>
            <a:lvl5pPr lvl="4" rtl="0">
              <a:lnSpc>
                <a:spcPct val="100000"/>
              </a:lnSpc>
              <a:spcBef>
                <a:spcPts val="1600"/>
              </a:spcBef>
              <a:spcAft>
                <a:spcPts val="0"/>
              </a:spcAft>
              <a:buNone/>
              <a:defRPr>
                <a:solidFill>
                  <a:srgbClr val="F3F3F3"/>
                </a:solidFill>
                <a:latin typeface="Roboto Thin"/>
                <a:ea typeface="Roboto Thin"/>
                <a:cs typeface="Roboto Thin"/>
                <a:sym typeface="Roboto Thin"/>
              </a:defRPr>
            </a:lvl5pPr>
            <a:lvl6pPr lvl="5" rtl="0">
              <a:lnSpc>
                <a:spcPct val="100000"/>
              </a:lnSpc>
              <a:spcBef>
                <a:spcPts val="1600"/>
              </a:spcBef>
              <a:spcAft>
                <a:spcPts val="0"/>
              </a:spcAft>
              <a:buNone/>
              <a:defRPr>
                <a:solidFill>
                  <a:srgbClr val="F3F3F3"/>
                </a:solidFill>
                <a:latin typeface="Roboto Thin"/>
                <a:ea typeface="Roboto Thin"/>
                <a:cs typeface="Roboto Thin"/>
                <a:sym typeface="Roboto Thin"/>
              </a:defRPr>
            </a:lvl6pPr>
            <a:lvl7pPr lvl="6" rtl="0">
              <a:lnSpc>
                <a:spcPct val="100000"/>
              </a:lnSpc>
              <a:spcBef>
                <a:spcPts val="1600"/>
              </a:spcBef>
              <a:spcAft>
                <a:spcPts val="0"/>
              </a:spcAft>
              <a:buNone/>
              <a:defRPr>
                <a:solidFill>
                  <a:srgbClr val="F3F3F3"/>
                </a:solidFill>
                <a:latin typeface="Roboto Thin"/>
                <a:ea typeface="Roboto Thin"/>
                <a:cs typeface="Roboto Thin"/>
                <a:sym typeface="Roboto Thin"/>
              </a:defRPr>
            </a:lvl7pPr>
            <a:lvl8pPr lvl="7" rtl="0">
              <a:lnSpc>
                <a:spcPct val="100000"/>
              </a:lnSpc>
              <a:spcBef>
                <a:spcPts val="1600"/>
              </a:spcBef>
              <a:spcAft>
                <a:spcPts val="0"/>
              </a:spcAft>
              <a:buNone/>
              <a:defRPr>
                <a:solidFill>
                  <a:srgbClr val="F3F3F3"/>
                </a:solidFill>
                <a:latin typeface="Roboto Thin"/>
                <a:ea typeface="Roboto Thin"/>
                <a:cs typeface="Roboto Thin"/>
                <a:sym typeface="Roboto Thin"/>
              </a:defRPr>
            </a:lvl8pPr>
            <a:lvl9pPr lvl="8" rtl="0">
              <a:lnSpc>
                <a:spcPct val="100000"/>
              </a:lnSpc>
              <a:spcBef>
                <a:spcPts val="1600"/>
              </a:spcBef>
              <a:spcAft>
                <a:spcPts val="1600"/>
              </a:spcAft>
              <a:buNone/>
              <a:defRPr>
                <a:solidFill>
                  <a:srgbClr val="F3F3F3"/>
                </a:solidFill>
                <a:latin typeface="Roboto Thin"/>
                <a:ea typeface="Roboto Thin"/>
                <a:cs typeface="Roboto Thin"/>
                <a:sym typeface="Roboto Thin"/>
              </a:defRPr>
            </a:lvl9pPr>
          </a:lstStyle>
          <a:p/>
        </p:txBody>
      </p:sp>
      <p:sp>
        <p:nvSpPr>
          <p:cNvPr id="160" name="Google Shape;160;p9"/>
          <p:cNvSpPr txBox="1"/>
          <p:nvPr>
            <p:ph idx="3" type="subTitle"/>
          </p:nvPr>
        </p:nvSpPr>
        <p:spPr>
          <a:xfrm>
            <a:off x="720000" y="3086650"/>
            <a:ext cx="7704000" cy="600300"/>
          </a:xfrm>
          <a:prstGeom prst="rect">
            <a:avLst/>
          </a:prstGeom>
        </p:spPr>
        <p:txBody>
          <a:bodyPr anchorCtr="0" anchor="b" bIns="0" lIns="91425" spcFirstLastPara="1" rIns="91425" wrap="square" tIns="306000">
            <a:noAutofit/>
          </a:bodyPr>
          <a:lstStyle>
            <a:lvl1pPr lvl="0" rtl="0">
              <a:lnSpc>
                <a:spcPct val="100000"/>
              </a:lnSpc>
              <a:spcBef>
                <a:spcPts val="0"/>
              </a:spcBef>
              <a:spcAft>
                <a:spcPts val="0"/>
              </a:spcAft>
              <a:buNone/>
              <a:defRPr sz="3000">
                <a:solidFill>
                  <a:srgbClr val="F3F3F3"/>
                </a:solidFill>
                <a:latin typeface="Roboto Thin"/>
                <a:ea typeface="Roboto Thin"/>
                <a:cs typeface="Roboto Thin"/>
                <a:sym typeface="Roboto Thin"/>
              </a:defRPr>
            </a:lvl1pPr>
            <a:lvl2pPr lvl="1" rtl="0">
              <a:lnSpc>
                <a:spcPct val="100000"/>
              </a:lnSpc>
              <a:spcBef>
                <a:spcPts val="1600"/>
              </a:spcBef>
              <a:spcAft>
                <a:spcPts val="0"/>
              </a:spcAft>
              <a:buNone/>
              <a:defRPr>
                <a:solidFill>
                  <a:srgbClr val="F3F3F3"/>
                </a:solidFill>
                <a:latin typeface="Roboto Thin"/>
                <a:ea typeface="Roboto Thin"/>
                <a:cs typeface="Roboto Thin"/>
                <a:sym typeface="Roboto Thin"/>
              </a:defRPr>
            </a:lvl2pPr>
            <a:lvl3pPr lvl="2" rtl="0">
              <a:lnSpc>
                <a:spcPct val="100000"/>
              </a:lnSpc>
              <a:spcBef>
                <a:spcPts val="1600"/>
              </a:spcBef>
              <a:spcAft>
                <a:spcPts val="0"/>
              </a:spcAft>
              <a:buNone/>
              <a:defRPr>
                <a:solidFill>
                  <a:srgbClr val="F3F3F3"/>
                </a:solidFill>
                <a:latin typeface="Roboto Thin"/>
                <a:ea typeface="Roboto Thin"/>
                <a:cs typeface="Roboto Thin"/>
                <a:sym typeface="Roboto Thin"/>
              </a:defRPr>
            </a:lvl3pPr>
            <a:lvl4pPr lvl="3" rtl="0">
              <a:lnSpc>
                <a:spcPct val="100000"/>
              </a:lnSpc>
              <a:spcBef>
                <a:spcPts val="1600"/>
              </a:spcBef>
              <a:spcAft>
                <a:spcPts val="0"/>
              </a:spcAft>
              <a:buNone/>
              <a:defRPr>
                <a:solidFill>
                  <a:srgbClr val="F3F3F3"/>
                </a:solidFill>
                <a:latin typeface="Roboto Thin"/>
                <a:ea typeface="Roboto Thin"/>
                <a:cs typeface="Roboto Thin"/>
                <a:sym typeface="Roboto Thin"/>
              </a:defRPr>
            </a:lvl4pPr>
            <a:lvl5pPr lvl="4" rtl="0">
              <a:lnSpc>
                <a:spcPct val="100000"/>
              </a:lnSpc>
              <a:spcBef>
                <a:spcPts val="1600"/>
              </a:spcBef>
              <a:spcAft>
                <a:spcPts val="0"/>
              </a:spcAft>
              <a:buNone/>
              <a:defRPr>
                <a:solidFill>
                  <a:srgbClr val="F3F3F3"/>
                </a:solidFill>
                <a:latin typeface="Roboto Thin"/>
                <a:ea typeface="Roboto Thin"/>
                <a:cs typeface="Roboto Thin"/>
                <a:sym typeface="Roboto Thin"/>
              </a:defRPr>
            </a:lvl5pPr>
            <a:lvl6pPr lvl="5" rtl="0">
              <a:lnSpc>
                <a:spcPct val="100000"/>
              </a:lnSpc>
              <a:spcBef>
                <a:spcPts val="1600"/>
              </a:spcBef>
              <a:spcAft>
                <a:spcPts val="0"/>
              </a:spcAft>
              <a:buNone/>
              <a:defRPr>
                <a:solidFill>
                  <a:srgbClr val="F3F3F3"/>
                </a:solidFill>
                <a:latin typeface="Roboto Thin"/>
                <a:ea typeface="Roboto Thin"/>
                <a:cs typeface="Roboto Thin"/>
                <a:sym typeface="Roboto Thin"/>
              </a:defRPr>
            </a:lvl6pPr>
            <a:lvl7pPr lvl="6" rtl="0">
              <a:lnSpc>
                <a:spcPct val="100000"/>
              </a:lnSpc>
              <a:spcBef>
                <a:spcPts val="1600"/>
              </a:spcBef>
              <a:spcAft>
                <a:spcPts val="0"/>
              </a:spcAft>
              <a:buNone/>
              <a:defRPr>
                <a:solidFill>
                  <a:srgbClr val="F3F3F3"/>
                </a:solidFill>
                <a:latin typeface="Roboto Thin"/>
                <a:ea typeface="Roboto Thin"/>
                <a:cs typeface="Roboto Thin"/>
                <a:sym typeface="Roboto Thin"/>
              </a:defRPr>
            </a:lvl7pPr>
            <a:lvl8pPr lvl="7" rtl="0">
              <a:lnSpc>
                <a:spcPct val="100000"/>
              </a:lnSpc>
              <a:spcBef>
                <a:spcPts val="1600"/>
              </a:spcBef>
              <a:spcAft>
                <a:spcPts val="0"/>
              </a:spcAft>
              <a:buNone/>
              <a:defRPr>
                <a:solidFill>
                  <a:srgbClr val="F3F3F3"/>
                </a:solidFill>
                <a:latin typeface="Roboto Thin"/>
                <a:ea typeface="Roboto Thin"/>
                <a:cs typeface="Roboto Thin"/>
                <a:sym typeface="Roboto Thin"/>
              </a:defRPr>
            </a:lvl8pPr>
            <a:lvl9pPr lvl="8" rtl="0">
              <a:lnSpc>
                <a:spcPct val="100000"/>
              </a:lnSpc>
              <a:spcBef>
                <a:spcPts val="1600"/>
              </a:spcBef>
              <a:spcAft>
                <a:spcPts val="1600"/>
              </a:spcAft>
              <a:buNone/>
              <a:defRPr>
                <a:solidFill>
                  <a:srgbClr val="F3F3F3"/>
                </a:solidFill>
                <a:latin typeface="Roboto Thin"/>
                <a:ea typeface="Roboto Thin"/>
                <a:cs typeface="Roboto Thin"/>
                <a:sym typeface="Roboto Thin"/>
              </a:defRPr>
            </a:lvl9pPr>
          </a:lstStyle>
          <a:p/>
        </p:txBody>
      </p:sp>
      <p:sp>
        <p:nvSpPr>
          <p:cNvPr id="161" name="Google Shape;161;p9"/>
          <p:cNvSpPr txBox="1"/>
          <p:nvPr>
            <p:ph idx="4" type="subTitle"/>
          </p:nvPr>
        </p:nvSpPr>
        <p:spPr>
          <a:xfrm>
            <a:off x="720000" y="3686950"/>
            <a:ext cx="7704000" cy="600300"/>
          </a:xfrm>
          <a:prstGeom prst="rect">
            <a:avLst/>
          </a:prstGeom>
        </p:spPr>
        <p:txBody>
          <a:bodyPr anchorCtr="0" anchor="b" bIns="0" lIns="91425" spcFirstLastPara="1" rIns="91425" wrap="square" tIns="306000">
            <a:noAutofit/>
          </a:bodyPr>
          <a:lstStyle>
            <a:lvl1pPr lvl="0" rtl="0">
              <a:lnSpc>
                <a:spcPct val="100000"/>
              </a:lnSpc>
              <a:spcBef>
                <a:spcPts val="0"/>
              </a:spcBef>
              <a:spcAft>
                <a:spcPts val="0"/>
              </a:spcAft>
              <a:buNone/>
              <a:defRPr sz="3000">
                <a:solidFill>
                  <a:srgbClr val="F3F3F3"/>
                </a:solidFill>
                <a:latin typeface="Roboto Thin"/>
                <a:ea typeface="Roboto Thin"/>
                <a:cs typeface="Roboto Thin"/>
                <a:sym typeface="Roboto Thin"/>
              </a:defRPr>
            </a:lvl1pPr>
            <a:lvl2pPr lvl="1" rtl="0">
              <a:lnSpc>
                <a:spcPct val="100000"/>
              </a:lnSpc>
              <a:spcBef>
                <a:spcPts val="1600"/>
              </a:spcBef>
              <a:spcAft>
                <a:spcPts val="0"/>
              </a:spcAft>
              <a:buNone/>
              <a:defRPr>
                <a:solidFill>
                  <a:srgbClr val="F3F3F3"/>
                </a:solidFill>
                <a:latin typeface="Roboto Thin"/>
                <a:ea typeface="Roboto Thin"/>
                <a:cs typeface="Roboto Thin"/>
                <a:sym typeface="Roboto Thin"/>
              </a:defRPr>
            </a:lvl2pPr>
            <a:lvl3pPr lvl="2" rtl="0">
              <a:lnSpc>
                <a:spcPct val="100000"/>
              </a:lnSpc>
              <a:spcBef>
                <a:spcPts val="1600"/>
              </a:spcBef>
              <a:spcAft>
                <a:spcPts val="0"/>
              </a:spcAft>
              <a:buNone/>
              <a:defRPr>
                <a:solidFill>
                  <a:srgbClr val="F3F3F3"/>
                </a:solidFill>
                <a:latin typeface="Roboto Thin"/>
                <a:ea typeface="Roboto Thin"/>
                <a:cs typeface="Roboto Thin"/>
                <a:sym typeface="Roboto Thin"/>
              </a:defRPr>
            </a:lvl3pPr>
            <a:lvl4pPr lvl="3" rtl="0">
              <a:lnSpc>
                <a:spcPct val="100000"/>
              </a:lnSpc>
              <a:spcBef>
                <a:spcPts val="1600"/>
              </a:spcBef>
              <a:spcAft>
                <a:spcPts val="0"/>
              </a:spcAft>
              <a:buNone/>
              <a:defRPr>
                <a:solidFill>
                  <a:srgbClr val="F3F3F3"/>
                </a:solidFill>
                <a:latin typeface="Roboto Thin"/>
                <a:ea typeface="Roboto Thin"/>
                <a:cs typeface="Roboto Thin"/>
                <a:sym typeface="Roboto Thin"/>
              </a:defRPr>
            </a:lvl4pPr>
            <a:lvl5pPr lvl="4" rtl="0">
              <a:lnSpc>
                <a:spcPct val="100000"/>
              </a:lnSpc>
              <a:spcBef>
                <a:spcPts val="1600"/>
              </a:spcBef>
              <a:spcAft>
                <a:spcPts val="0"/>
              </a:spcAft>
              <a:buNone/>
              <a:defRPr>
                <a:solidFill>
                  <a:srgbClr val="F3F3F3"/>
                </a:solidFill>
                <a:latin typeface="Roboto Thin"/>
                <a:ea typeface="Roboto Thin"/>
                <a:cs typeface="Roboto Thin"/>
                <a:sym typeface="Roboto Thin"/>
              </a:defRPr>
            </a:lvl5pPr>
            <a:lvl6pPr lvl="5" rtl="0">
              <a:lnSpc>
                <a:spcPct val="100000"/>
              </a:lnSpc>
              <a:spcBef>
                <a:spcPts val="1600"/>
              </a:spcBef>
              <a:spcAft>
                <a:spcPts val="0"/>
              </a:spcAft>
              <a:buNone/>
              <a:defRPr>
                <a:solidFill>
                  <a:srgbClr val="F3F3F3"/>
                </a:solidFill>
                <a:latin typeface="Roboto Thin"/>
                <a:ea typeface="Roboto Thin"/>
                <a:cs typeface="Roboto Thin"/>
                <a:sym typeface="Roboto Thin"/>
              </a:defRPr>
            </a:lvl6pPr>
            <a:lvl7pPr lvl="6" rtl="0">
              <a:lnSpc>
                <a:spcPct val="100000"/>
              </a:lnSpc>
              <a:spcBef>
                <a:spcPts val="1600"/>
              </a:spcBef>
              <a:spcAft>
                <a:spcPts val="0"/>
              </a:spcAft>
              <a:buNone/>
              <a:defRPr>
                <a:solidFill>
                  <a:srgbClr val="F3F3F3"/>
                </a:solidFill>
                <a:latin typeface="Roboto Thin"/>
                <a:ea typeface="Roboto Thin"/>
                <a:cs typeface="Roboto Thin"/>
                <a:sym typeface="Roboto Thin"/>
              </a:defRPr>
            </a:lvl7pPr>
            <a:lvl8pPr lvl="7" rtl="0">
              <a:lnSpc>
                <a:spcPct val="100000"/>
              </a:lnSpc>
              <a:spcBef>
                <a:spcPts val="1600"/>
              </a:spcBef>
              <a:spcAft>
                <a:spcPts val="0"/>
              </a:spcAft>
              <a:buNone/>
              <a:defRPr>
                <a:solidFill>
                  <a:srgbClr val="F3F3F3"/>
                </a:solidFill>
                <a:latin typeface="Roboto Thin"/>
                <a:ea typeface="Roboto Thin"/>
                <a:cs typeface="Roboto Thin"/>
                <a:sym typeface="Roboto Thin"/>
              </a:defRPr>
            </a:lvl8pPr>
            <a:lvl9pPr lvl="8" rtl="0">
              <a:lnSpc>
                <a:spcPct val="100000"/>
              </a:lnSpc>
              <a:spcBef>
                <a:spcPts val="1600"/>
              </a:spcBef>
              <a:spcAft>
                <a:spcPts val="1600"/>
              </a:spcAft>
              <a:buNone/>
              <a:defRPr>
                <a:solidFill>
                  <a:srgbClr val="F3F3F3"/>
                </a:solidFill>
                <a:latin typeface="Roboto Thin"/>
                <a:ea typeface="Roboto Thin"/>
                <a:cs typeface="Roboto Thin"/>
                <a:sym typeface="Roboto Thin"/>
              </a:defRPr>
            </a:lvl9pPr>
          </a:lstStyle>
          <a:p/>
        </p:txBody>
      </p:sp>
      <p:sp>
        <p:nvSpPr>
          <p:cNvPr id="162" name="Google Shape;162;p9"/>
          <p:cNvSpPr txBox="1"/>
          <p:nvPr>
            <p:ph type="title"/>
          </p:nvPr>
        </p:nvSpPr>
        <p:spPr>
          <a:xfrm>
            <a:off x="2227900" y="532025"/>
            <a:ext cx="6196200" cy="92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3" name="Shape 163"/>
        <p:cNvGrpSpPr/>
        <p:nvPr/>
      </p:nvGrpSpPr>
      <p:grpSpPr>
        <a:xfrm>
          <a:off x="0" y="0"/>
          <a:ext cx="0" cy="0"/>
          <a:chOff x="0" y="0"/>
          <a:chExt cx="0" cy="0"/>
        </a:xfrm>
      </p:grpSpPr>
      <p:grpSp>
        <p:nvGrpSpPr>
          <p:cNvPr id="164" name="Google Shape;164;p10"/>
          <p:cNvGrpSpPr/>
          <p:nvPr/>
        </p:nvGrpSpPr>
        <p:grpSpPr>
          <a:xfrm rot="10800000">
            <a:off x="-8" y="0"/>
            <a:ext cx="3625581" cy="5143497"/>
            <a:chOff x="5518417" y="0"/>
            <a:chExt cx="3625581" cy="5143497"/>
          </a:xfrm>
        </p:grpSpPr>
        <p:sp>
          <p:nvSpPr>
            <p:cNvPr id="165" name="Google Shape;165;p10"/>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10"/>
          <p:cNvSpPr txBox="1"/>
          <p:nvPr>
            <p:ph type="title"/>
          </p:nvPr>
        </p:nvSpPr>
        <p:spPr>
          <a:xfrm>
            <a:off x="2688275" y="532025"/>
            <a:ext cx="5735700" cy="92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43434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3F3F3"/>
              </a:buClr>
              <a:buSzPts val="2800"/>
              <a:buFont typeface="Josefin Sans"/>
              <a:buNone/>
              <a:defRPr sz="2800">
                <a:solidFill>
                  <a:srgbClr val="F3F3F3"/>
                </a:solidFill>
                <a:latin typeface="Josefin Sans"/>
                <a:ea typeface="Josefin Sans"/>
                <a:cs typeface="Josefin Sans"/>
                <a:sym typeface="Josefin Sans"/>
              </a:defRPr>
            </a:lvl1pPr>
            <a:lvl2pPr lvl="1">
              <a:spcBef>
                <a:spcPts val="0"/>
              </a:spcBef>
              <a:spcAft>
                <a:spcPts val="0"/>
              </a:spcAft>
              <a:buClr>
                <a:srgbClr val="F3F3F3"/>
              </a:buClr>
              <a:buSzPts val="2800"/>
              <a:buNone/>
              <a:defRPr sz="2800">
                <a:solidFill>
                  <a:srgbClr val="F3F3F3"/>
                </a:solidFill>
              </a:defRPr>
            </a:lvl2pPr>
            <a:lvl3pPr lvl="2">
              <a:spcBef>
                <a:spcPts val="0"/>
              </a:spcBef>
              <a:spcAft>
                <a:spcPts val="0"/>
              </a:spcAft>
              <a:buClr>
                <a:srgbClr val="F3F3F3"/>
              </a:buClr>
              <a:buSzPts val="2800"/>
              <a:buNone/>
              <a:defRPr sz="2800">
                <a:solidFill>
                  <a:srgbClr val="F3F3F3"/>
                </a:solidFill>
              </a:defRPr>
            </a:lvl3pPr>
            <a:lvl4pPr lvl="3">
              <a:spcBef>
                <a:spcPts val="0"/>
              </a:spcBef>
              <a:spcAft>
                <a:spcPts val="0"/>
              </a:spcAft>
              <a:buClr>
                <a:srgbClr val="F3F3F3"/>
              </a:buClr>
              <a:buSzPts val="2800"/>
              <a:buNone/>
              <a:defRPr sz="2800">
                <a:solidFill>
                  <a:srgbClr val="F3F3F3"/>
                </a:solidFill>
              </a:defRPr>
            </a:lvl4pPr>
            <a:lvl5pPr lvl="4">
              <a:spcBef>
                <a:spcPts val="0"/>
              </a:spcBef>
              <a:spcAft>
                <a:spcPts val="0"/>
              </a:spcAft>
              <a:buClr>
                <a:srgbClr val="F3F3F3"/>
              </a:buClr>
              <a:buSzPts val="2800"/>
              <a:buNone/>
              <a:defRPr sz="2800">
                <a:solidFill>
                  <a:srgbClr val="F3F3F3"/>
                </a:solidFill>
              </a:defRPr>
            </a:lvl5pPr>
            <a:lvl6pPr lvl="5">
              <a:spcBef>
                <a:spcPts val="0"/>
              </a:spcBef>
              <a:spcAft>
                <a:spcPts val="0"/>
              </a:spcAft>
              <a:buClr>
                <a:srgbClr val="F3F3F3"/>
              </a:buClr>
              <a:buSzPts val="2800"/>
              <a:buNone/>
              <a:defRPr sz="2800">
                <a:solidFill>
                  <a:srgbClr val="F3F3F3"/>
                </a:solidFill>
              </a:defRPr>
            </a:lvl6pPr>
            <a:lvl7pPr lvl="6">
              <a:spcBef>
                <a:spcPts val="0"/>
              </a:spcBef>
              <a:spcAft>
                <a:spcPts val="0"/>
              </a:spcAft>
              <a:buClr>
                <a:srgbClr val="F3F3F3"/>
              </a:buClr>
              <a:buSzPts val="2800"/>
              <a:buNone/>
              <a:defRPr sz="2800">
                <a:solidFill>
                  <a:srgbClr val="F3F3F3"/>
                </a:solidFill>
              </a:defRPr>
            </a:lvl7pPr>
            <a:lvl8pPr lvl="7">
              <a:spcBef>
                <a:spcPts val="0"/>
              </a:spcBef>
              <a:spcAft>
                <a:spcPts val="0"/>
              </a:spcAft>
              <a:buClr>
                <a:srgbClr val="F3F3F3"/>
              </a:buClr>
              <a:buSzPts val="2800"/>
              <a:buNone/>
              <a:defRPr sz="2800">
                <a:solidFill>
                  <a:srgbClr val="F3F3F3"/>
                </a:solidFill>
              </a:defRPr>
            </a:lvl8pPr>
            <a:lvl9pPr lvl="8">
              <a:spcBef>
                <a:spcPts val="0"/>
              </a:spcBef>
              <a:spcAft>
                <a:spcPts val="0"/>
              </a:spcAft>
              <a:buClr>
                <a:srgbClr val="F3F3F3"/>
              </a:buClr>
              <a:buSzPts val="2800"/>
              <a:buNone/>
              <a:defRPr sz="2800">
                <a:solidFill>
                  <a:srgbClr val="F3F3F3"/>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3F3F3"/>
              </a:buClr>
              <a:buSzPts val="1800"/>
              <a:buFont typeface="Roboto Light"/>
              <a:buChar char="●"/>
              <a:defRPr sz="1800">
                <a:solidFill>
                  <a:srgbClr val="F3F3F3"/>
                </a:solidFill>
                <a:latin typeface="Roboto Light"/>
                <a:ea typeface="Roboto Light"/>
                <a:cs typeface="Roboto Light"/>
                <a:sym typeface="Roboto Light"/>
              </a:defRPr>
            </a:lvl1pPr>
            <a:lvl2pPr indent="-317500" lvl="1" marL="914400">
              <a:lnSpc>
                <a:spcPct val="115000"/>
              </a:lnSpc>
              <a:spcBef>
                <a:spcPts val="1600"/>
              </a:spcBef>
              <a:spcAft>
                <a:spcPts val="0"/>
              </a:spcAft>
              <a:buClr>
                <a:srgbClr val="F3F3F3"/>
              </a:buClr>
              <a:buSzPts val="1400"/>
              <a:buFont typeface="Roboto Light"/>
              <a:buChar char="○"/>
              <a:defRPr>
                <a:solidFill>
                  <a:srgbClr val="F3F3F3"/>
                </a:solidFill>
                <a:latin typeface="Roboto Light"/>
                <a:ea typeface="Roboto Light"/>
                <a:cs typeface="Roboto Light"/>
                <a:sym typeface="Roboto Light"/>
              </a:defRPr>
            </a:lvl2pPr>
            <a:lvl3pPr indent="-317500" lvl="2" marL="1371600">
              <a:lnSpc>
                <a:spcPct val="115000"/>
              </a:lnSpc>
              <a:spcBef>
                <a:spcPts val="1600"/>
              </a:spcBef>
              <a:spcAft>
                <a:spcPts val="0"/>
              </a:spcAft>
              <a:buClr>
                <a:srgbClr val="F3F3F3"/>
              </a:buClr>
              <a:buSzPts val="1400"/>
              <a:buFont typeface="Roboto Light"/>
              <a:buChar char="■"/>
              <a:defRPr>
                <a:solidFill>
                  <a:srgbClr val="F3F3F3"/>
                </a:solidFill>
                <a:latin typeface="Roboto Light"/>
                <a:ea typeface="Roboto Light"/>
                <a:cs typeface="Roboto Light"/>
                <a:sym typeface="Roboto Light"/>
              </a:defRPr>
            </a:lvl3pPr>
            <a:lvl4pPr indent="-317500" lvl="3" marL="1828800">
              <a:lnSpc>
                <a:spcPct val="115000"/>
              </a:lnSpc>
              <a:spcBef>
                <a:spcPts val="1600"/>
              </a:spcBef>
              <a:spcAft>
                <a:spcPts val="0"/>
              </a:spcAft>
              <a:buClr>
                <a:srgbClr val="F3F3F3"/>
              </a:buClr>
              <a:buSzPts val="1400"/>
              <a:buFont typeface="Roboto Light"/>
              <a:buChar char="●"/>
              <a:defRPr>
                <a:solidFill>
                  <a:srgbClr val="F3F3F3"/>
                </a:solidFill>
                <a:latin typeface="Roboto Light"/>
                <a:ea typeface="Roboto Light"/>
                <a:cs typeface="Roboto Light"/>
                <a:sym typeface="Roboto Light"/>
              </a:defRPr>
            </a:lvl4pPr>
            <a:lvl5pPr indent="-317500" lvl="4" marL="2286000">
              <a:lnSpc>
                <a:spcPct val="115000"/>
              </a:lnSpc>
              <a:spcBef>
                <a:spcPts val="1600"/>
              </a:spcBef>
              <a:spcAft>
                <a:spcPts val="0"/>
              </a:spcAft>
              <a:buClr>
                <a:srgbClr val="F3F3F3"/>
              </a:buClr>
              <a:buSzPts val="1400"/>
              <a:buFont typeface="Roboto Light"/>
              <a:buChar char="○"/>
              <a:defRPr>
                <a:solidFill>
                  <a:srgbClr val="F3F3F3"/>
                </a:solidFill>
                <a:latin typeface="Roboto Light"/>
                <a:ea typeface="Roboto Light"/>
                <a:cs typeface="Roboto Light"/>
                <a:sym typeface="Roboto Light"/>
              </a:defRPr>
            </a:lvl5pPr>
            <a:lvl6pPr indent="-317500" lvl="5" marL="2743200">
              <a:lnSpc>
                <a:spcPct val="115000"/>
              </a:lnSpc>
              <a:spcBef>
                <a:spcPts val="1600"/>
              </a:spcBef>
              <a:spcAft>
                <a:spcPts val="0"/>
              </a:spcAft>
              <a:buClr>
                <a:srgbClr val="F3F3F3"/>
              </a:buClr>
              <a:buSzPts val="1400"/>
              <a:buFont typeface="Roboto Light"/>
              <a:buChar char="■"/>
              <a:defRPr>
                <a:solidFill>
                  <a:srgbClr val="F3F3F3"/>
                </a:solidFill>
                <a:latin typeface="Roboto Light"/>
                <a:ea typeface="Roboto Light"/>
                <a:cs typeface="Roboto Light"/>
                <a:sym typeface="Roboto Light"/>
              </a:defRPr>
            </a:lvl6pPr>
            <a:lvl7pPr indent="-317500" lvl="6" marL="3200400">
              <a:lnSpc>
                <a:spcPct val="115000"/>
              </a:lnSpc>
              <a:spcBef>
                <a:spcPts val="1600"/>
              </a:spcBef>
              <a:spcAft>
                <a:spcPts val="0"/>
              </a:spcAft>
              <a:buClr>
                <a:srgbClr val="F3F3F3"/>
              </a:buClr>
              <a:buSzPts val="1400"/>
              <a:buFont typeface="Roboto Light"/>
              <a:buChar char="●"/>
              <a:defRPr>
                <a:solidFill>
                  <a:srgbClr val="F3F3F3"/>
                </a:solidFill>
                <a:latin typeface="Roboto Light"/>
                <a:ea typeface="Roboto Light"/>
                <a:cs typeface="Roboto Light"/>
                <a:sym typeface="Roboto Light"/>
              </a:defRPr>
            </a:lvl7pPr>
            <a:lvl8pPr indent="-317500" lvl="7" marL="3657600">
              <a:lnSpc>
                <a:spcPct val="115000"/>
              </a:lnSpc>
              <a:spcBef>
                <a:spcPts val="1600"/>
              </a:spcBef>
              <a:spcAft>
                <a:spcPts val="0"/>
              </a:spcAft>
              <a:buClr>
                <a:srgbClr val="F3F3F3"/>
              </a:buClr>
              <a:buSzPts val="1400"/>
              <a:buFont typeface="Roboto Light"/>
              <a:buChar char="○"/>
              <a:defRPr>
                <a:solidFill>
                  <a:srgbClr val="F3F3F3"/>
                </a:solidFill>
                <a:latin typeface="Roboto Light"/>
                <a:ea typeface="Roboto Light"/>
                <a:cs typeface="Roboto Light"/>
                <a:sym typeface="Roboto Light"/>
              </a:defRPr>
            </a:lvl8pPr>
            <a:lvl9pPr indent="-317500" lvl="8" marL="4114800">
              <a:lnSpc>
                <a:spcPct val="115000"/>
              </a:lnSpc>
              <a:spcBef>
                <a:spcPts val="1600"/>
              </a:spcBef>
              <a:spcAft>
                <a:spcPts val="1600"/>
              </a:spcAft>
              <a:buClr>
                <a:srgbClr val="F3F3F3"/>
              </a:buClr>
              <a:buSzPts val="1400"/>
              <a:buFont typeface="Roboto Light"/>
              <a:buChar char="■"/>
              <a:defRPr>
                <a:solidFill>
                  <a:srgbClr val="F3F3F3"/>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mc:AlternateContent>
    <mc:Choice Requires="p14">
      <p:transition spd="slow" p14:dur="3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s://en.wikipedia.org/wiki/Maximilian_Auffhammer" TargetMode="External"/><Relationship Id="rId4" Type="http://schemas.openxmlformats.org/officeDocument/2006/relationships/hyperlink" Target="https://en.wikipedia.org/wiki/Maximilian_Auffhammer" TargetMode="External"/><Relationship Id="rId5" Type="http://schemas.openxmlformats.org/officeDocument/2006/relationships/hyperlink" Target="https://en.wikipedia.org/wiki/The_Economist" TargetMode="External"/><Relationship Id="rId6" Type="http://schemas.openxmlformats.org/officeDocument/2006/relationships/hyperlink" Target="https://en.wikipedia.org/wiki/The_Economis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s://revisesociology.com/2017/01/31/human-development-index/" TargetMode="External"/><Relationship Id="rId4" Type="http://schemas.openxmlformats.org/officeDocument/2006/relationships/hyperlink" Target="https://hdr.undp.org/data-center/human-development-index#/indicies/HDI" TargetMode="External"/><Relationship Id="rId5" Type="http://schemas.openxmlformats.org/officeDocument/2006/relationships/hyperlink" Target="https://en.wikipedia.org/wiki/Human_Development_Inde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hdr.undp.org/sites/default/files/hdr2016_technical_notes_0_0.pdf" TargetMode="External"/><Relationship Id="rId4" Type="http://schemas.openxmlformats.org/officeDocument/2006/relationships/hyperlink" Target="http://hdr.undp.org/sites/default/files/hdr2016_technical_notes_0_0.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0" Type="http://schemas.openxmlformats.org/officeDocument/2006/relationships/hyperlink" Target="https://en.wikipedia.org/wiki/Well-being" TargetMode="External"/><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hyperlink" Target="https://en.wikipedia.org/wiki/United_Nations_Development_Programme" TargetMode="External"/><Relationship Id="rId4" Type="http://schemas.openxmlformats.org/officeDocument/2006/relationships/hyperlink" Target="https://en.wikipedia.org/wiki/United_Nations_Development_Programme" TargetMode="External"/><Relationship Id="rId9" Type="http://schemas.openxmlformats.org/officeDocument/2006/relationships/hyperlink" Target="https://en.wikipedia.org/wiki/Well-being" TargetMode="External"/><Relationship Id="rId5" Type="http://schemas.openxmlformats.org/officeDocument/2006/relationships/hyperlink" Target="https://en.wikipedia.org/wiki/National_income" TargetMode="External"/><Relationship Id="rId6" Type="http://schemas.openxmlformats.org/officeDocument/2006/relationships/hyperlink" Target="https://en.wikipedia.org/wiki/National_income" TargetMode="External"/><Relationship Id="rId7" Type="http://schemas.openxmlformats.org/officeDocument/2006/relationships/hyperlink" Target="https://en.wikipedia.org/wiki/People-centered_development" TargetMode="External"/><Relationship Id="rId8" Type="http://schemas.openxmlformats.org/officeDocument/2006/relationships/hyperlink" Target="https://en.wikipedia.org/wiki/People-centered_developmen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318" name="Shape 318"/>
        <p:cNvGrpSpPr/>
        <p:nvPr/>
      </p:nvGrpSpPr>
      <p:grpSpPr>
        <a:xfrm>
          <a:off x="0" y="0"/>
          <a:ext cx="0" cy="0"/>
          <a:chOff x="0" y="0"/>
          <a:chExt cx="0" cy="0"/>
        </a:xfrm>
      </p:grpSpPr>
      <p:sp>
        <p:nvSpPr>
          <p:cNvPr id="319" name="Google Shape;319;p18"/>
          <p:cNvSpPr/>
          <p:nvPr/>
        </p:nvSpPr>
        <p:spPr>
          <a:xfrm>
            <a:off x="8806631" y="0"/>
            <a:ext cx="307184" cy="182052"/>
          </a:xfrm>
          <a:custGeom>
            <a:rect b="b" l="l" r="r" t="t"/>
            <a:pathLst>
              <a:path extrusionOk="0" h="3467" w="5850">
                <a:moveTo>
                  <a:pt x="1" y="1"/>
                </a:moveTo>
                <a:cubicBezTo>
                  <a:pt x="2025" y="1032"/>
                  <a:pt x="3976" y="2191"/>
                  <a:pt x="5849" y="3466"/>
                </a:cubicBezTo>
                <a:lnTo>
                  <a:pt x="5849" y="1576"/>
                </a:lnTo>
                <a:cubicBezTo>
                  <a:pt x="5012" y="1028"/>
                  <a:pt x="4158" y="501"/>
                  <a:pt x="3290" y="1"/>
                </a:cubicBezTo>
                <a:close/>
              </a:path>
            </a:pathLst>
          </a:custGeom>
          <a:solidFill>
            <a:srgbClr val="45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8765779" y="4940764"/>
            <a:ext cx="348036" cy="202741"/>
          </a:xfrm>
          <a:custGeom>
            <a:rect b="b" l="l" r="r" t="t"/>
            <a:pathLst>
              <a:path extrusionOk="0" h="3861" w="6628">
                <a:moveTo>
                  <a:pt x="6627" y="0"/>
                </a:moveTo>
                <a:cubicBezTo>
                  <a:pt x="4515" y="1439"/>
                  <a:pt x="2302" y="2731"/>
                  <a:pt x="0" y="3860"/>
                </a:cubicBezTo>
                <a:lnTo>
                  <a:pt x="3382" y="3860"/>
                </a:lnTo>
                <a:cubicBezTo>
                  <a:pt x="4489" y="3241"/>
                  <a:pt x="5569" y="2585"/>
                  <a:pt x="6627" y="1890"/>
                </a:cubicBezTo>
                <a:lnTo>
                  <a:pt x="6627"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txBox="1"/>
          <p:nvPr>
            <p:ph type="ctrTitle"/>
          </p:nvPr>
        </p:nvSpPr>
        <p:spPr>
          <a:xfrm>
            <a:off x="720000" y="773125"/>
            <a:ext cx="7704000" cy="198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chemeClr val="dk2"/>
                </a:solidFill>
              </a:rPr>
              <a:t>Human Development Index</a:t>
            </a:r>
            <a:endParaRPr sz="4800">
              <a:solidFill>
                <a:schemeClr val="dk2"/>
              </a:solidFill>
            </a:endParaRPr>
          </a:p>
        </p:txBody>
      </p:sp>
      <p:sp>
        <p:nvSpPr>
          <p:cNvPr id="322" name="Google Shape;322;p18"/>
          <p:cNvSpPr txBox="1"/>
          <p:nvPr>
            <p:ph idx="1" type="subTitle"/>
          </p:nvPr>
        </p:nvSpPr>
        <p:spPr>
          <a:xfrm>
            <a:off x="720000" y="3260050"/>
            <a:ext cx="8424000" cy="10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Comfortaa Light"/>
                <a:ea typeface="Comfortaa Light"/>
                <a:cs typeface="Comfortaa Light"/>
                <a:sym typeface="Comfortaa Light"/>
              </a:rPr>
              <a:t>Understanding Various Development Indicators</a:t>
            </a:r>
            <a:endParaRPr sz="2600">
              <a:latin typeface="Comfortaa Light"/>
              <a:ea typeface="Comfortaa Light"/>
              <a:cs typeface="Comfortaa Light"/>
              <a:sym typeface="Comfortaa Light"/>
            </a:endParaRPr>
          </a:p>
          <a:p>
            <a:pPr indent="0" lvl="0" marL="0" rtl="0" algn="l">
              <a:spcBef>
                <a:spcPts val="0"/>
              </a:spcBef>
              <a:spcAft>
                <a:spcPts val="0"/>
              </a:spcAft>
              <a:buNone/>
            </a:pPr>
            <a:r>
              <a:rPr lang="en" sz="2600"/>
              <a:t>PPOC Summer Project’22</a:t>
            </a:r>
            <a:endParaRPr sz="2600"/>
          </a:p>
        </p:txBody>
      </p:sp>
      <p:cxnSp>
        <p:nvCxnSpPr>
          <p:cNvPr id="323" name="Google Shape;323;p18"/>
          <p:cNvCxnSpPr/>
          <p:nvPr/>
        </p:nvCxnSpPr>
        <p:spPr>
          <a:xfrm>
            <a:off x="841434" y="2762125"/>
            <a:ext cx="373800" cy="0"/>
          </a:xfrm>
          <a:prstGeom prst="straightConnector1">
            <a:avLst/>
          </a:prstGeom>
          <a:noFill/>
          <a:ln cap="flat" cmpd="sng" w="19050">
            <a:solidFill>
              <a:srgbClr val="F3F3F3"/>
            </a:solidFill>
            <a:prstDash val="solid"/>
            <a:round/>
            <a:headEnd len="med" w="med" type="none"/>
            <a:tailEnd len="med" w="med" type="none"/>
          </a:ln>
        </p:spPr>
      </p:cxnSp>
      <p:grpSp>
        <p:nvGrpSpPr>
          <p:cNvPr id="324" name="Google Shape;324;p18"/>
          <p:cNvGrpSpPr/>
          <p:nvPr/>
        </p:nvGrpSpPr>
        <p:grpSpPr>
          <a:xfrm>
            <a:off x="841425" y="720000"/>
            <a:ext cx="264000" cy="264000"/>
            <a:chOff x="841425" y="540000"/>
            <a:chExt cx="264000" cy="264000"/>
          </a:xfrm>
        </p:grpSpPr>
        <p:sp>
          <p:nvSpPr>
            <p:cNvPr id="325" name="Google Shape;325;p18"/>
            <p:cNvSpPr/>
            <p:nvPr/>
          </p:nvSpPr>
          <p:spPr>
            <a:xfrm>
              <a:off x="841425" y="540000"/>
              <a:ext cx="264000" cy="264000"/>
            </a:xfrm>
            <a:prstGeom prst="frame">
              <a:avLst>
                <a:gd fmla="val 12500" name="adj1"/>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a:off x="930828" y="629403"/>
              <a:ext cx="85200" cy="85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7" name="Google Shape;327;p18"/>
          <p:cNvPicPr preferRelativeResize="0"/>
          <p:nvPr/>
        </p:nvPicPr>
        <p:blipFill>
          <a:blip r:embed="rId3">
            <a:alphaModFix/>
          </a:blip>
          <a:stretch>
            <a:fillRect/>
          </a:stretch>
        </p:blipFill>
        <p:spPr>
          <a:xfrm>
            <a:off x="3907062" y="370225"/>
            <a:ext cx="1448325" cy="1448325"/>
          </a:xfrm>
          <a:prstGeom prst="rect">
            <a:avLst/>
          </a:prstGeom>
          <a:noFill/>
          <a:ln>
            <a:noFill/>
          </a:ln>
        </p:spPr>
      </p:pic>
      <p:grpSp>
        <p:nvGrpSpPr>
          <p:cNvPr id="328" name="Google Shape;328;p18"/>
          <p:cNvGrpSpPr/>
          <p:nvPr/>
        </p:nvGrpSpPr>
        <p:grpSpPr>
          <a:xfrm>
            <a:off x="2083777" y="2762114"/>
            <a:ext cx="5094865" cy="497921"/>
            <a:chOff x="5159450" y="1919950"/>
            <a:chExt cx="1541050" cy="862500"/>
          </a:xfrm>
        </p:grpSpPr>
        <p:sp>
          <p:nvSpPr>
            <p:cNvPr id="329" name="Google Shape;329;p18"/>
            <p:cNvSpPr/>
            <p:nvPr/>
          </p:nvSpPr>
          <p:spPr>
            <a:xfrm>
              <a:off x="5216414" y="2060033"/>
              <a:ext cx="1436820" cy="600250"/>
            </a:xfrm>
            <a:custGeom>
              <a:rect b="b" l="l" r="r" t="t"/>
              <a:pathLst>
                <a:path extrusionOk="0" h="69253" w="165771">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cap="flat" cmpd="sng" w="19050">
              <a:solidFill>
                <a:srgbClr val="5F7D95"/>
              </a:solidFill>
              <a:prstDash val="solid"/>
              <a:round/>
              <a:headEnd len="med" w="med" type="oval"/>
              <a:tailEnd len="med" w="med" type="oval"/>
            </a:ln>
          </p:spPr>
        </p:sp>
        <p:grpSp>
          <p:nvGrpSpPr>
            <p:cNvPr id="330" name="Google Shape;330;p18"/>
            <p:cNvGrpSpPr/>
            <p:nvPr/>
          </p:nvGrpSpPr>
          <p:grpSpPr>
            <a:xfrm>
              <a:off x="5159450" y="1919950"/>
              <a:ext cx="1541050" cy="862500"/>
              <a:chOff x="5159450" y="1919950"/>
              <a:chExt cx="1541050" cy="862500"/>
            </a:xfrm>
          </p:grpSpPr>
          <p:cxnSp>
            <p:nvCxnSpPr>
              <p:cNvPr id="331" name="Google Shape;331;p18"/>
              <p:cNvCxnSpPr/>
              <p:nvPr/>
            </p:nvCxnSpPr>
            <p:spPr>
              <a:xfrm>
                <a:off x="5159450" y="1919950"/>
                <a:ext cx="0" cy="862500"/>
              </a:xfrm>
              <a:prstGeom prst="straightConnector1">
                <a:avLst/>
              </a:prstGeom>
              <a:noFill/>
              <a:ln cap="flat" cmpd="sng" w="9525">
                <a:solidFill>
                  <a:srgbClr val="E3E9ED"/>
                </a:solidFill>
                <a:prstDash val="solid"/>
                <a:round/>
                <a:headEnd len="med" w="med" type="none"/>
                <a:tailEnd len="med" w="med" type="none"/>
              </a:ln>
            </p:spPr>
          </p:cxnSp>
          <p:cxnSp>
            <p:nvCxnSpPr>
              <p:cNvPr id="332" name="Google Shape;332;p18"/>
              <p:cNvCxnSpPr/>
              <p:nvPr/>
            </p:nvCxnSpPr>
            <p:spPr>
              <a:xfrm>
                <a:off x="5161200" y="2778975"/>
                <a:ext cx="1539300" cy="0"/>
              </a:xfrm>
              <a:prstGeom prst="straightConnector1">
                <a:avLst/>
              </a:prstGeom>
              <a:noFill/>
              <a:ln cap="flat" cmpd="sng" w="9525">
                <a:solidFill>
                  <a:srgbClr val="E3E9ED"/>
                </a:solidFill>
                <a:prstDash val="solid"/>
                <a:round/>
                <a:headEnd len="med" w="med" type="none"/>
                <a:tailEnd len="med" w="med" type="none"/>
              </a:ln>
            </p:spPr>
          </p:cxn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605" name="Shape 605"/>
        <p:cNvGrpSpPr/>
        <p:nvPr/>
      </p:nvGrpSpPr>
      <p:grpSpPr>
        <a:xfrm>
          <a:off x="0" y="0"/>
          <a:ext cx="0" cy="0"/>
          <a:chOff x="0" y="0"/>
          <a:chExt cx="0" cy="0"/>
        </a:xfrm>
      </p:grpSpPr>
      <p:grpSp>
        <p:nvGrpSpPr>
          <p:cNvPr id="606" name="Google Shape;606;p27"/>
          <p:cNvGrpSpPr/>
          <p:nvPr/>
        </p:nvGrpSpPr>
        <p:grpSpPr>
          <a:xfrm>
            <a:off x="841425" y="720000"/>
            <a:ext cx="264000" cy="264000"/>
            <a:chOff x="841425" y="540000"/>
            <a:chExt cx="264000" cy="264000"/>
          </a:xfrm>
        </p:grpSpPr>
        <p:sp>
          <p:nvSpPr>
            <p:cNvPr id="607" name="Google Shape;607;p27"/>
            <p:cNvSpPr/>
            <p:nvPr/>
          </p:nvSpPr>
          <p:spPr>
            <a:xfrm>
              <a:off x="841425" y="540000"/>
              <a:ext cx="264000" cy="264000"/>
            </a:xfrm>
            <a:prstGeom prst="frame">
              <a:avLst>
                <a:gd fmla="val 12500" name="adj1"/>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7"/>
            <p:cNvSpPr/>
            <p:nvPr/>
          </p:nvSpPr>
          <p:spPr>
            <a:xfrm>
              <a:off x="930828" y="629403"/>
              <a:ext cx="85200" cy="85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9" name="Google Shape;609;p27"/>
          <p:cNvSpPr txBox="1"/>
          <p:nvPr>
            <p:ph idx="4294967295" type="subTitle"/>
          </p:nvPr>
        </p:nvSpPr>
        <p:spPr>
          <a:xfrm>
            <a:off x="727050" y="2027900"/>
            <a:ext cx="8058600" cy="14298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2"/>
              </a:buClr>
              <a:buSzPts val="1500"/>
              <a:buFont typeface="Arial"/>
              <a:buChar char="●"/>
            </a:pPr>
            <a:r>
              <a:rPr lang="en" sz="1500">
                <a:solidFill>
                  <a:schemeClr val="dk2"/>
                </a:solidFill>
                <a:latin typeface="Times New Roman"/>
                <a:ea typeface="Times New Roman"/>
                <a:cs typeface="Times New Roman"/>
                <a:sym typeface="Times New Roman"/>
              </a:rPr>
              <a:t>Relying on the HDI score alone may disguise a lack of social development in a country – for example a very high GNI can compensate for poor life-expectancy, as is the case in the United States.</a:t>
            </a:r>
            <a:endParaRPr sz="1500">
              <a:solidFill>
                <a:schemeClr val="dk2"/>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500">
              <a:solidFill>
                <a:schemeClr val="dk2"/>
              </a:solidFill>
              <a:latin typeface="Times New Roman"/>
              <a:ea typeface="Times New Roman"/>
              <a:cs typeface="Times New Roman"/>
              <a:sym typeface="Times New Roman"/>
            </a:endParaRPr>
          </a:p>
          <a:p>
            <a:pPr indent="-323850" lvl="0" marL="457200" rtl="0" algn="l">
              <a:spcBef>
                <a:spcPts val="1200"/>
              </a:spcBef>
              <a:spcAft>
                <a:spcPts val="0"/>
              </a:spcAft>
              <a:buClr>
                <a:schemeClr val="dk2"/>
              </a:buClr>
              <a:buSzPts val="1500"/>
              <a:buFont typeface="Arial"/>
              <a:buChar char="●"/>
            </a:pPr>
            <a:r>
              <a:rPr lang="en" sz="1500">
                <a:solidFill>
                  <a:schemeClr val="dk2"/>
                </a:solidFill>
                <a:latin typeface="Times New Roman"/>
                <a:ea typeface="Times New Roman"/>
                <a:cs typeface="Times New Roman"/>
                <a:sym typeface="Times New Roman"/>
              </a:rPr>
              <a:t>It is still only provides a fairly limited indication of social development – only few indicators of  health and education are covered – there are many other ways of measuring health and education.</a:t>
            </a:r>
            <a:endParaRPr sz="15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1100">
              <a:solidFill>
                <a:schemeClr val="dk2"/>
              </a:solidFill>
              <a:latin typeface="Times New Roman"/>
              <a:ea typeface="Times New Roman"/>
              <a:cs typeface="Times New Roman"/>
              <a:sym typeface="Times New Roman"/>
            </a:endParaRPr>
          </a:p>
        </p:txBody>
      </p:sp>
      <p:sp>
        <p:nvSpPr>
          <p:cNvPr id="610" name="Google Shape;610;p27"/>
          <p:cNvSpPr txBox="1"/>
          <p:nvPr>
            <p:ph type="title"/>
          </p:nvPr>
        </p:nvSpPr>
        <p:spPr>
          <a:xfrm>
            <a:off x="727050" y="1019200"/>
            <a:ext cx="8310600" cy="11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600"/>
              <a:t>Limitations &amp; Criticisms</a:t>
            </a:r>
            <a:endParaRPr sz="5600"/>
          </a:p>
        </p:txBody>
      </p:sp>
      <p:grpSp>
        <p:nvGrpSpPr>
          <p:cNvPr id="611" name="Google Shape;611;p27"/>
          <p:cNvGrpSpPr/>
          <p:nvPr/>
        </p:nvGrpSpPr>
        <p:grpSpPr>
          <a:xfrm>
            <a:off x="4521276" y="294826"/>
            <a:ext cx="722139" cy="876661"/>
            <a:chOff x="5319821" y="1986242"/>
            <a:chExt cx="348103" cy="348103"/>
          </a:xfrm>
        </p:grpSpPr>
        <p:sp>
          <p:nvSpPr>
            <p:cNvPr id="612" name="Google Shape;612;p27"/>
            <p:cNvSpPr/>
            <p:nvPr/>
          </p:nvSpPr>
          <p:spPr>
            <a:xfrm>
              <a:off x="5319821" y="2134506"/>
              <a:ext cx="104830" cy="115150"/>
            </a:xfrm>
            <a:custGeom>
              <a:rect b="b" l="l" r="r" t="t"/>
              <a:pathLst>
                <a:path extrusionOk="0" h="4385" w="3992">
                  <a:moveTo>
                    <a:pt x="1264" y="1"/>
                  </a:moveTo>
                  <a:cubicBezTo>
                    <a:pt x="1015" y="1"/>
                    <a:pt x="824" y="202"/>
                    <a:pt x="824" y="441"/>
                  </a:cubicBezTo>
                  <a:lnTo>
                    <a:pt x="824" y="1159"/>
                  </a:lnTo>
                  <a:lnTo>
                    <a:pt x="728" y="1140"/>
                  </a:lnTo>
                  <a:cubicBezTo>
                    <a:pt x="680" y="1129"/>
                    <a:pt x="630" y="1124"/>
                    <a:pt x="580" y="1124"/>
                  </a:cubicBezTo>
                  <a:cubicBezTo>
                    <a:pt x="453" y="1124"/>
                    <a:pt x="324" y="1160"/>
                    <a:pt x="221" y="1235"/>
                  </a:cubicBezTo>
                  <a:cubicBezTo>
                    <a:pt x="1" y="1427"/>
                    <a:pt x="1" y="1800"/>
                    <a:pt x="39" y="2346"/>
                  </a:cubicBezTo>
                  <a:cubicBezTo>
                    <a:pt x="77" y="2996"/>
                    <a:pt x="728" y="3551"/>
                    <a:pt x="881" y="3666"/>
                  </a:cubicBezTo>
                  <a:lnTo>
                    <a:pt x="881" y="4384"/>
                  </a:lnTo>
                  <a:lnTo>
                    <a:pt x="3485" y="4384"/>
                  </a:lnTo>
                  <a:lnTo>
                    <a:pt x="3485" y="3465"/>
                  </a:lnTo>
                  <a:cubicBezTo>
                    <a:pt x="3944" y="3073"/>
                    <a:pt x="3992" y="2298"/>
                    <a:pt x="3953" y="1934"/>
                  </a:cubicBezTo>
                  <a:lnTo>
                    <a:pt x="3953" y="939"/>
                  </a:lnTo>
                  <a:cubicBezTo>
                    <a:pt x="3953" y="700"/>
                    <a:pt x="3762" y="508"/>
                    <a:pt x="3523" y="508"/>
                  </a:cubicBezTo>
                  <a:lnTo>
                    <a:pt x="3494" y="508"/>
                  </a:lnTo>
                  <a:cubicBezTo>
                    <a:pt x="3408" y="602"/>
                    <a:pt x="3293" y="646"/>
                    <a:pt x="3180" y="646"/>
                  </a:cubicBezTo>
                  <a:cubicBezTo>
                    <a:pt x="3004" y="646"/>
                    <a:pt x="2831" y="541"/>
                    <a:pt x="2767" y="355"/>
                  </a:cubicBezTo>
                  <a:lnTo>
                    <a:pt x="2738" y="355"/>
                  </a:lnTo>
                  <a:cubicBezTo>
                    <a:pt x="2650" y="447"/>
                    <a:pt x="2537" y="490"/>
                    <a:pt x="2426" y="490"/>
                  </a:cubicBezTo>
                  <a:cubicBezTo>
                    <a:pt x="2259" y="490"/>
                    <a:pt x="2095" y="393"/>
                    <a:pt x="2020" y="221"/>
                  </a:cubicBezTo>
                  <a:lnTo>
                    <a:pt x="2001" y="221"/>
                  </a:lnTo>
                  <a:cubicBezTo>
                    <a:pt x="1917" y="298"/>
                    <a:pt x="1813" y="334"/>
                    <a:pt x="1710" y="334"/>
                  </a:cubicBezTo>
                  <a:cubicBezTo>
                    <a:pt x="1519" y="334"/>
                    <a:pt x="1333" y="212"/>
                    <a:pt x="1283" y="1"/>
                  </a:cubicBezTo>
                  <a:close/>
                </a:path>
              </a:pathLst>
            </a:custGeom>
            <a:solidFill>
              <a:srgbClr val="CBD6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7"/>
            <p:cNvSpPr/>
            <p:nvPr/>
          </p:nvSpPr>
          <p:spPr>
            <a:xfrm>
              <a:off x="5320083" y="2164258"/>
              <a:ext cx="29437" cy="85634"/>
            </a:xfrm>
            <a:custGeom>
              <a:rect b="b" l="l" r="r" t="t"/>
              <a:pathLst>
                <a:path extrusionOk="0" h="3261" w="1121">
                  <a:moveTo>
                    <a:pt x="585" y="0"/>
                  </a:moveTo>
                  <a:cubicBezTo>
                    <a:pt x="457" y="0"/>
                    <a:pt x="334" y="36"/>
                    <a:pt x="230" y="112"/>
                  </a:cubicBezTo>
                  <a:cubicBezTo>
                    <a:pt x="0" y="303"/>
                    <a:pt x="10" y="677"/>
                    <a:pt x="39" y="1213"/>
                  </a:cubicBezTo>
                  <a:cubicBezTo>
                    <a:pt x="77" y="1873"/>
                    <a:pt x="737" y="2428"/>
                    <a:pt x="881" y="2543"/>
                  </a:cubicBezTo>
                  <a:lnTo>
                    <a:pt x="881" y="3261"/>
                  </a:lnTo>
                  <a:lnTo>
                    <a:pt x="1120" y="3261"/>
                  </a:lnTo>
                  <a:lnTo>
                    <a:pt x="1120" y="2447"/>
                  </a:lnTo>
                  <a:cubicBezTo>
                    <a:pt x="862" y="2246"/>
                    <a:pt x="335" y="1768"/>
                    <a:pt x="297" y="1213"/>
                  </a:cubicBezTo>
                  <a:cubicBezTo>
                    <a:pt x="268" y="658"/>
                    <a:pt x="230" y="294"/>
                    <a:pt x="460" y="112"/>
                  </a:cubicBezTo>
                  <a:cubicBezTo>
                    <a:pt x="556" y="64"/>
                    <a:pt x="651" y="35"/>
                    <a:pt x="757" y="16"/>
                  </a:cubicBezTo>
                  <a:lnTo>
                    <a:pt x="737" y="16"/>
                  </a:lnTo>
                  <a:cubicBezTo>
                    <a:pt x="686" y="6"/>
                    <a:pt x="636" y="0"/>
                    <a:pt x="585" y="0"/>
                  </a:cubicBezTo>
                  <a:close/>
                </a:path>
              </a:pathLst>
            </a:custGeom>
            <a:solidFill>
              <a:srgbClr val="B3C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5341695" y="2134506"/>
              <a:ext cx="13104" cy="47793"/>
            </a:xfrm>
            <a:custGeom>
              <a:rect b="b" l="l" r="r" t="t"/>
              <a:pathLst>
                <a:path extrusionOk="0" h="1820" w="499">
                  <a:moveTo>
                    <a:pt x="431" y="1"/>
                  </a:moveTo>
                  <a:cubicBezTo>
                    <a:pt x="316" y="1"/>
                    <a:pt x="202" y="58"/>
                    <a:pt x="125" y="144"/>
                  </a:cubicBezTo>
                  <a:cubicBezTo>
                    <a:pt x="48" y="221"/>
                    <a:pt x="1" y="336"/>
                    <a:pt x="1" y="451"/>
                  </a:cubicBezTo>
                  <a:lnTo>
                    <a:pt x="1" y="1465"/>
                  </a:lnTo>
                  <a:lnTo>
                    <a:pt x="1" y="1532"/>
                  </a:lnTo>
                  <a:lnTo>
                    <a:pt x="10" y="1676"/>
                  </a:lnTo>
                  <a:cubicBezTo>
                    <a:pt x="1" y="1743"/>
                    <a:pt x="48" y="1810"/>
                    <a:pt x="115" y="1819"/>
                  </a:cubicBezTo>
                  <a:cubicBezTo>
                    <a:pt x="119" y="1820"/>
                    <a:pt x="123" y="1820"/>
                    <a:pt x="127" y="1820"/>
                  </a:cubicBezTo>
                  <a:cubicBezTo>
                    <a:pt x="240" y="1820"/>
                    <a:pt x="240" y="1685"/>
                    <a:pt x="240" y="1685"/>
                  </a:cubicBezTo>
                  <a:lnTo>
                    <a:pt x="230" y="1417"/>
                  </a:lnTo>
                  <a:lnTo>
                    <a:pt x="230" y="422"/>
                  </a:lnTo>
                  <a:cubicBezTo>
                    <a:pt x="221" y="240"/>
                    <a:pt x="326" y="68"/>
                    <a:pt x="498" y="1"/>
                  </a:cubicBezTo>
                  <a:close/>
                </a:path>
              </a:pathLst>
            </a:custGeom>
            <a:solidFill>
              <a:srgbClr val="B3C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5363701" y="2140047"/>
              <a:ext cx="8429" cy="43276"/>
            </a:xfrm>
            <a:custGeom>
              <a:rect b="b" l="l" r="r" t="t"/>
              <a:pathLst>
                <a:path extrusionOk="0" h="1648" w="321">
                  <a:moveTo>
                    <a:pt x="254" y="1"/>
                  </a:moveTo>
                  <a:cubicBezTo>
                    <a:pt x="111" y="1"/>
                    <a:pt x="0" y="129"/>
                    <a:pt x="33" y="278"/>
                  </a:cubicBezTo>
                  <a:lnTo>
                    <a:pt x="33" y="1350"/>
                  </a:lnTo>
                  <a:lnTo>
                    <a:pt x="33" y="1503"/>
                  </a:lnTo>
                  <a:cubicBezTo>
                    <a:pt x="24" y="1570"/>
                    <a:pt x="72" y="1637"/>
                    <a:pt x="148" y="1647"/>
                  </a:cubicBezTo>
                  <a:cubicBezTo>
                    <a:pt x="152" y="1647"/>
                    <a:pt x="156" y="1647"/>
                    <a:pt x="160" y="1647"/>
                  </a:cubicBezTo>
                  <a:cubicBezTo>
                    <a:pt x="263" y="1647"/>
                    <a:pt x="263" y="1522"/>
                    <a:pt x="263" y="1522"/>
                  </a:cubicBezTo>
                  <a:lnTo>
                    <a:pt x="254" y="1245"/>
                  </a:lnTo>
                  <a:lnTo>
                    <a:pt x="254" y="249"/>
                  </a:lnTo>
                  <a:cubicBezTo>
                    <a:pt x="254" y="163"/>
                    <a:pt x="273" y="77"/>
                    <a:pt x="321" y="10"/>
                  </a:cubicBezTo>
                  <a:cubicBezTo>
                    <a:pt x="298" y="4"/>
                    <a:pt x="275" y="1"/>
                    <a:pt x="254" y="1"/>
                  </a:cubicBezTo>
                  <a:close/>
                </a:path>
              </a:pathLst>
            </a:custGeom>
            <a:solidFill>
              <a:srgbClr val="B3C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7"/>
            <p:cNvSpPr/>
            <p:nvPr/>
          </p:nvSpPr>
          <p:spPr>
            <a:xfrm>
              <a:off x="5382241" y="2143907"/>
              <a:ext cx="8981" cy="43171"/>
            </a:xfrm>
            <a:custGeom>
              <a:rect b="b" l="l" r="r" t="t"/>
              <a:pathLst>
                <a:path extrusionOk="0" h="1644" w="342">
                  <a:moveTo>
                    <a:pt x="288" y="1"/>
                  </a:moveTo>
                  <a:cubicBezTo>
                    <a:pt x="130" y="1"/>
                    <a:pt x="0" y="149"/>
                    <a:pt x="26" y="313"/>
                  </a:cubicBezTo>
                  <a:lnTo>
                    <a:pt x="45" y="1289"/>
                  </a:lnTo>
                  <a:lnTo>
                    <a:pt x="45" y="1356"/>
                  </a:lnTo>
                  <a:lnTo>
                    <a:pt x="55" y="1500"/>
                  </a:lnTo>
                  <a:cubicBezTo>
                    <a:pt x="45" y="1567"/>
                    <a:pt x="93" y="1634"/>
                    <a:pt x="160" y="1643"/>
                  </a:cubicBezTo>
                  <a:cubicBezTo>
                    <a:pt x="164" y="1643"/>
                    <a:pt x="168" y="1644"/>
                    <a:pt x="172" y="1644"/>
                  </a:cubicBezTo>
                  <a:cubicBezTo>
                    <a:pt x="284" y="1644"/>
                    <a:pt x="284" y="1519"/>
                    <a:pt x="284" y="1519"/>
                  </a:cubicBezTo>
                  <a:lnTo>
                    <a:pt x="275" y="1241"/>
                  </a:lnTo>
                  <a:lnTo>
                    <a:pt x="256" y="275"/>
                  </a:lnTo>
                  <a:cubicBezTo>
                    <a:pt x="246" y="179"/>
                    <a:pt x="284" y="83"/>
                    <a:pt x="342" y="7"/>
                  </a:cubicBezTo>
                  <a:cubicBezTo>
                    <a:pt x="324" y="3"/>
                    <a:pt x="306" y="1"/>
                    <a:pt x="288" y="1"/>
                  </a:cubicBezTo>
                  <a:close/>
                </a:path>
              </a:pathLst>
            </a:custGeom>
            <a:solidFill>
              <a:srgbClr val="B3C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a:off x="5403012" y="2147846"/>
              <a:ext cx="6565" cy="39784"/>
            </a:xfrm>
            <a:custGeom>
              <a:rect b="b" l="l" r="r" t="t"/>
              <a:pathLst>
                <a:path extrusionOk="0" h="1515" w="250">
                  <a:moveTo>
                    <a:pt x="250" y="0"/>
                  </a:moveTo>
                  <a:lnTo>
                    <a:pt x="221" y="10"/>
                  </a:lnTo>
                  <a:cubicBezTo>
                    <a:pt x="135" y="29"/>
                    <a:pt x="68" y="77"/>
                    <a:pt x="10" y="134"/>
                  </a:cubicBezTo>
                  <a:lnTo>
                    <a:pt x="10" y="153"/>
                  </a:lnTo>
                  <a:lnTo>
                    <a:pt x="10" y="1225"/>
                  </a:lnTo>
                  <a:lnTo>
                    <a:pt x="10" y="1378"/>
                  </a:lnTo>
                  <a:cubicBezTo>
                    <a:pt x="1" y="1445"/>
                    <a:pt x="49" y="1503"/>
                    <a:pt x="125" y="1512"/>
                  </a:cubicBezTo>
                  <a:cubicBezTo>
                    <a:pt x="133" y="1513"/>
                    <a:pt x="141" y="1514"/>
                    <a:pt x="148" y="1514"/>
                  </a:cubicBezTo>
                  <a:cubicBezTo>
                    <a:pt x="248" y="1514"/>
                    <a:pt x="240" y="1397"/>
                    <a:pt x="240" y="1397"/>
                  </a:cubicBezTo>
                  <a:lnTo>
                    <a:pt x="230" y="1120"/>
                  </a:lnTo>
                  <a:lnTo>
                    <a:pt x="230" y="125"/>
                  </a:lnTo>
                  <a:cubicBezTo>
                    <a:pt x="230" y="77"/>
                    <a:pt x="240" y="38"/>
                    <a:pt x="250" y="0"/>
                  </a:cubicBezTo>
                  <a:close/>
                </a:path>
              </a:pathLst>
            </a:custGeom>
            <a:solidFill>
              <a:srgbClr val="B3C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a:off x="5396736" y="1986242"/>
              <a:ext cx="43749" cy="30173"/>
            </a:xfrm>
            <a:custGeom>
              <a:rect b="b" l="l" r="r" t="t"/>
              <a:pathLst>
                <a:path extrusionOk="0" h="1149" w="1666">
                  <a:moveTo>
                    <a:pt x="173" y="0"/>
                  </a:moveTo>
                  <a:cubicBezTo>
                    <a:pt x="96" y="0"/>
                    <a:pt x="0" y="29"/>
                    <a:pt x="144" y="163"/>
                  </a:cubicBezTo>
                  <a:lnTo>
                    <a:pt x="1120" y="1120"/>
                  </a:lnTo>
                  <a:lnTo>
                    <a:pt x="1178" y="1149"/>
                  </a:lnTo>
                  <a:lnTo>
                    <a:pt x="1666" y="125"/>
                  </a:lnTo>
                  <a:lnTo>
                    <a:pt x="1589" y="87"/>
                  </a:lnTo>
                  <a:lnTo>
                    <a:pt x="173" y="0"/>
                  </a:lnTo>
                  <a:close/>
                </a:path>
              </a:pathLst>
            </a:custGeom>
            <a:solidFill>
              <a:srgbClr val="CBD6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a:off x="5398233" y="1987003"/>
              <a:ext cx="35976" cy="29411"/>
            </a:xfrm>
            <a:custGeom>
              <a:rect b="b" l="l" r="r" t="t"/>
              <a:pathLst>
                <a:path extrusionOk="0" h="1120" w="1370">
                  <a:moveTo>
                    <a:pt x="10" y="0"/>
                  </a:moveTo>
                  <a:cubicBezTo>
                    <a:pt x="1" y="29"/>
                    <a:pt x="10" y="67"/>
                    <a:pt x="77" y="134"/>
                  </a:cubicBezTo>
                  <a:lnTo>
                    <a:pt x="1054" y="1091"/>
                  </a:lnTo>
                  <a:lnTo>
                    <a:pt x="1121" y="1120"/>
                  </a:lnTo>
                  <a:lnTo>
                    <a:pt x="1369" y="584"/>
                  </a:lnTo>
                  <a:lnTo>
                    <a:pt x="10" y="0"/>
                  </a:lnTo>
                  <a:close/>
                </a:path>
              </a:pathLst>
            </a:custGeom>
            <a:solidFill>
              <a:srgbClr val="B3C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5425648" y="1988500"/>
              <a:ext cx="61081" cy="49290"/>
            </a:xfrm>
            <a:custGeom>
              <a:rect b="b" l="l" r="r" t="t"/>
              <a:pathLst>
                <a:path extrusionOk="0" h="1877" w="2326">
                  <a:moveTo>
                    <a:pt x="479" y="1"/>
                  </a:moveTo>
                  <a:lnTo>
                    <a:pt x="0" y="1025"/>
                  </a:lnTo>
                  <a:lnTo>
                    <a:pt x="2029" y="1876"/>
                  </a:lnTo>
                  <a:lnTo>
                    <a:pt x="2326" y="776"/>
                  </a:lnTo>
                  <a:lnTo>
                    <a:pt x="479"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5548782" y="2038000"/>
              <a:ext cx="32956" cy="37998"/>
            </a:xfrm>
            <a:custGeom>
              <a:rect b="b" l="l" r="r" t="t"/>
              <a:pathLst>
                <a:path extrusionOk="0" h="1447" w="1255">
                  <a:moveTo>
                    <a:pt x="278" y="1"/>
                  </a:moveTo>
                  <a:lnTo>
                    <a:pt x="39" y="853"/>
                  </a:lnTo>
                  <a:lnTo>
                    <a:pt x="39" y="862"/>
                  </a:lnTo>
                  <a:lnTo>
                    <a:pt x="39" y="891"/>
                  </a:lnTo>
                  <a:lnTo>
                    <a:pt x="0" y="1121"/>
                  </a:lnTo>
                  <a:lnTo>
                    <a:pt x="776" y="1446"/>
                  </a:lnTo>
                  <a:lnTo>
                    <a:pt x="1254" y="412"/>
                  </a:lnTo>
                  <a:lnTo>
                    <a:pt x="278"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a:off x="5552038" y="2038000"/>
              <a:ext cx="29700" cy="24159"/>
            </a:xfrm>
            <a:custGeom>
              <a:rect b="b" l="l" r="r" t="t"/>
              <a:pathLst>
                <a:path extrusionOk="0" h="920" w="1131">
                  <a:moveTo>
                    <a:pt x="154" y="1"/>
                  </a:moveTo>
                  <a:lnTo>
                    <a:pt x="1" y="546"/>
                  </a:lnTo>
                  <a:lnTo>
                    <a:pt x="891" y="920"/>
                  </a:lnTo>
                  <a:lnTo>
                    <a:pt x="1111" y="460"/>
                  </a:lnTo>
                  <a:lnTo>
                    <a:pt x="1130" y="412"/>
                  </a:lnTo>
                  <a:lnTo>
                    <a:pt x="154" y="1"/>
                  </a:lnTo>
                  <a:close/>
                </a:path>
              </a:pathLst>
            </a:cu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7"/>
            <p:cNvSpPr/>
            <p:nvPr/>
          </p:nvSpPr>
          <p:spPr>
            <a:xfrm>
              <a:off x="5432161" y="1988500"/>
              <a:ext cx="54568" cy="34453"/>
            </a:xfrm>
            <a:custGeom>
              <a:rect b="b" l="l" r="r" t="t"/>
              <a:pathLst>
                <a:path extrusionOk="0" h="1312" w="2078">
                  <a:moveTo>
                    <a:pt x="231" y="1"/>
                  </a:moveTo>
                  <a:lnTo>
                    <a:pt x="1" y="489"/>
                  </a:lnTo>
                  <a:lnTo>
                    <a:pt x="1934" y="1312"/>
                  </a:lnTo>
                  <a:lnTo>
                    <a:pt x="2078" y="776"/>
                  </a:lnTo>
                  <a:lnTo>
                    <a:pt x="231" y="1"/>
                  </a:lnTo>
                  <a:close/>
                </a:path>
              </a:pathLst>
            </a:cu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7"/>
            <p:cNvSpPr/>
            <p:nvPr/>
          </p:nvSpPr>
          <p:spPr>
            <a:xfrm>
              <a:off x="5563093" y="2104097"/>
              <a:ext cx="104830" cy="115150"/>
            </a:xfrm>
            <a:custGeom>
              <a:rect b="b" l="l" r="r" t="t"/>
              <a:pathLst>
                <a:path extrusionOk="0" h="4385" w="3992">
                  <a:moveTo>
                    <a:pt x="1264" y="1"/>
                  </a:moveTo>
                  <a:cubicBezTo>
                    <a:pt x="1025" y="1"/>
                    <a:pt x="834" y="202"/>
                    <a:pt x="834" y="441"/>
                  </a:cubicBezTo>
                  <a:lnTo>
                    <a:pt x="834" y="1159"/>
                  </a:lnTo>
                  <a:lnTo>
                    <a:pt x="738" y="1140"/>
                  </a:lnTo>
                  <a:cubicBezTo>
                    <a:pt x="690" y="1129"/>
                    <a:pt x="640" y="1124"/>
                    <a:pt x="590" y="1124"/>
                  </a:cubicBezTo>
                  <a:cubicBezTo>
                    <a:pt x="462" y="1124"/>
                    <a:pt x="334" y="1160"/>
                    <a:pt x="231" y="1235"/>
                  </a:cubicBezTo>
                  <a:cubicBezTo>
                    <a:pt x="1" y="1427"/>
                    <a:pt x="11" y="1800"/>
                    <a:pt x="39" y="2336"/>
                  </a:cubicBezTo>
                  <a:cubicBezTo>
                    <a:pt x="87" y="2996"/>
                    <a:pt x="738" y="3551"/>
                    <a:pt x="891" y="3666"/>
                  </a:cubicBezTo>
                  <a:lnTo>
                    <a:pt x="891" y="4384"/>
                  </a:lnTo>
                  <a:lnTo>
                    <a:pt x="3494" y="4384"/>
                  </a:lnTo>
                  <a:lnTo>
                    <a:pt x="3494" y="3456"/>
                  </a:lnTo>
                  <a:cubicBezTo>
                    <a:pt x="3944" y="3063"/>
                    <a:pt x="3992" y="2298"/>
                    <a:pt x="3963" y="1934"/>
                  </a:cubicBezTo>
                  <a:lnTo>
                    <a:pt x="3963" y="939"/>
                  </a:lnTo>
                  <a:cubicBezTo>
                    <a:pt x="3963" y="700"/>
                    <a:pt x="3772" y="499"/>
                    <a:pt x="3523" y="499"/>
                  </a:cubicBezTo>
                  <a:lnTo>
                    <a:pt x="3504" y="499"/>
                  </a:lnTo>
                  <a:cubicBezTo>
                    <a:pt x="3416" y="594"/>
                    <a:pt x="3298" y="640"/>
                    <a:pt x="3182" y="640"/>
                  </a:cubicBezTo>
                  <a:cubicBezTo>
                    <a:pt x="3009" y="640"/>
                    <a:pt x="2839" y="539"/>
                    <a:pt x="2776" y="355"/>
                  </a:cubicBezTo>
                  <a:lnTo>
                    <a:pt x="2748" y="355"/>
                  </a:lnTo>
                  <a:cubicBezTo>
                    <a:pt x="2660" y="446"/>
                    <a:pt x="2549" y="489"/>
                    <a:pt x="2438" y="489"/>
                  </a:cubicBezTo>
                  <a:cubicBezTo>
                    <a:pt x="2270" y="489"/>
                    <a:pt x="2105" y="390"/>
                    <a:pt x="2030" y="211"/>
                  </a:cubicBezTo>
                  <a:lnTo>
                    <a:pt x="2011" y="211"/>
                  </a:lnTo>
                  <a:cubicBezTo>
                    <a:pt x="1925" y="294"/>
                    <a:pt x="1818" y="332"/>
                    <a:pt x="1713" y="332"/>
                  </a:cubicBezTo>
                  <a:cubicBezTo>
                    <a:pt x="1525" y="332"/>
                    <a:pt x="1342" y="210"/>
                    <a:pt x="1293" y="1"/>
                  </a:cubicBezTo>
                  <a:close/>
                </a:path>
              </a:pathLst>
            </a:custGeom>
            <a:solidFill>
              <a:srgbClr val="CBD6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7"/>
            <p:cNvSpPr/>
            <p:nvPr/>
          </p:nvSpPr>
          <p:spPr>
            <a:xfrm>
              <a:off x="5563618" y="2133849"/>
              <a:ext cx="29175" cy="85634"/>
            </a:xfrm>
            <a:custGeom>
              <a:rect b="b" l="l" r="r" t="t"/>
              <a:pathLst>
                <a:path extrusionOk="0" h="3261" w="1111">
                  <a:moveTo>
                    <a:pt x="580" y="0"/>
                  </a:moveTo>
                  <a:cubicBezTo>
                    <a:pt x="452" y="0"/>
                    <a:pt x="324" y="36"/>
                    <a:pt x="220" y="112"/>
                  </a:cubicBezTo>
                  <a:cubicBezTo>
                    <a:pt x="0" y="303"/>
                    <a:pt x="0" y="677"/>
                    <a:pt x="38" y="1213"/>
                  </a:cubicBezTo>
                  <a:cubicBezTo>
                    <a:pt x="77" y="1873"/>
                    <a:pt x="727" y="2428"/>
                    <a:pt x="881" y="2543"/>
                  </a:cubicBezTo>
                  <a:lnTo>
                    <a:pt x="881" y="3261"/>
                  </a:lnTo>
                  <a:lnTo>
                    <a:pt x="1110" y="3261"/>
                  </a:lnTo>
                  <a:lnTo>
                    <a:pt x="1110" y="2447"/>
                  </a:lnTo>
                  <a:cubicBezTo>
                    <a:pt x="852" y="2246"/>
                    <a:pt x="326" y="1768"/>
                    <a:pt x="287" y="1213"/>
                  </a:cubicBezTo>
                  <a:cubicBezTo>
                    <a:pt x="259" y="658"/>
                    <a:pt x="230" y="294"/>
                    <a:pt x="450" y="112"/>
                  </a:cubicBezTo>
                  <a:cubicBezTo>
                    <a:pt x="546" y="64"/>
                    <a:pt x="651" y="35"/>
                    <a:pt x="756" y="16"/>
                  </a:cubicBezTo>
                  <a:lnTo>
                    <a:pt x="727" y="16"/>
                  </a:lnTo>
                  <a:cubicBezTo>
                    <a:pt x="679" y="6"/>
                    <a:pt x="629" y="0"/>
                    <a:pt x="580" y="0"/>
                  </a:cubicBezTo>
                  <a:close/>
                </a:path>
              </a:pathLst>
            </a:custGeom>
            <a:solidFill>
              <a:srgbClr val="B3C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7"/>
            <p:cNvSpPr/>
            <p:nvPr/>
          </p:nvSpPr>
          <p:spPr>
            <a:xfrm>
              <a:off x="5448258" y="1994934"/>
              <a:ext cx="115124" cy="129803"/>
            </a:xfrm>
            <a:custGeom>
              <a:rect b="b" l="l" r="r" t="t"/>
              <a:pathLst>
                <a:path extrusionOk="0" h="4943" w="4384">
                  <a:moveTo>
                    <a:pt x="1827" y="1"/>
                  </a:moveTo>
                  <a:cubicBezTo>
                    <a:pt x="1749" y="1"/>
                    <a:pt x="1671" y="22"/>
                    <a:pt x="1599" y="62"/>
                  </a:cubicBezTo>
                  <a:cubicBezTo>
                    <a:pt x="1503" y="119"/>
                    <a:pt x="1436" y="215"/>
                    <a:pt x="1407" y="330"/>
                  </a:cubicBezTo>
                  <a:lnTo>
                    <a:pt x="1063" y="1593"/>
                  </a:lnTo>
                  <a:lnTo>
                    <a:pt x="335" y="1287"/>
                  </a:lnTo>
                  <a:lnTo>
                    <a:pt x="240" y="1583"/>
                  </a:lnTo>
                  <a:cubicBezTo>
                    <a:pt x="192" y="1775"/>
                    <a:pt x="144" y="1976"/>
                    <a:pt x="115" y="2167"/>
                  </a:cubicBezTo>
                  <a:cubicBezTo>
                    <a:pt x="0" y="2828"/>
                    <a:pt x="536" y="3536"/>
                    <a:pt x="642" y="3670"/>
                  </a:cubicBezTo>
                  <a:lnTo>
                    <a:pt x="642" y="4943"/>
                  </a:lnTo>
                  <a:lnTo>
                    <a:pt x="3216" y="4943"/>
                  </a:lnTo>
                  <a:lnTo>
                    <a:pt x="3216" y="4053"/>
                  </a:lnTo>
                  <a:cubicBezTo>
                    <a:pt x="3838" y="3708"/>
                    <a:pt x="3991" y="2808"/>
                    <a:pt x="4001" y="2675"/>
                  </a:cubicBezTo>
                  <a:lnTo>
                    <a:pt x="4317" y="1545"/>
                  </a:lnTo>
                  <a:lnTo>
                    <a:pt x="4317" y="1526"/>
                  </a:lnTo>
                  <a:cubicBezTo>
                    <a:pt x="4384" y="1296"/>
                    <a:pt x="4240" y="1057"/>
                    <a:pt x="4001" y="1000"/>
                  </a:cubicBezTo>
                  <a:lnTo>
                    <a:pt x="3982" y="1000"/>
                  </a:lnTo>
                  <a:cubicBezTo>
                    <a:pt x="3947" y="991"/>
                    <a:pt x="3912" y="987"/>
                    <a:pt x="3876" y="987"/>
                  </a:cubicBezTo>
                  <a:cubicBezTo>
                    <a:pt x="3794" y="987"/>
                    <a:pt x="3711" y="1010"/>
                    <a:pt x="3637" y="1057"/>
                  </a:cubicBezTo>
                  <a:cubicBezTo>
                    <a:pt x="3618" y="875"/>
                    <a:pt x="3484" y="732"/>
                    <a:pt x="3302" y="684"/>
                  </a:cubicBezTo>
                  <a:lnTo>
                    <a:pt x="3283" y="684"/>
                  </a:lnTo>
                  <a:cubicBezTo>
                    <a:pt x="3249" y="675"/>
                    <a:pt x="3214" y="671"/>
                    <a:pt x="3180" y="671"/>
                  </a:cubicBezTo>
                  <a:cubicBezTo>
                    <a:pt x="3100" y="671"/>
                    <a:pt x="3022" y="694"/>
                    <a:pt x="2948" y="741"/>
                  </a:cubicBezTo>
                  <a:cubicBezTo>
                    <a:pt x="2919" y="569"/>
                    <a:pt x="2795" y="425"/>
                    <a:pt x="2623" y="378"/>
                  </a:cubicBezTo>
                  <a:lnTo>
                    <a:pt x="2594" y="378"/>
                  </a:lnTo>
                  <a:cubicBezTo>
                    <a:pt x="2565" y="372"/>
                    <a:pt x="2534" y="369"/>
                    <a:pt x="2503" y="369"/>
                  </a:cubicBezTo>
                  <a:cubicBezTo>
                    <a:pt x="2430" y="369"/>
                    <a:pt x="2354" y="385"/>
                    <a:pt x="2288" y="425"/>
                  </a:cubicBezTo>
                  <a:cubicBezTo>
                    <a:pt x="2288" y="225"/>
                    <a:pt x="2144" y="52"/>
                    <a:pt x="1953" y="14"/>
                  </a:cubicBezTo>
                  <a:lnTo>
                    <a:pt x="1934" y="14"/>
                  </a:lnTo>
                  <a:cubicBezTo>
                    <a:pt x="1898" y="5"/>
                    <a:pt x="1862" y="1"/>
                    <a:pt x="1827" y="1"/>
                  </a:cubicBezTo>
                  <a:close/>
                </a:path>
              </a:pathLst>
            </a:custGeom>
            <a:solidFill>
              <a:srgbClr val="CBD6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7"/>
            <p:cNvSpPr/>
            <p:nvPr/>
          </p:nvSpPr>
          <p:spPr>
            <a:xfrm>
              <a:off x="5448258" y="2028205"/>
              <a:ext cx="25157" cy="96033"/>
            </a:xfrm>
            <a:custGeom>
              <a:rect b="b" l="l" r="r" t="t"/>
              <a:pathLst>
                <a:path extrusionOk="0" h="3657" w="958">
                  <a:moveTo>
                    <a:pt x="345" y="1"/>
                  </a:moveTo>
                  <a:lnTo>
                    <a:pt x="249" y="297"/>
                  </a:lnTo>
                  <a:cubicBezTo>
                    <a:pt x="192" y="489"/>
                    <a:pt x="144" y="690"/>
                    <a:pt x="115" y="891"/>
                  </a:cubicBezTo>
                  <a:cubicBezTo>
                    <a:pt x="0" y="1541"/>
                    <a:pt x="536" y="2250"/>
                    <a:pt x="642" y="2384"/>
                  </a:cubicBezTo>
                  <a:lnTo>
                    <a:pt x="642" y="3657"/>
                  </a:lnTo>
                  <a:lnTo>
                    <a:pt x="957" y="3657"/>
                  </a:lnTo>
                  <a:lnTo>
                    <a:pt x="957" y="2384"/>
                  </a:lnTo>
                  <a:cubicBezTo>
                    <a:pt x="852" y="2259"/>
                    <a:pt x="316" y="1551"/>
                    <a:pt x="431" y="891"/>
                  </a:cubicBezTo>
                  <a:cubicBezTo>
                    <a:pt x="460" y="690"/>
                    <a:pt x="508" y="498"/>
                    <a:pt x="565" y="307"/>
                  </a:cubicBezTo>
                  <a:lnTo>
                    <a:pt x="622" y="125"/>
                  </a:lnTo>
                  <a:lnTo>
                    <a:pt x="345" y="1"/>
                  </a:lnTo>
                  <a:close/>
                </a:path>
              </a:pathLst>
            </a:custGeom>
            <a:solidFill>
              <a:srgbClr val="B3C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7"/>
            <p:cNvSpPr/>
            <p:nvPr/>
          </p:nvSpPr>
          <p:spPr>
            <a:xfrm>
              <a:off x="5567636" y="2048058"/>
              <a:ext cx="32195" cy="33902"/>
            </a:xfrm>
            <a:custGeom>
              <a:rect b="b" l="l" r="r" t="t"/>
              <a:pathLst>
                <a:path extrusionOk="0" h="1291" w="1226">
                  <a:moveTo>
                    <a:pt x="479" y="1"/>
                  </a:moveTo>
                  <a:lnTo>
                    <a:pt x="0" y="1034"/>
                  </a:lnTo>
                  <a:lnTo>
                    <a:pt x="517" y="1254"/>
                  </a:lnTo>
                  <a:cubicBezTo>
                    <a:pt x="570" y="1279"/>
                    <a:pt x="626" y="1290"/>
                    <a:pt x="681" y="1290"/>
                  </a:cubicBezTo>
                  <a:cubicBezTo>
                    <a:pt x="843" y="1290"/>
                    <a:pt x="998" y="1192"/>
                    <a:pt x="1063" y="1034"/>
                  </a:cubicBezTo>
                  <a:lnTo>
                    <a:pt x="1187" y="757"/>
                  </a:lnTo>
                  <a:cubicBezTo>
                    <a:pt x="1225" y="652"/>
                    <a:pt x="1225" y="537"/>
                    <a:pt x="1187" y="431"/>
                  </a:cubicBezTo>
                  <a:cubicBezTo>
                    <a:pt x="1149" y="326"/>
                    <a:pt x="1063" y="250"/>
                    <a:pt x="967" y="202"/>
                  </a:cubicBezTo>
                  <a:lnTo>
                    <a:pt x="479" y="1"/>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a:off x="5454561" y="2149842"/>
              <a:ext cx="86212" cy="184266"/>
            </a:xfrm>
            <a:custGeom>
              <a:rect b="b" l="l" r="r" t="t"/>
              <a:pathLst>
                <a:path extrusionOk="0" h="7017" w="3283">
                  <a:moveTo>
                    <a:pt x="9" y="1"/>
                  </a:moveTo>
                  <a:lnTo>
                    <a:pt x="9" y="6776"/>
                  </a:lnTo>
                  <a:cubicBezTo>
                    <a:pt x="9" y="6776"/>
                    <a:pt x="9" y="6786"/>
                    <a:pt x="9" y="6796"/>
                  </a:cubicBezTo>
                  <a:cubicBezTo>
                    <a:pt x="0" y="6915"/>
                    <a:pt x="87" y="7016"/>
                    <a:pt x="204" y="7016"/>
                  </a:cubicBezTo>
                  <a:cubicBezTo>
                    <a:pt x="209" y="7016"/>
                    <a:pt x="214" y="7016"/>
                    <a:pt x="220" y="7016"/>
                  </a:cubicBezTo>
                  <a:lnTo>
                    <a:pt x="3081" y="7016"/>
                  </a:lnTo>
                  <a:cubicBezTo>
                    <a:pt x="3087" y="7016"/>
                    <a:pt x="3093" y="7016"/>
                    <a:pt x="3099" y="7016"/>
                  </a:cubicBezTo>
                  <a:cubicBezTo>
                    <a:pt x="3196" y="7016"/>
                    <a:pt x="3273" y="6943"/>
                    <a:pt x="3282" y="6843"/>
                  </a:cubicBezTo>
                  <a:lnTo>
                    <a:pt x="3282" y="1"/>
                  </a:lnTo>
                  <a:close/>
                </a:path>
              </a:pathLst>
            </a:custGeom>
            <a:solidFill>
              <a:srgbClr val="5D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a:off x="5578193" y="2244089"/>
              <a:ext cx="85975" cy="90019"/>
            </a:xfrm>
            <a:custGeom>
              <a:rect b="b" l="l" r="r" t="t"/>
              <a:pathLst>
                <a:path extrusionOk="0" h="3428" w="3274">
                  <a:moveTo>
                    <a:pt x="0" y="1"/>
                  </a:moveTo>
                  <a:lnTo>
                    <a:pt x="0" y="3235"/>
                  </a:lnTo>
                  <a:cubicBezTo>
                    <a:pt x="0" y="3336"/>
                    <a:pt x="87" y="3427"/>
                    <a:pt x="195" y="3427"/>
                  </a:cubicBezTo>
                  <a:cubicBezTo>
                    <a:pt x="200" y="3427"/>
                    <a:pt x="205" y="3427"/>
                    <a:pt x="211" y="3427"/>
                  </a:cubicBezTo>
                  <a:lnTo>
                    <a:pt x="3072" y="3427"/>
                  </a:lnTo>
                  <a:cubicBezTo>
                    <a:pt x="3078" y="3427"/>
                    <a:pt x="3083" y="3427"/>
                    <a:pt x="3088" y="3427"/>
                  </a:cubicBezTo>
                  <a:cubicBezTo>
                    <a:pt x="3195" y="3427"/>
                    <a:pt x="3273" y="3336"/>
                    <a:pt x="3273" y="3235"/>
                  </a:cubicBezTo>
                  <a:lnTo>
                    <a:pt x="3273" y="1"/>
                  </a:lnTo>
                  <a:close/>
                </a:path>
              </a:pathLst>
            </a:custGeom>
            <a:solidFill>
              <a:srgbClr val="5D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a:off x="5473389" y="2149842"/>
              <a:ext cx="67383" cy="184266"/>
            </a:xfrm>
            <a:custGeom>
              <a:rect b="b" l="l" r="r" t="t"/>
              <a:pathLst>
                <a:path extrusionOk="0" h="7017" w="2566">
                  <a:moveTo>
                    <a:pt x="0" y="1"/>
                  </a:moveTo>
                  <a:lnTo>
                    <a:pt x="0" y="7016"/>
                  </a:lnTo>
                  <a:lnTo>
                    <a:pt x="2364" y="7016"/>
                  </a:lnTo>
                  <a:cubicBezTo>
                    <a:pt x="2370" y="7016"/>
                    <a:pt x="2375" y="7016"/>
                    <a:pt x="2380" y="7016"/>
                  </a:cubicBezTo>
                  <a:cubicBezTo>
                    <a:pt x="2478" y="7016"/>
                    <a:pt x="2556" y="6934"/>
                    <a:pt x="2565" y="6843"/>
                  </a:cubicBezTo>
                  <a:lnTo>
                    <a:pt x="2565" y="1"/>
                  </a:lnTo>
                  <a:close/>
                </a:path>
              </a:pathLst>
            </a:custGeom>
            <a:solidFill>
              <a:srgbClr val="8192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7"/>
            <p:cNvSpPr/>
            <p:nvPr/>
          </p:nvSpPr>
          <p:spPr>
            <a:xfrm>
              <a:off x="5595262" y="2244089"/>
              <a:ext cx="69143" cy="90019"/>
            </a:xfrm>
            <a:custGeom>
              <a:rect b="b" l="l" r="r" t="t"/>
              <a:pathLst>
                <a:path extrusionOk="0" h="3428" w="2633">
                  <a:moveTo>
                    <a:pt x="1" y="1"/>
                  </a:moveTo>
                  <a:lnTo>
                    <a:pt x="1" y="3427"/>
                  </a:lnTo>
                  <a:lnTo>
                    <a:pt x="2422" y="3427"/>
                  </a:lnTo>
                  <a:cubicBezTo>
                    <a:pt x="2428" y="3427"/>
                    <a:pt x="2433" y="3427"/>
                    <a:pt x="2438" y="3427"/>
                  </a:cubicBezTo>
                  <a:cubicBezTo>
                    <a:pt x="2545" y="3427"/>
                    <a:pt x="2624" y="3336"/>
                    <a:pt x="2633" y="3235"/>
                  </a:cubicBezTo>
                  <a:lnTo>
                    <a:pt x="2633" y="1"/>
                  </a:lnTo>
                  <a:close/>
                </a:path>
              </a:pathLst>
            </a:custGeom>
            <a:solidFill>
              <a:srgbClr val="8192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a:off x="5334421" y="2274997"/>
              <a:ext cx="86973" cy="59348"/>
            </a:xfrm>
            <a:custGeom>
              <a:rect b="b" l="l" r="r" t="t"/>
              <a:pathLst>
                <a:path extrusionOk="0" h="2260" w="3312">
                  <a:moveTo>
                    <a:pt x="19" y="1"/>
                  </a:moveTo>
                  <a:lnTo>
                    <a:pt x="19" y="2039"/>
                  </a:lnTo>
                  <a:cubicBezTo>
                    <a:pt x="0" y="2154"/>
                    <a:pt x="86" y="2250"/>
                    <a:pt x="201" y="2259"/>
                  </a:cubicBezTo>
                  <a:lnTo>
                    <a:pt x="3110" y="2259"/>
                  </a:lnTo>
                  <a:cubicBezTo>
                    <a:pt x="3225" y="2250"/>
                    <a:pt x="3311" y="2154"/>
                    <a:pt x="3292" y="2039"/>
                  </a:cubicBezTo>
                  <a:lnTo>
                    <a:pt x="3292" y="1"/>
                  </a:lnTo>
                  <a:close/>
                </a:path>
              </a:pathLst>
            </a:custGeom>
            <a:solidFill>
              <a:srgbClr val="5D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a:off x="5353512" y="2274997"/>
              <a:ext cx="67619" cy="59085"/>
            </a:xfrm>
            <a:custGeom>
              <a:rect b="b" l="l" r="r" t="t"/>
              <a:pathLst>
                <a:path extrusionOk="0" h="2250" w="2575">
                  <a:moveTo>
                    <a:pt x="0" y="1"/>
                  </a:moveTo>
                  <a:lnTo>
                    <a:pt x="0" y="2250"/>
                  </a:lnTo>
                  <a:lnTo>
                    <a:pt x="2383" y="2250"/>
                  </a:lnTo>
                  <a:cubicBezTo>
                    <a:pt x="2498" y="2250"/>
                    <a:pt x="2575" y="2144"/>
                    <a:pt x="2565" y="2039"/>
                  </a:cubicBezTo>
                  <a:lnTo>
                    <a:pt x="2565" y="1"/>
                  </a:lnTo>
                  <a:close/>
                </a:path>
              </a:pathLst>
            </a:custGeom>
            <a:solidFill>
              <a:srgbClr val="8192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p:cNvSpPr/>
            <p:nvPr/>
          </p:nvSpPr>
          <p:spPr>
            <a:xfrm>
              <a:off x="5454298" y="2121192"/>
              <a:ext cx="86973" cy="32457"/>
            </a:xfrm>
            <a:custGeom>
              <a:rect b="b" l="l" r="r" t="t"/>
              <a:pathLst>
                <a:path extrusionOk="0" h="1236" w="3312">
                  <a:moveTo>
                    <a:pt x="201" y="1"/>
                  </a:moveTo>
                  <a:cubicBezTo>
                    <a:pt x="86" y="1"/>
                    <a:pt x="0" y="106"/>
                    <a:pt x="19" y="221"/>
                  </a:cubicBezTo>
                  <a:lnTo>
                    <a:pt x="19" y="1235"/>
                  </a:lnTo>
                  <a:lnTo>
                    <a:pt x="3292" y="1235"/>
                  </a:lnTo>
                  <a:lnTo>
                    <a:pt x="3292" y="249"/>
                  </a:lnTo>
                  <a:cubicBezTo>
                    <a:pt x="3292" y="240"/>
                    <a:pt x="3292" y="230"/>
                    <a:pt x="3292" y="221"/>
                  </a:cubicBezTo>
                  <a:cubicBezTo>
                    <a:pt x="3311" y="106"/>
                    <a:pt x="3225" y="1"/>
                    <a:pt x="3110"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a:off x="5473389" y="2121192"/>
              <a:ext cx="67882" cy="32457"/>
            </a:xfrm>
            <a:custGeom>
              <a:rect b="b" l="l" r="r" t="t"/>
              <a:pathLst>
                <a:path extrusionOk="0" h="1236" w="2585">
                  <a:moveTo>
                    <a:pt x="0" y="1"/>
                  </a:moveTo>
                  <a:lnTo>
                    <a:pt x="0" y="1235"/>
                  </a:lnTo>
                  <a:lnTo>
                    <a:pt x="2565" y="1235"/>
                  </a:lnTo>
                  <a:lnTo>
                    <a:pt x="2565" y="249"/>
                  </a:lnTo>
                  <a:cubicBezTo>
                    <a:pt x="2565" y="240"/>
                    <a:pt x="2565" y="230"/>
                    <a:pt x="2565" y="221"/>
                  </a:cubicBezTo>
                  <a:cubicBezTo>
                    <a:pt x="2584" y="106"/>
                    <a:pt x="2498" y="1"/>
                    <a:pt x="2383" y="1"/>
                  </a:cubicBezTo>
                  <a:close/>
                </a:path>
              </a:pathLst>
            </a:custGeom>
            <a:solidFill>
              <a:srgbClr val="EF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a:off x="5476146" y="1994435"/>
              <a:ext cx="24658" cy="44537"/>
            </a:xfrm>
            <a:custGeom>
              <a:rect b="b" l="l" r="r" t="t"/>
              <a:pathLst>
                <a:path extrusionOk="0" h="1696" w="939">
                  <a:moveTo>
                    <a:pt x="769" y="1"/>
                  </a:moveTo>
                  <a:cubicBezTo>
                    <a:pt x="690" y="1"/>
                    <a:pt x="613" y="24"/>
                    <a:pt x="546" y="71"/>
                  </a:cubicBezTo>
                  <a:cubicBezTo>
                    <a:pt x="441" y="129"/>
                    <a:pt x="374" y="224"/>
                    <a:pt x="345" y="339"/>
                  </a:cubicBezTo>
                  <a:lnTo>
                    <a:pt x="77" y="1315"/>
                  </a:lnTo>
                  <a:lnTo>
                    <a:pt x="58" y="1382"/>
                  </a:lnTo>
                  <a:lnTo>
                    <a:pt x="29" y="1516"/>
                  </a:lnTo>
                  <a:cubicBezTo>
                    <a:pt x="1" y="1583"/>
                    <a:pt x="29" y="1660"/>
                    <a:pt x="96" y="1689"/>
                  </a:cubicBezTo>
                  <a:cubicBezTo>
                    <a:pt x="111" y="1693"/>
                    <a:pt x="124" y="1696"/>
                    <a:pt x="135" y="1696"/>
                  </a:cubicBezTo>
                  <a:cubicBezTo>
                    <a:pt x="218" y="1696"/>
                    <a:pt x="240" y="1593"/>
                    <a:pt x="240" y="1593"/>
                  </a:cubicBezTo>
                  <a:lnTo>
                    <a:pt x="307" y="1335"/>
                  </a:lnTo>
                  <a:lnTo>
                    <a:pt x="575" y="368"/>
                  </a:lnTo>
                  <a:cubicBezTo>
                    <a:pt x="613" y="186"/>
                    <a:pt x="766" y="62"/>
                    <a:pt x="939" y="43"/>
                  </a:cubicBezTo>
                  <a:cubicBezTo>
                    <a:pt x="929" y="33"/>
                    <a:pt x="910" y="23"/>
                    <a:pt x="891" y="14"/>
                  </a:cubicBezTo>
                  <a:lnTo>
                    <a:pt x="872" y="14"/>
                  </a:lnTo>
                  <a:cubicBezTo>
                    <a:pt x="837" y="5"/>
                    <a:pt x="803" y="1"/>
                    <a:pt x="769" y="1"/>
                  </a:cubicBezTo>
                  <a:close/>
                </a:path>
              </a:pathLst>
            </a:custGeom>
            <a:solidFill>
              <a:srgbClr val="B3C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p:nvPr/>
          </p:nvSpPr>
          <p:spPr>
            <a:xfrm>
              <a:off x="5497758" y="2003731"/>
              <a:ext cx="18382" cy="41281"/>
            </a:xfrm>
            <a:custGeom>
              <a:rect b="b" l="l" r="r" t="t"/>
              <a:pathLst>
                <a:path extrusionOk="0" h="1572" w="700">
                  <a:moveTo>
                    <a:pt x="580" y="1"/>
                  </a:moveTo>
                  <a:cubicBezTo>
                    <a:pt x="464" y="1"/>
                    <a:pt x="362" y="87"/>
                    <a:pt x="355" y="215"/>
                  </a:cubicBezTo>
                  <a:lnTo>
                    <a:pt x="87" y="1191"/>
                  </a:lnTo>
                  <a:lnTo>
                    <a:pt x="68" y="1258"/>
                  </a:lnTo>
                  <a:lnTo>
                    <a:pt x="29" y="1402"/>
                  </a:lnTo>
                  <a:cubicBezTo>
                    <a:pt x="1" y="1459"/>
                    <a:pt x="39" y="1536"/>
                    <a:pt x="106" y="1564"/>
                  </a:cubicBezTo>
                  <a:cubicBezTo>
                    <a:pt x="120" y="1569"/>
                    <a:pt x="133" y="1571"/>
                    <a:pt x="145" y="1571"/>
                  </a:cubicBezTo>
                  <a:cubicBezTo>
                    <a:pt x="228" y="1571"/>
                    <a:pt x="250" y="1469"/>
                    <a:pt x="250" y="1469"/>
                  </a:cubicBezTo>
                  <a:lnTo>
                    <a:pt x="317" y="1210"/>
                  </a:lnTo>
                  <a:lnTo>
                    <a:pt x="584" y="244"/>
                  </a:lnTo>
                  <a:cubicBezTo>
                    <a:pt x="594" y="167"/>
                    <a:pt x="642" y="90"/>
                    <a:pt x="699" y="33"/>
                  </a:cubicBezTo>
                  <a:cubicBezTo>
                    <a:pt x="660" y="11"/>
                    <a:pt x="619" y="1"/>
                    <a:pt x="580" y="1"/>
                  </a:cubicBezTo>
                  <a:close/>
                </a:path>
              </a:pathLst>
            </a:custGeom>
            <a:solidFill>
              <a:srgbClr val="B3C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7"/>
            <p:cNvSpPr/>
            <p:nvPr/>
          </p:nvSpPr>
          <p:spPr>
            <a:xfrm>
              <a:off x="5515615" y="2011872"/>
              <a:ext cx="18618" cy="41176"/>
            </a:xfrm>
            <a:custGeom>
              <a:rect b="b" l="l" r="r" t="t"/>
              <a:pathLst>
                <a:path extrusionOk="0" h="1568" w="709">
                  <a:moveTo>
                    <a:pt x="586" y="0"/>
                  </a:moveTo>
                  <a:cubicBezTo>
                    <a:pt x="453" y="0"/>
                    <a:pt x="331" y="100"/>
                    <a:pt x="316" y="240"/>
                  </a:cubicBezTo>
                  <a:lnTo>
                    <a:pt x="77" y="1187"/>
                  </a:lnTo>
                  <a:lnTo>
                    <a:pt x="67" y="1254"/>
                  </a:lnTo>
                  <a:lnTo>
                    <a:pt x="29" y="1398"/>
                  </a:lnTo>
                  <a:cubicBezTo>
                    <a:pt x="0" y="1455"/>
                    <a:pt x="29" y="1532"/>
                    <a:pt x="96" y="1561"/>
                  </a:cubicBezTo>
                  <a:cubicBezTo>
                    <a:pt x="111" y="1565"/>
                    <a:pt x="125" y="1567"/>
                    <a:pt x="138" y="1567"/>
                  </a:cubicBezTo>
                  <a:cubicBezTo>
                    <a:pt x="227" y="1567"/>
                    <a:pt x="249" y="1465"/>
                    <a:pt x="249" y="1465"/>
                  </a:cubicBezTo>
                  <a:lnTo>
                    <a:pt x="306" y="1206"/>
                  </a:lnTo>
                  <a:lnTo>
                    <a:pt x="546" y="269"/>
                  </a:lnTo>
                  <a:cubicBezTo>
                    <a:pt x="574" y="173"/>
                    <a:pt x="622" y="87"/>
                    <a:pt x="708" y="29"/>
                  </a:cubicBezTo>
                  <a:cubicBezTo>
                    <a:pt x="668" y="9"/>
                    <a:pt x="627" y="0"/>
                    <a:pt x="586" y="0"/>
                  </a:cubicBezTo>
                  <a:close/>
                </a:path>
              </a:pathLst>
            </a:custGeom>
            <a:solidFill>
              <a:srgbClr val="B3C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a:off x="5534706" y="2020669"/>
              <a:ext cx="16360" cy="37657"/>
            </a:xfrm>
            <a:custGeom>
              <a:rect b="b" l="l" r="r" t="t"/>
              <a:pathLst>
                <a:path extrusionOk="0" h="1434" w="623">
                  <a:moveTo>
                    <a:pt x="594" y="1"/>
                  </a:moveTo>
                  <a:cubicBezTo>
                    <a:pt x="508" y="1"/>
                    <a:pt x="422" y="20"/>
                    <a:pt x="355" y="68"/>
                  </a:cubicBezTo>
                  <a:lnTo>
                    <a:pt x="355" y="87"/>
                  </a:lnTo>
                  <a:lnTo>
                    <a:pt x="87" y="1063"/>
                  </a:lnTo>
                  <a:lnTo>
                    <a:pt x="68" y="1120"/>
                  </a:lnTo>
                  <a:lnTo>
                    <a:pt x="29" y="1264"/>
                  </a:lnTo>
                  <a:cubicBezTo>
                    <a:pt x="1" y="1331"/>
                    <a:pt x="29" y="1407"/>
                    <a:pt x="96" y="1427"/>
                  </a:cubicBezTo>
                  <a:cubicBezTo>
                    <a:pt x="113" y="1432"/>
                    <a:pt x="128" y="1434"/>
                    <a:pt x="141" y="1434"/>
                  </a:cubicBezTo>
                  <a:cubicBezTo>
                    <a:pt x="228" y="1434"/>
                    <a:pt x="249" y="1340"/>
                    <a:pt x="249" y="1340"/>
                  </a:cubicBezTo>
                  <a:lnTo>
                    <a:pt x="316" y="1072"/>
                  </a:lnTo>
                  <a:lnTo>
                    <a:pt x="575" y="106"/>
                  </a:lnTo>
                  <a:cubicBezTo>
                    <a:pt x="584" y="68"/>
                    <a:pt x="603" y="39"/>
                    <a:pt x="623" y="1"/>
                  </a:cubicBezTo>
                  <a:close/>
                </a:path>
              </a:pathLst>
            </a:custGeom>
            <a:solidFill>
              <a:srgbClr val="B3C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a:off x="5585230" y="2104097"/>
              <a:ext cx="13077" cy="47793"/>
            </a:xfrm>
            <a:custGeom>
              <a:rect b="b" l="l" r="r" t="t"/>
              <a:pathLst>
                <a:path extrusionOk="0" h="1820" w="498">
                  <a:moveTo>
                    <a:pt x="431" y="1"/>
                  </a:moveTo>
                  <a:cubicBezTo>
                    <a:pt x="306" y="10"/>
                    <a:pt x="201" y="58"/>
                    <a:pt x="125" y="144"/>
                  </a:cubicBezTo>
                  <a:cubicBezTo>
                    <a:pt x="38" y="221"/>
                    <a:pt x="0" y="336"/>
                    <a:pt x="0" y="451"/>
                  </a:cubicBezTo>
                  <a:lnTo>
                    <a:pt x="0" y="1465"/>
                  </a:lnTo>
                  <a:lnTo>
                    <a:pt x="0" y="1532"/>
                  </a:lnTo>
                  <a:lnTo>
                    <a:pt x="10" y="1676"/>
                  </a:lnTo>
                  <a:cubicBezTo>
                    <a:pt x="0" y="1743"/>
                    <a:pt x="48" y="1810"/>
                    <a:pt x="115" y="1819"/>
                  </a:cubicBezTo>
                  <a:cubicBezTo>
                    <a:pt x="119" y="1820"/>
                    <a:pt x="123" y="1820"/>
                    <a:pt x="127" y="1820"/>
                  </a:cubicBezTo>
                  <a:cubicBezTo>
                    <a:pt x="239" y="1820"/>
                    <a:pt x="239" y="1685"/>
                    <a:pt x="239" y="1685"/>
                  </a:cubicBezTo>
                  <a:lnTo>
                    <a:pt x="230" y="1417"/>
                  </a:lnTo>
                  <a:lnTo>
                    <a:pt x="230" y="422"/>
                  </a:lnTo>
                  <a:cubicBezTo>
                    <a:pt x="220" y="240"/>
                    <a:pt x="326" y="68"/>
                    <a:pt x="498" y="1"/>
                  </a:cubicBezTo>
                  <a:close/>
                </a:path>
              </a:pathLst>
            </a:custGeom>
            <a:solidFill>
              <a:srgbClr val="B3C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5606947" y="2109480"/>
              <a:ext cx="8456" cy="43171"/>
            </a:xfrm>
            <a:custGeom>
              <a:rect b="b" l="l" r="r" t="t"/>
              <a:pathLst>
                <a:path extrusionOk="0" h="1644" w="322">
                  <a:moveTo>
                    <a:pt x="268" y="0"/>
                  </a:moveTo>
                  <a:cubicBezTo>
                    <a:pt x="125" y="0"/>
                    <a:pt x="0" y="131"/>
                    <a:pt x="34" y="284"/>
                  </a:cubicBezTo>
                  <a:lnTo>
                    <a:pt x="34" y="1356"/>
                  </a:lnTo>
                  <a:lnTo>
                    <a:pt x="34" y="1499"/>
                  </a:lnTo>
                  <a:cubicBezTo>
                    <a:pt x="25" y="1576"/>
                    <a:pt x="73" y="1643"/>
                    <a:pt x="149" y="1643"/>
                  </a:cubicBezTo>
                  <a:cubicBezTo>
                    <a:pt x="153" y="1643"/>
                    <a:pt x="157" y="1643"/>
                    <a:pt x="161" y="1643"/>
                  </a:cubicBezTo>
                  <a:cubicBezTo>
                    <a:pt x="264" y="1643"/>
                    <a:pt x="264" y="1519"/>
                    <a:pt x="264" y="1519"/>
                  </a:cubicBezTo>
                  <a:lnTo>
                    <a:pt x="264" y="1251"/>
                  </a:lnTo>
                  <a:lnTo>
                    <a:pt x="264" y="246"/>
                  </a:lnTo>
                  <a:cubicBezTo>
                    <a:pt x="255" y="169"/>
                    <a:pt x="283" y="83"/>
                    <a:pt x="322" y="6"/>
                  </a:cubicBezTo>
                  <a:cubicBezTo>
                    <a:pt x="304" y="2"/>
                    <a:pt x="286" y="0"/>
                    <a:pt x="268" y="0"/>
                  </a:cubicBezTo>
                  <a:close/>
                </a:path>
              </a:pathLst>
            </a:custGeom>
            <a:solidFill>
              <a:srgbClr val="B3C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5625513" y="2113314"/>
              <a:ext cx="8981" cy="43093"/>
            </a:xfrm>
            <a:custGeom>
              <a:rect b="b" l="l" r="r" t="t"/>
              <a:pathLst>
                <a:path extrusionOk="0" h="1641" w="342">
                  <a:moveTo>
                    <a:pt x="298" y="1"/>
                  </a:moveTo>
                  <a:cubicBezTo>
                    <a:pt x="135" y="1"/>
                    <a:pt x="1" y="143"/>
                    <a:pt x="36" y="310"/>
                  </a:cubicBezTo>
                  <a:lnTo>
                    <a:pt x="55" y="1296"/>
                  </a:lnTo>
                  <a:lnTo>
                    <a:pt x="55" y="1353"/>
                  </a:lnTo>
                  <a:lnTo>
                    <a:pt x="55" y="1507"/>
                  </a:lnTo>
                  <a:cubicBezTo>
                    <a:pt x="45" y="1574"/>
                    <a:pt x="93" y="1631"/>
                    <a:pt x="170" y="1641"/>
                  </a:cubicBezTo>
                  <a:cubicBezTo>
                    <a:pt x="174" y="1641"/>
                    <a:pt x="177" y="1641"/>
                    <a:pt x="181" y="1641"/>
                  </a:cubicBezTo>
                  <a:cubicBezTo>
                    <a:pt x="285" y="1641"/>
                    <a:pt x="285" y="1516"/>
                    <a:pt x="285" y="1516"/>
                  </a:cubicBezTo>
                  <a:lnTo>
                    <a:pt x="275" y="1248"/>
                  </a:lnTo>
                  <a:lnTo>
                    <a:pt x="256" y="282"/>
                  </a:lnTo>
                  <a:cubicBezTo>
                    <a:pt x="256" y="176"/>
                    <a:pt x="285" y="81"/>
                    <a:pt x="342" y="4"/>
                  </a:cubicBezTo>
                  <a:cubicBezTo>
                    <a:pt x="327" y="2"/>
                    <a:pt x="312" y="1"/>
                    <a:pt x="298" y="1"/>
                  </a:cubicBezTo>
                  <a:close/>
                </a:path>
              </a:pathLst>
            </a:custGeom>
            <a:solidFill>
              <a:srgbClr val="B3C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5646285" y="2117437"/>
              <a:ext cx="6801" cy="39731"/>
            </a:xfrm>
            <a:custGeom>
              <a:rect b="b" l="l" r="r" t="t"/>
              <a:pathLst>
                <a:path extrusionOk="0" h="1513" w="259">
                  <a:moveTo>
                    <a:pt x="221" y="0"/>
                  </a:moveTo>
                  <a:cubicBezTo>
                    <a:pt x="144" y="29"/>
                    <a:pt x="68" y="67"/>
                    <a:pt x="10" y="134"/>
                  </a:cubicBezTo>
                  <a:lnTo>
                    <a:pt x="10" y="144"/>
                  </a:lnTo>
                  <a:lnTo>
                    <a:pt x="10" y="1225"/>
                  </a:lnTo>
                  <a:lnTo>
                    <a:pt x="20" y="1369"/>
                  </a:lnTo>
                  <a:cubicBezTo>
                    <a:pt x="1" y="1436"/>
                    <a:pt x="58" y="1503"/>
                    <a:pt x="125" y="1512"/>
                  </a:cubicBezTo>
                  <a:cubicBezTo>
                    <a:pt x="130" y="1513"/>
                    <a:pt x="134" y="1513"/>
                    <a:pt x="139" y="1513"/>
                  </a:cubicBezTo>
                  <a:cubicBezTo>
                    <a:pt x="258" y="1513"/>
                    <a:pt x="250" y="1388"/>
                    <a:pt x="250" y="1388"/>
                  </a:cubicBezTo>
                  <a:lnTo>
                    <a:pt x="240" y="1120"/>
                  </a:lnTo>
                  <a:lnTo>
                    <a:pt x="240" y="115"/>
                  </a:lnTo>
                  <a:cubicBezTo>
                    <a:pt x="240" y="77"/>
                    <a:pt x="240" y="38"/>
                    <a:pt x="250" y="0"/>
                  </a:cubicBezTo>
                  <a:close/>
                </a:path>
              </a:pathLst>
            </a:custGeom>
            <a:solidFill>
              <a:srgbClr val="B3C3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5577694" y="2215439"/>
              <a:ext cx="86973" cy="32694"/>
            </a:xfrm>
            <a:custGeom>
              <a:rect b="b" l="l" r="r" t="t"/>
              <a:pathLst>
                <a:path extrusionOk="0" h="1245" w="3312">
                  <a:moveTo>
                    <a:pt x="201" y="1"/>
                  </a:moveTo>
                  <a:cubicBezTo>
                    <a:pt x="86" y="10"/>
                    <a:pt x="0" y="115"/>
                    <a:pt x="19" y="221"/>
                  </a:cubicBezTo>
                  <a:lnTo>
                    <a:pt x="19" y="1245"/>
                  </a:lnTo>
                  <a:lnTo>
                    <a:pt x="3302" y="1245"/>
                  </a:lnTo>
                  <a:lnTo>
                    <a:pt x="3302" y="249"/>
                  </a:lnTo>
                  <a:cubicBezTo>
                    <a:pt x="3292" y="240"/>
                    <a:pt x="3292" y="230"/>
                    <a:pt x="3292" y="221"/>
                  </a:cubicBezTo>
                  <a:cubicBezTo>
                    <a:pt x="3311" y="115"/>
                    <a:pt x="3225" y="10"/>
                    <a:pt x="3110"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5595262" y="2215439"/>
              <a:ext cx="69405" cy="32694"/>
            </a:xfrm>
            <a:custGeom>
              <a:rect b="b" l="l" r="r" t="t"/>
              <a:pathLst>
                <a:path extrusionOk="0" h="1245" w="2643">
                  <a:moveTo>
                    <a:pt x="1" y="1"/>
                  </a:moveTo>
                  <a:lnTo>
                    <a:pt x="1" y="1245"/>
                  </a:lnTo>
                  <a:lnTo>
                    <a:pt x="2633" y="1245"/>
                  </a:lnTo>
                  <a:lnTo>
                    <a:pt x="2633" y="249"/>
                  </a:lnTo>
                  <a:cubicBezTo>
                    <a:pt x="2623" y="240"/>
                    <a:pt x="2623" y="230"/>
                    <a:pt x="2623" y="221"/>
                  </a:cubicBezTo>
                  <a:cubicBezTo>
                    <a:pt x="2642" y="115"/>
                    <a:pt x="2556" y="10"/>
                    <a:pt x="2441" y="1"/>
                  </a:cubicBezTo>
                  <a:close/>
                </a:path>
              </a:pathLst>
            </a:custGeom>
            <a:solidFill>
              <a:srgbClr val="EF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5334421" y="2246111"/>
              <a:ext cx="86973" cy="32431"/>
            </a:xfrm>
            <a:custGeom>
              <a:rect b="b" l="l" r="r" t="t"/>
              <a:pathLst>
                <a:path extrusionOk="0" h="1235" w="3312">
                  <a:moveTo>
                    <a:pt x="201" y="0"/>
                  </a:moveTo>
                  <a:cubicBezTo>
                    <a:pt x="86" y="10"/>
                    <a:pt x="0" y="105"/>
                    <a:pt x="19" y="220"/>
                  </a:cubicBezTo>
                  <a:lnTo>
                    <a:pt x="19" y="1235"/>
                  </a:lnTo>
                  <a:lnTo>
                    <a:pt x="3292" y="1235"/>
                  </a:lnTo>
                  <a:lnTo>
                    <a:pt x="3292" y="249"/>
                  </a:lnTo>
                  <a:cubicBezTo>
                    <a:pt x="3292" y="239"/>
                    <a:pt x="3292" y="230"/>
                    <a:pt x="3292" y="220"/>
                  </a:cubicBezTo>
                  <a:cubicBezTo>
                    <a:pt x="3311" y="105"/>
                    <a:pt x="3225" y="10"/>
                    <a:pt x="3110"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5353512" y="2246111"/>
              <a:ext cx="67882" cy="32431"/>
            </a:xfrm>
            <a:custGeom>
              <a:rect b="b" l="l" r="r" t="t"/>
              <a:pathLst>
                <a:path extrusionOk="0" h="1235" w="2585">
                  <a:moveTo>
                    <a:pt x="0" y="0"/>
                  </a:moveTo>
                  <a:lnTo>
                    <a:pt x="0" y="1235"/>
                  </a:lnTo>
                  <a:lnTo>
                    <a:pt x="2565" y="1235"/>
                  </a:lnTo>
                  <a:lnTo>
                    <a:pt x="2565" y="249"/>
                  </a:lnTo>
                  <a:cubicBezTo>
                    <a:pt x="2565" y="239"/>
                    <a:pt x="2565" y="230"/>
                    <a:pt x="2565" y="220"/>
                  </a:cubicBezTo>
                  <a:cubicBezTo>
                    <a:pt x="2584" y="105"/>
                    <a:pt x="2498" y="10"/>
                    <a:pt x="2383" y="0"/>
                  </a:cubicBezTo>
                  <a:close/>
                </a:path>
              </a:pathLst>
            </a:custGeom>
            <a:solidFill>
              <a:srgbClr val="EF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652" name="Shape 652"/>
        <p:cNvGrpSpPr/>
        <p:nvPr/>
      </p:nvGrpSpPr>
      <p:grpSpPr>
        <a:xfrm>
          <a:off x="0" y="0"/>
          <a:ext cx="0" cy="0"/>
          <a:chOff x="0" y="0"/>
          <a:chExt cx="0" cy="0"/>
        </a:xfrm>
      </p:grpSpPr>
      <p:sp>
        <p:nvSpPr>
          <p:cNvPr id="653" name="Google Shape;653;p28"/>
          <p:cNvSpPr txBox="1"/>
          <p:nvPr>
            <p:ph idx="1" type="subTitle"/>
          </p:nvPr>
        </p:nvSpPr>
        <p:spPr>
          <a:xfrm>
            <a:off x="720000" y="1492750"/>
            <a:ext cx="7620000" cy="3110700"/>
          </a:xfrm>
          <a:prstGeom prst="rect">
            <a:avLst/>
          </a:prstGeom>
        </p:spPr>
        <p:txBody>
          <a:bodyPr anchorCtr="0" anchor="ctr" bIns="0" lIns="91425" spcFirstLastPara="1" rIns="91425" wrap="square" tIns="306000">
            <a:noAutofit/>
          </a:bodyPr>
          <a:lstStyle/>
          <a:p>
            <a:pPr indent="0" lvl="0" marL="0" rtl="0" algn="l">
              <a:lnSpc>
                <a:spcPct val="115000"/>
              </a:lnSpc>
              <a:spcBef>
                <a:spcPts val="1200"/>
              </a:spcBef>
              <a:spcAft>
                <a:spcPts val="0"/>
              </a:spcAft>
              <a:buNone/>
            </a:pPr>
            <a:r>
              <a:rPr lang="en" sz="1050">
                <a:solidFill>
                  <a:schemeClr val="dk2"/>
                </a:solidFill>
                <a:latin typeface="Times New Roman"/>
                <a:ea typeface="Times New Roman"/>
                <a:cs typeface="Times New Roman"/>
                <a:sym typeface="Times New Roman"/>
              </a:rPr>
              <a:t>Economists Hendrik Wolff, Howard Chong and</a:t>
            </a:r>
            <a:r>
              <a:rPr lang="en" sz="1050">
                <a:solidFill>
                  <a:schemeClr val="dk2"/>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 sz="1050" u="sng">
                <a:solidFill>
                  <a:schemeClr val="dk2"/>
                </a:solidFill>
                <a:latin typeface="Times New Roman"/>
                <a:ea typeface="Times New Roman"/>
                <a:cs typeface="Times New Roman"/>
                <a:sym typeface="Times New Roman"/>
                <a:hlinkClick r:id="rId4">
                  <a:extLst>
                    <a:ext uri="{A12FA001-AC4F-418D-AE19-62706E023703}">
                      <ahyp:hlinkClr val="tx"/>
                    </a:ext>
                  </a:extLst>
                </a:hlinkClick>
              </a:rPr>
              <a:t>Maximilian Auffhammer</a:t>
            </a:r>
            <a:r>
              <a:rPr lang="en" sz="1050">
                <a:solidFill>
                  <a:schemeClr val="dk2"/>
                </a:solidFill>
                <a:latin typeface="Times New Roman"/>
                <a:ea typeface="Times New Roman"/>
                <a:cs typeface="Times New Roman"/>
                <a:sym typeface="Times New Roman"/>
              </a:rPr>
              <a:t> discuss the HDI from the perspective of data error in the underlying health, education and income statistics used to construct the HDI. They identified three sources of data error which are due to (i) data updating, (ii) formula revisions and (iii) thresholds to classify a country's development status and conclude that 11%, 21% and 34% of all countries can be interpreted as currently misclassified in the development bins due to the three sources of data error, respectively. The authors suggest that the United Nations should discontinue the practice of classifying countries into development bins because: the cut-off values seem arbitrary, can provide incentives for strategic behavior in reporting official statistics, and have the potential to misguide politicians, investors, charity donors and the public who use the HDI at large.</a:t>
            </a:r>
            <a:endParaRPr baseline="30000" sz="1050" u="sng">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050">
                <a:solidFill>
                  <a:schemeClr val="dk2"/>
                </a:solidFill>
                <a:latin typeface="Times New Roman"/>
                <a:ea typeface="Times New Roman"/>
                <a:cs typeface="Times New Roman"/>
                <a:sym typeface="Times New Roman"/>
              </a:rPr>
              <a:t>In 2010, the UNDP reacted to the criticism and updated the thresholds to classify nations as low, medium, and high human development countries. In a comment to</a:t>
            </a:r>
            <a:r>
              <a:rPr lang="en" sz="1050">
                <a:solidFill>
                  <a:schemeClr val="dk2"/>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i="1" lang="en" sz="1050" u="sng">
                <a:solidFill>
                  <a:schemeClr val="dk2"/>
                </a:solidFill>
                <a:latin typeface="Times New Roman"/>
                <a:ea typeface="Times New Roman"/>
                <a:cs typeface="Times New Roman"/>
                <a:sym typeface="Times New Roman"/>
                <a:hlinkClick r:id="rId6">
                  <a:extLst>
                    <a:ext uri="{A12FA001-AC4F-418D-AE19-62706E023703}">
                      <ahyp:hlinkClr val="tx"/>
                    </a:ext>
                  </a:extLst>
                </a:hlinkClick>
              </a:rPr>
              <a:t>The Economist</a:t>
            </a:r>
            <a:r>
              <a:rPr lang="en" sz="1050">
                <a:solidFill>
                  <a:schemeClr val="dk2"/>
                </a:solidFill>
                <a:latin typeface="Times New Roman"/>
                <a:ea typeface="Times New Roman"/>
                <a:cs typeface="Times New Roman"/>
                <a:sym typeface="Times New Roman"/>
              </a:rPr>
              <a:t> in early January 2011, the Human Development Report Office responded</a:t>
            </a:r>
            <a:r>
              <a:rPr baseline="30000" lang="en" sz="1050">
                <a:solidFill>
                  <a:schemeClr val="dk2"/>
                </a:solidFill>
                <a:latin typeface="Times New Roman"/>
                <a:ea typeface="Times New Roman"/>
                <a:cs typeface="Times New Roman"/>
                <a:sym typeface="Times New Roman"/>
              </a:rPr>
              <a:t> </a:t>
            </a:r>
            <a:r>
              <a:rPr lang="en" sz="1050">
                <a:solidFill>
                  <a:schemeClr val="dk2"/>
                </a:solidFill>
                <a:latin typeface="Times New Roman"/>
                <a:ea typeface="Times New Roman"/>
                <a:cs typeface="Times New Roman"/>
                <a:sym typeface="Times New Roman"/>
              </a:rPr>
              <a:t>to a 6 January 2011 article in the magazine which discusses the Wolff </a:t>
            </a:r>
            <a:r>
              <a:rPr i="1" lang="en" sz="1050">
                <a:solidFill>
                  <a:schemeClr val="dk2"/>
                </a:solidFill>
                <a:latin typeface="Times New Roman"/>
                <a:ea typeface="Times New Roman"/>
                <a:cs typeface="Times New Roman"/>
                <a:sym typeface="Times New Roman"/>
              </a:rPr>
              <a:t>et al.</a:t>
            </a:r>
            <a:r>
              <a:rPr lang="en" sz="1050">
                <a:solidFill>
                  <a:schemeClr val="dk2"/>
                </a:solidFill>
                <a:latin typeface="Times New Roman"/>
                <a:ea typeface="Times New Roman"/>
                <a:cs typeface="Times New Roman"/>
                <a:sym typeface="Times New Roman"/>
              </a:rPr>
              <a:t> paper. The Human Development Report Office states that they undertook a systematic revision of the methods used for the calculation of the HDI, and that the new methodology directly addresses the critique by Wolff </a:t>
            </a:r>
            <a:r>
              <a:rPr i="1" lang="en" sz="1050">
                <a:solidFill>
                  <a:schemeClr val="dk2"/>
                </a:solidFill>
                <a:latin typeface="Times New Roman"/>
                <a:ea typeface="Times New Roman"/>
                <a:cs typeface="Times New Roman"/>
                <a:sym typeface="Times New Roman"/>
              </a:rPr>
              <a:t>et al.</a:t>
            </a:r>
            <a:r>
              <a:rPr lang="en" sz="1050">
                <a:solidFill>
                  <a:schemeClr val="dk2"/>
                </a:solidFill>
                <a:latin typeface="Times New Roman"/>
                <a:ea typeface="Times New Roman"/>
                <a:cs typeface="Times New Roman"/>
                <a:sym typeface="Times New Roman"/>
              </a:rPr>
              <a:t> in that it generates a system for continuously updating the human-development categories whenever formula or data revisions take place.</a:t>
            </a:r>
            <a:endParaRPr sz="105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050">
                <a:solidFill>
                  <a:schemeClr val="dk2"/>
                </a:solidFill>
                <a:latin typeface="Times New Roman"/>
                <a:ea typeface="Times New Roman"/>
                <a:cs typeface="Times New Roman"/>
                <a:sym typeface="Times New Roman"/>
              </a:rPr>
              <a:t>In 2013, Salvatore Monni and Alessandro Spaventa emphasized that in the debate of GDP versus HDI, it is often forgotten that these are both external indicators that prioritize different benchmarks upon which the quantification of societal welfare can be predicated. The larger question is whether it is possible to shift the focus of policy from a battle between competing paradigms to a mechanism for eliciting information on well-being directly from the population.</a:t>
            </a:r>
            <a:endParaRPr baseline="30000" sz="1050" u="sng">
              <a:solidFill>
                <a:schemeClr val="dk2"/>
              </a:solidFill>
              <a:latin typeface="Times New Roman"/>
              <a:ea typeface="Times New Roman"/>
              <a:cs typeface="Times New Roman"/>
              <a:sym typeface="Times New Roman"/>
            </a:endParaRPr>
          </a:p>
          <a:p>
            <a:pPr indent="0" lvl="0" marL="0" rtl="0" algn="l">
              <a:spcBef>
                <a:spcPts val="1200"/>
              </a:spcBef>
              <a:spcAft>
                <a:spcPts val="1600"/>
              </a:spcAft>
              <a:buNone/>
            </a:pPr>
            <a:r>
              <a:t/>
            </a:r>
            <a:endParaRPr sz="500">
              <a:solidFill>
                <a:schemeClr val="dk2"/>
              </a:solidFill>
              <a:latin typeface="Times New Roman"/>
              <a:ea typeface="Times New Roman"/>
              <a:cs typeface="Times New Roman"/>
              <a:sym typeface="Times New Roman"/>
            </a:endParaRPr>
          </a:p>
        </p:txBody>
      </p:sp>
      <p:sp>
        <p:nvSpPr>
          <p:cNvPr id="654" name="Google Shape;654;p28"/>
          <p:cNvSpPr txBox="1"/>
          <p:nvPr>
            <p:ph type="title"/>
          </p:nvPr>
        </p:nvSpPr>
        <p:spPr>
          <a:xfrm>
            <a:off x="3413225" y="532025"/>
            <a:ext cx="5010900" cy="927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800"/>
              <a:t>Sources of Data Error</a:t>
            </a:r>
            <a:endParaRPr sz="3800"/>
          </a:p>
        </p:txBody>
      </p:sp>
      <p:grpSp>
        <p:nvGrpSpPr>
          <p:cNvPr id="655" name="Google Shape;655;p28"/>
          <p:cNvGrpSpPr/>
          <p:nvPr/>
        </p:nvGrpSpPr>
        <p:grpSpPr>
          <a:xfrm>
            <a:off x="841425" y="720000"/>
            <a:ext cx="264000" cy="264000"/>
            <a:chOff x="841425" y="540000"/>
            <a:chExt cx="264000" cy="264000"/>
          </a:xfrm>
        </p:grpSpPr>
        <p:sp>
          <p:nvSpPr>
            <p:cNvPr id="656" name="Google Shape;656;p28"/>
            <p:cNvSpPr/>
            <p:nvPr/>
          </p:nvSpPr>
          <p:spPr>
            <a:xfrm>
              <a:off x="841425" y="540000"/>
              <a:ext cx="264000" cy="264000"/>
            </a:xfrm>
            <a:prstGeom prst="frame">
              <a:avLst>
                <a:gd fmla="val 12500" name="adj1"/>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8"/>
            <p:cNvSpPr/>
            <p:nvPr/>
          </p:nvSpPr>
          <p:spPr>
            <a:xfrm>
              <a:off x="930828" y="629403"/>
              <a:ext cx="85200" cy="85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28"/>
          <p:cNvGrpSpPr/>
          <p:nvPr/>
        </p:nvGrpSpPr>
        <p:grpSpPr>
          <a:xfrm>
            <a:off x="2282628" y="411616"/>
            <a:ext cx="1131007" cy="880623"/>
            <a:chOff x="6639491" y="4329238"/>
            <a:chExt cx="344085" cy="267195"/>
          </a:xfrm>
        </p:grpSpPr>
        <p:sp>
          <p:nvSpPr>
            <p:cNvPr id="659" name="Google Shape;659;p28"/>
            <p:cNvSpPr/>
            <p:nvPr/>
          </p:nvSpPr>
          <p:spPr>
            <a:xfrm>
              <a:off x="6697788" y="4352609"/>
              <a:ext cx="275467" cy="177465"/>
            </a:xfrm>
            <a:custGeom>
              <a:rect b="b" l="l" r="r" t="t"/>
              <a:pathLst>
                <a:path extrusionOk="0" h="6758" w="10490">
                  <a:moveTo>
                    <a:pt x="1" y="1"/>
                  </a:moveTo>
                  <a:lnTo>
                    <a:pt x="1" y="4317"/>
                  </a:lnTo>
                  <a:lnTo>
                    <a:pt x="728" y="4317"/>
                  </a:lnTo>
                  <a:lnTo>
                    <a:pt x="728" y="4796"/>
                  </a:lnTo>
                  <a:lnTo>
                    <a:pt x="929" y="4853"/>
                  </a:lnTo>
                  <a:cubicBezTo>
                    <a:pt x="1044" y="4891"/>
                    <a:pt x="1159" y="4939"/>
                    <a:pt x="1264" y="4997"/>
                  </a:cubicBezTo>
                  <a:lnTo>
                    <a:pt x="1446" y="5092"/>
                  </a:lnTo>
                  <a:lnTo>
                    <a:pt x="1791" y="4748"/>
                  </a:lnTo>
                  <a:lnTo>
                    <a:pt x="2326" y="5293"/>
                  </a:lnTo>
                  <a:lnTo>
                    <a:pt x="1991" y="5628"/>
                  </a:lnTo>
                  <a:lnTo>
                    <a:pt x="2087" y="5810"/>
                  </a:lnTo>
                  <a:cubicBezTo>
                    <a:pt x="2145" y="5925"/>
                    <a:pt x="2192" y="6030"/>
                    <a:pt x="2221" y="6145"/>
                  </a:cubicBezTo>
                  <a:lnTo>
                    <a:pt x="2288" y="6346"/>
                  </a:lnTo>
                  <a:lnTo>
                    <a:pt x="2767" y="6346"/>
                  </a:lnTo>
                  <a:lnTo>
                    <a:pt x="2767" y="6758"/>
                  </a:lnTo>
                  <a:lnTo>
                    <a:pt x="10490" y="6758"/>
                  </a:lnTo>
                  <a:lnTo>
                    <a:pt x="10490" y="1"/>
                  </a:lnTo>
                  <a:close/>
                </a:path>
              </a:pathLst>
            </a:custGeom>
            <a:solidFill>
              <a:srgbClr val="DEE5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8"/>
            <p:cNvSpPr/>
            <p:nvPr/>
          </p:nvSpPr>
          <p:spPr>
            <a:xfrm>
              <a:off x="6735734" y="4530311"/>
              <a:ext cx="46533" cy="22137"/>
            </a:xfrm>
            <a:custGeom>
              <a:rect b="b" l="l" r="r" t="t"/>
              <a:pathLst>
                <a:path extrusionOk="0" h="843" w="1772">
                  <a:moveTo>
                    <a:pt x="1006" y="0"/>
                  </a:moveTo>
                  <a:lnTo>
                    <a:pt x="1006" y="29"/>
                  </a:lnTo>
                  <a:lnTo>
                    <a:pt x="393" y="29"/>
                  </a:lnTo>
                  <a:lnTo>
                    <a:pt x="393" y="38"/>
                  </a:lnTo>
                  <a:cubicBezTo>
                    <a:pt x="365" y="345"/>
                    <a:pt x="231" y="641"/>
                    <a:pt x="1" y="842"/>
                  </a:cubicBezTo>
                  <a:lnTo>
                    <a:pt x="1130" y="842"/>
                  </a:lnTo>
                  <a:cubicBezTo>
                    <a:pt x="1178" y="727"/>
                    <a:pt x="1216" y="603"/>
                    <a:pt x="1255" y="488"/>
                  </a:cubicBezTo>
                  <a:lnTo>
                    <a:pt x="1771" y="488"/>
                  </a:lnTo>
                  <a:lnTo>
                    <a:pt x="1771" y="0"/>
                  </a:lnTo>
                  <a:close/>
                </a:path>
              </a:pathLst>
            </a:custGeom>
            <a:solidFill>
              <a:srgbClr val="AC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8"/>
            <p:cNvSpPr/>
            <p:nvPr/>
          </p:nvSpPr>
          <p:spPr>
            <a:xfrm>
              <a:off x="6746290" y="4472250"/>
              <a:ext cx="35976" cy="58087"/>
            </a:xfrm>
            <a:custGeom>
              <a:rect b="b" l="l" r="r" t="t"/>
              <a:pathLst>
                <a:path extrusionOk="0" h="2212" w="1370">
                  <a:moveTo>
                    <a:pt x="250" y="0"/>
                  </a:moveTo>
                  <a:lnTo>
                    <a:pt x="1" y="249"/>
                  </a:lnTo>
                  <a:lnTo>
                    <a:pt x="479" y="737"/>
                  </a:lnTo>
                  <a:lnTo>
                    <a:pt x="144" y="1082"/>
                  </a:lnTo>
                  <a:lnTo>
                    <a:pt x="240" y="1264"/>
                  </a:lnTo>
                  <a:cubicBezTo>
                    <a:pt x="298" y="1369"/>
                    <a:pt x="345" y="1484"/>
                    <a:pt x="374" y="1599"/>
                  </a:cubicBezTo>
                  <a:lnTo>
                    <a:pt x="441" y="1790"/>
                  </a:lnTo>
                  <a:lnTo>
                    <a:pt x="920" y="1790"/>
                  </a:lnTo>
                  <a:lnTo>
                    <a:pt x="920" y="2211"/>
                  </a:lnTo>
                  <a:lnTo>
                    <a:pt x="1369" y="2211"/>
                  </a:lnTo>
                  <a:lnTo>
                    <a:pt x="1369" y="1656"/>
                  </a:lnTo>
                  <a:lnTo>
                    <a:pt x="843" y="1656"/>
                  </a:lnTo>
                  <a:cubicBezTo>
                    <a:pt x="795" y="1465"/>
                    <a:pt x="719" y="1273"/>
                    <a:pt x="623" y="1111"/>
                  </a:cubicBezTo>
                  <a:lnTo>
                    <a:pt x="987" y="737"/>
                  </a:lnTo>
                  <a:lnTo>
                    <a:pt x="250" y="0"/>
                  </a:lnTo>
                  <a:close/>
                </a:path>
              </a:pathLst>
            </a:custGeom>
            <a:solidFill>
              <a:srgbClr val="D7DF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8"/>
            <p:cNvSpPr/>
            <p:nvPr/>
          </p:nvSpPr>
          <p:spPr>
            <a:xfrm>
              <a:off x="6701307" y="4462455"/>
              <a:ext cx="39994" cy="23897"/>
            </a:xfrm>
            <a:custGeom>
              <a:rect b="b" l="l" r="r" t="t"/>
              <a:pathLst>
                <a:path extrusionOk="0" h="910" w="1523">
                  <a:moveTo>
                    <a:pt x="1" y="0"/>
                  </a:moveTo>
                  <a:lnTo>
                    <a:pt x="1" y="134"/>
                  </a:lnTo>
                  <a:lnTo>
                    <a:pt x="604" y="134"/>
                  </a:lnTo>
                  <a:lnTo>
                    <a:pt x="604" y="613"/>
                  </a:lnTo>
                  <a:lnTo>
                    <a:pt x="795" y="680"/>
                  </a:lnTo>
                  <a:cubicBezTo>
                    <a:pt x="910" y="708"/>
                    <a:pt x="1025" y="756"/>
                    <a:pt x="1130" y="814"/>
                  </a:cubicBezTo>
                  <a:lnTo>
                    <a:pt x="1312" y="909"/>
                  </a:lnTo>
                  <a:lnTo>
                    <a:pt x="1523" y="699"/>
                  </a:lnTo>
                  <a:cubicBezTo>
                    <a:pt x="1379" y="622"/>
                    <a:pt x="1216" y="555"/>
                    <a:pt x="1044" y="517"/>
                  </a:cubicBezTo>
                  <a:lnTo>
                    <a:pt x="1044" y="0"/>
                  </a:lnTo>
                  <a:close/>
                </a:path>
              </a:pathLst>
            </a:custGeom>
            <a:solidFill>
              <a:srgbClr val="D7DF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8"/>
            <p:cNvSpPr/>
            <p:nvPr/>
          </p:nvSpPr>
          <p:spPr>
            <a:xfrm>
              <a:off x="6697788" y="4352609"/>
              <a:ext cx="9086" cy="109609"/>
            </a:xfrm>
            <a:custGeom>
              <a:rect b="b" l="l" r="r" t="t"/>
              <a:pathLst>
                <a:path extrusionOk="0" h="4174" w="346">
                  <a:moveTo>
                    <a:pt x="1" y="1"/>
                  </a:moveTo>
                  <a:lnTo>
                    <a:pt x="1" y="4174"/>
                  </a:lnTo>
                  <a:lnTo>
                    <a:pt x="345" y="4174"/>
                  </a:lnTo>
                  <a:lnTo>
                    <a:pt x="345" y="1"/>
                  </a:lnTo>
                  <a:close/>
                </a:path>
              </a:pathLst>
            </a:custGeom>
            <a:solidFill>
              <a:srgbClr val="D7DF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8"/>
            <p:cNvSpPr/>
            <p:nvPr/>
          </p:nvSpPr>
          <p:spPr>
            <a:xfrm>
              <a:off x="6697788" y="4351874"/>
              <a:ext cx="275467" cy="9060"/>
            </a:xfrm>
            <a:custGeom>
              <a:rect b="b" l="l" r="r" t="t"/>
              <a:pathLst>
                <a:path extrusionOk="0" h="345" w="10490">
                  <a:moveTo>
                    <a:pt x="1" y="0"/>
                  </a:moveTo>
                  <a:lnTo>
                    <a:pt x="1" y="345"/>
                  </a:lnTo>
                  <a:lnTo>
                    <a:pt x="10490" y="345"/>
                  </a:lnTo>
                  <a:lnTo>
                    <a:pt x="10490" y="0"/>
                  </a:lnTo>
                  <a:close/>
                </a:path>
              </a:pathLst>
            </a:custGeom>
            <a:solidFill>
              <a:srgbClr val="D7DF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8"/>
            <p:cNvSpPr/>
            <p:nvPr/>
          </p:nvSpPr>
          <p:spPr>
            <a:xfrm>
              <a:off x="6726201" y="4529050"/>
              <a:ext cx="257374" cy="24658"/>
            </a:xfrm>
            <a:custGeom>
              <a:rect b="b" l="l" r="r" t="t"/>
              <a:pathLst>
                <a:path extrusionOk="0" h="939" w="9801">
                  <a:moveTo>
                    <a:pt x="1369" y="0"/>
                  </a:moveTo>
                  <a:cubicBezTo>
                    <a:pt x="1350" y="0"/>
                    <a:pt x="1331" y="19"/>
                    <a:pt x="1331" y="39"/>
                  </a:cubicBezTo>
                  <a:lnTo>
                    <a:pt x="441" y="39"/>
                  </a:lnTo>
                  <a:cubicBezTo>
                    <a:pt x="421" y="39"/>
                    <a:pt x="402" y="58"/>
                    <a:pt x="402" y="86"/>
                  </a:cubicBezTo>
                  <a:lnTo>
                    <a:pt x="402" y="144"/>
                  </a:lnTo>
                  <a:lnTo>
                    <a:pt x="402" y="173"/>
                  </a:lnTo>
                  <a:lnTo>
                    <a:pt x="402" y="192"/>
                  </a:lnTo>
                  <a:lnTo>
                    <a:pt x="402" y="201"/>
                  </a:lnTo>
                  <a:cubicBezTo>
                    <a:pt x="374" y="460"/>
                    <a:pt x="240" y="699"/>
                    <a:pt x="29" y="862"/>
                  </a:cubicBezTo>
                  <a:cubicBezTo>
                    <a:pt x="0" y="881"/>
                    <a:pt x="10" y="929"/>
                    <a:pt x="58" y="938"/>
                  </a:cubicBezTo>
                  <a:lnTo>
                    <a:pt x="9762" y="938"/>
                  </a:lnTo>
                  <a:cubicBezTo>
                    <a:pt x="9781" y="938"/>
                    <a:pt x="9800" y="919"/>
                    <a:pt x="9800" y="890"/>
                  </a:cubicBezTo>
                  <a:lnTo>
                    <a:pt x="9800" y="48"/>
                  </a:lnTo>
                  <a:cubicBezTo>
                    <a:pt x="9800" y="19"/>
                    <a:pt x="9781" y="0"/>
                    <a:pt x="9762"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8"/>
            <p:cNvSpPr/>
            <p:nvPr/>
          </p:nvSpPr>
          <p:spPr>
            <a:xfrm>
              <a:off x="6687757" y="4329238"/>
              <a:ext cx="295819" cy="24422"/>
            </a:xfrm>
            <a:custGeom>
              <a:rect b="b" l="l" r="r" t="t"/>
              <a:pathLst>
                <a:path extrusionOk="0" h="930" w="11265">
                  <a:moveTo>
                    <a:pt x="38" y="1"/>
                  </a:moveTo>
                  <a:cubicBezTo>
                    <a:pt x="19" y="1"/>
                    <a:pt x="0" y="20"/>
                    <a:pt x="0" y="49"/>
                  </a:cubicBezTo>
                  <a:lnTo>
                    <a:pt x="0" y="891"/>
                  </a:lnTo>
                  <a:cubicBezTo>
                    <a:pt x="0" y="910"/>
                    <a:pt x="19" y="929"/>
                    <a:pt x="38" y="929"/>
                  </a:cubicBezTo>
                  <a:lnTo>
                    <a:pt x="11226" y="929"/>
                  </a:lnTo>
                  <a:cubicBezTo>
                    <a:pt x="11245" y="929"/>
                    <a:pt x="11264" y="910"/>
                    <a:pt x="11264" y="891"/>
                  </a:cubicBezTo>
                  <a:lnTo>
                    <a:pt x="11264" y="49"/>
                  </a:lnTo>
                  <a:cubicBezTo>
                    <a:pt x="11264" y="20"/>
                    <a:pt x="11245" y="1"/>
                    <a:pt x="11226"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8"/>
            <p:cNvSpPr/>
            <p:nvPr/>
          </p:nvSpPr>
          <p:spPr>
            <a:xfrm>
              <a:off x="6799073" y="4445097"/>
              <a:ext cx="23398" cy="54306"/>
            </a:xfrm>
            <a:custGeom>
              <a:rect b="b" l="l" r="r" t="t"/>
              <a:pathLst>
                <a:path extrusionOk="0" h="2068" w="891">
                  <a:moveTo>
                    <a:pt x="1" y="1"/>
                  </a:moveTo>
                  <a:lnTo>
                    <a:pt x="1" y="2068"/>
                  </a:lnTo>
                  <a:lnTo>
                    <a:pt x="891" y="2068"/>
                  </a:lnTo>
                  <a:lnTo>
                    <a:pt x="891" y="1"/>
                  </a:lnTo>
                  <a:close/>
                </a:path>
              </a:pathLst>
            </a:custGeom>
            <a:solidFill>
              <a:srgbClr val="8192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8"/>
            <p:cNvSpPr/>
            <p:nvPr/>
          </p:nvSpPr>
          <p:spPr>
            <a:xfrm>
              <a:off x="6838778" y="4421988"/>
              <a:ext cx="23398" cy="77414"/>
            </a:xfrm>
            <a:custGeom>
              <a:rect b="b" l="l" r="r" t="t"/>
              <a:pathLst>
                <a:path extrusionOk="0" h="2948" w="891">
                  <a:moveTo>
                    <a:pt x="1" y="0"/>
                  </a:moveTo>
                  <a:lnTo>
                    <a:pt x="1" y="2948"/>
                  </a:lnTo>
                  <a:lnTo>
                    <a:pt x="891" y="2948"/>
                  </a:lnTo>
                  <a:lnTo>
                    <a:pt x="891"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8"/>
            <p:cNvSpPr/>
            <p:nvPr/>
          </p:nvSpPr>
          <p:spPr>
            <a:xfrm>
              <a:off x="6877485" y="4435801"/>
              <a:ext cx="23161" cy="63365"/>
            </a:xfrm>
            <a:custGeom>
              <a:rect b="b" l="l" r="r" t="t"/>
              <a:pathLst>
                <a:path extrusionOk="0" h="2413" w="882">
                  <a:moveTo>
                    <a:pt x="1" y="1"/>
                  </a:moveTo>
                  <a:lnTo>
                    <a:pt x="1" y="2412"/>
                  </a:lnTo>
                  <a:lnTo>
                    <a:pt x="881" y="2412"/>
                  </a:lnTo>
                  <a:lnTo>
                    <a:pt x="881" y="1"/>
                  </a:lnTo>
                  <a:close/>
                </a:path>
              </a:pathLst>
            </a:cu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8"/>
            <p:cNvSpPr/>
            <p:nvPr/>
          </p:nvSpPr>
          <p:spPr>
            <a:xfrm>
              <a:off x="6918214" y="4390319"/>
              <a:ext cx="23398" cy="108848"/>
            </a:xfrm>
            <a:custGeom>
              <a:rect b="b" l="l" r="r" t="t"/>
              <a:pathLst>
                <a:path extrusionOk="0" h="4145" w="891">
                  <a:moveTo>
                    <a:pt x="0" y="0"/>
                  </a:moveTo>
                  <a:lnTo>
                    <a:pt x="0" y="4144"/>
                  </a:lnTo>
                  <a:lnTo>
                    <a:pt x="890" y="4144"/>
                  </a:lnTo>
                  <a:lnTo>
                    <a:pt x="890" y="0"/>
                  </a:lnTo>
                  <a:close/>
                </a:path>
              </a:pathLst>
            </a:custGeom>
            <a:solidFill>
              <a:srgbClr val="C7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8"/>
            <p:cNvSpPr/>
            <p:nvPr/>
          </p:nvSpPr>
          <p:spPr>
            <a:xfrm>
              <a:off x="6720923" y="4382283"/>
              <a:ext cx="44248" cy="11082"/>
            </a:xfrm>
            <a:custGeom>
              <a:rect b="b" l="l" r="r" t="t"/>
              <a:pathLst>
                <a:path extrusionOk="0" h="422" w="1685">
                  <a:moveTo>
                    <a:pt x="278" y="0"/>
                  </a:moveTo>
                  <a:cubicBezTo>
                    <a:pt x="0" y="0"/>
                    <a:pt x="0" y="421"/>
                    <a:pt x="278" y="421"/>
                  </a:cubicBezTo>
                  <a:lnTo>
                    <a:pt x="1398" y="421"/>
                  </a:lnTo>
                  <a:cubicBezTo>
                    <a:pt x="1685" y="421"/>
                    <a:pt x="1685" y="0"/>
                    <a:pt x="13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8"/>
            <p:cNvSpPr/>
            <p:nvPr/>
          </p:nvSpPr>
          <p:spPr>
            <a:xfrm>
              <a:off x="6720923" y="4400875"/>
              <a:ext cx="60345" cy="11082"/>
            </a:xfrm>
            <a:custGeom>
              <a:rect b="b" l="l" r="r" t="t"/>
              <a:pathLst>
                <a:path extrusionOk="0" h="422" w="2298">
                  <a:moveTo>
                    <a:pt x="278" y="0"/>
                  </a:moveTo>
                  <a:cubicBezTo>
                    <a:pt x="0" y="0"/>
                    <a:pt x="0" y="422"/>
                    <a:pt x="278" y="422"/>
                  </a:cubicBezTo>
                  <a:lnTo>
                    <a:pt x="2010" y="422"/>
                  </a:lnTo>
                  <a:cubicBezTo>
                    <a:pt x="2297" y="422"/>
                    <a:pt x="2297" y="0"/>
                    <a:pt x="20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a:off x="6720923" y="4419231"/>
              <a:ext cx="60345" cy="11082"/>
            </a:xfrm>
            <a:custGeom>
              <a:rect b="b" l="l" r="r" t="t"/>
              <a:pathLst>
                <a:path extrusionOk="0" h="422" w="2298">
                  <a:moveTo>
                    <a:pt x="278" y="0"/>
                  </a:moveTo>
                  <a:cubicBezTo>
                    <a:pt x="0" y="0"/>
                    <a:pt x="0" y="421"/>
                    <a:pt x="278" y="421"/>
                  </a:cubicBezTo>
                  <a:lnTo>
                    <a:pt x="2010" y="421"/>
                  </a:lnTo>
                  <a:cubicBezTo>
                    <a:pt x="2297" y="421"/>
                    <a:pt x="2297" y="0"/>
                    <a:pt x="20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8"/>
            <p:cNvSpPr/>
            <p:nvPr/>
          </p:nvSpPr>
          <p:spPr>
            <a:xfrm>
              <a:off x="6720923" y="4437560"/>
              <a:ext cx="60345" cy="11082"/>
            </a:xfrm>
            <a:custGeom>
              <a:rect b="b" l="l" r="r" t="t"/>
              <a:pathLst>
                <a:path extrusionOk="0" h="422" w="2298">
                  <a:moveTo>
                    <a:pt x="278" y="1"/>
                  </a:moveTo>
                  <a:cubicBezTo>
                    <a:pt x="0" y="1"/>
                    <a:pt x="0" y="422"/>
                    <a:pt x="278" y="422"/>
                  </a:cubicBezTo>
                  <a:lnTo>
                    <a:pt x="2010" y="422"/>
                  </a:lnTo>
                  <a:cubicBezTo>
                    <a:pt x="2297" y="422"/>
                    <a:pt x="2297" y="1"/>
                    <a:pt x="20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8"/>
            <p:cNvSpPr/>
            <p:nvPr/>
          </p:nvSpPr>
          <p:spPr>
            <a:xfrm>
              <a:off x="6639491" y="4461956"/>
              <a:ext cx="134740" cy="134477"/>
            </a:xfrm>
            <a:custGeom>
              <a:rect b="b" l="l" r="r" t="t"/>
              <a:pathLst>
                <a:path extrusionOk="0" h="5121" w="5131">
                  <a:moveTo>
                    <a:pt x="2805" y="1570"/>
                  </a:moveTo>
                  <a:lnTo>
                    <a:pt x="2833" y="1579"/>
                  </a:lnTo>
                  <a:lnTo>
                    <a:pt x="2881" y="1579"/>
                  </a:lnTo>
                  <a:lnTo>
                    <a:pt x="2900" y="1589"/>
                  </a:lnTo>
                  <a:lnTo>
                    <a:pt x="2929" y="1598"/>
                  </a:lnTo>
                  <a:lnTo>
                    <a:pt x="2948" y="1608"/>
                  </a:lnTo>
                  <a:lnTo>
                    <a:pt x="2977" y="1617"/>
                  </a:lnTo>
                  <a:lnTo>
                    <a:pt x="2996" y="1627"/>
                  </a:lnTo>
                  <a:lnTo>
                    <a:pt x="3025" y="1637"/>
                  </a:lnTo>
                  <a:lnTo>
                    <a:pt x="3044" y="1646"/>
                  </a:lnTo>
                  <a:lnTo>
                    <a:pt x="3063" y="1656"/>
                  </a:lnTo>
                  <a:lnTo>
                    <a:pt x="3082" y="1675"/>
                  </a:lnTo>
                  <a:lnTo>
                    <a:pt x="3111" y="1684"/>
                  </a:lnTo>
                  <a:lnTo>
                    <a:pt x="3130" y="1694"/>
                  </a:lnTo>
                  <a:lnTo>
                    <a:pt x="3149" y="1704"/>
                  </a:lnTo>
                  <a:lnTo>
                    <a:pt x="3168" y="1723"/>
                  </a:lnTo>
                  <a:lnTo>
                    <a:pt x="3187" y="1732"/>
                  </a:lnTo>
                  <a:lnTo>
                    <a:pt x="3197" y="1742"/>
                  </a:lnTo>
                  <a:lnTo>
                    <a:pt x="3216" y="1761"/>
                  </a:lnTo>
                  <a:lnTo>
                    <a:pt x="3235" y="1771"/>
                  </a:lnTo>
                  <a:lnTo>
                    <a:pt x="3264" y="1790"/>
                  </a:lnTo>
                  <a:lnTo>
                    <a:pt x="3283" y="1809"/>
                  </a:lnTo>
                  <a:lnTo>
                    <a:pt x="3302" y="1838"/>
                  </a:lnTo>
                  <a:lnTo>
                    <a:pt x="3312" y="1847"/>
                  </a:lnTo>
                  <a:lnTo>
                    <a:pt x="3321" y="1857"/>
                  </a:lnTo>
                  <a:lnTo>
                    <a:pt x="3341" y="1866"/>
                  </a:lnTo>
                  <a:lnTo>
                    <a:pt x="3350" y="1885"/>
                  </a:lnTo>
                  <a:lnTo>
                    <a:pt x="3360" y="1895"/>
                  </a:lnTo>
                  <a:lnTo>
                    <a:pt x="3369" y="1904"/>
                  </a:lnTo>
                  <a:lnTo>
                    <a:pt x="3388" y="1924"/>
                  </a:lnTo>
                  <a:lnTo>
                    <a:pt x="3388" y="1933"/>
                  </a:lnTo>
                  <a:lnTo>
                    <a:pt x="3398" y="1943"/>
                  </a:lnTo>
                  <a:lnTo>
                    <a:pt x="3408" y="1962"/>
                  </a:lnTo>
                  <a:lnTo>
                    <a:pt x="3427" y="1991"/>
                  </a:lnTo>
                  <a:lnTo>
                    <a:pt x="3436" y="2010"/>
                  </a:lnTo>
                  <a:lnTo>
                    <a:pt x="3455" y="2029"/>
                  </a:lnTo>
                  <a:lnTo>
                    <a:pt x="3465" y="2048"/>
                  </a:lnTo>
                  <a:lnTo>
                    <a:pt x="3475" y="2067"/>
                  </a:lnTo>
                  <a:lnTo>
                    <a:pt x="3494" y="2096"/>
                  </a:lnTo>
                  <a:lnTo>
                    <a:pt x="3503" y="2115"/>
                  </a:lnTo>
                  <a:lnTo>
                    <a:pt x="3513" y="2134"/>
                  </a:lnTo>
                  <a:lnTo>
                    <a:pt x="3522" y="2163"/>
                  </a:lnTo>
                  <a:lnTo>
                    <a:pt x="3532" y="2182"/>
                  </a:lnTo>
                  <a:lnTo>
                    <a:pt x="3542" y="2211"/>
                  </a:lnTo>
                  <a:lnTo>
                    <a:pt x="3551" y="2230"/>
                  </a:lnTo>
                  <a:lnTo>
                    <a:pt x="3561" y="2259"/>
                  </a:lnTo>
                  <a:lnTo>
                    <a:pt x="3570" y="2278"/>
                  </a:lnTo>
                  <a:lnTo>
                    <a:pt x="3570" y="2306"/>
                  </a:lnTo>
                  <a:lnTo>
                    <a:pt x="3570" y="2326"/>
                  </a:lnTo>
                  <a:lnTo>
                    <a:pt x="3570" y="2354"/>
                  </a:lnTo>
                  <a:lnTo>
                    <a:pt x="3570" y="2364"/>
                  </a:lnTo>
                  <a:lnTo>
                    <a:pt x="3570" y="2373"/>
                  </a:lnTo>
                  <a:lnTo>
                    <a:pt x="3570" y="2402"/>
                  </a:lnTo>
                  <a:lnTo>
                    <a:pt x="3570" y="2412"/>
                  </a:lnTo>
                  <a:lnTo>
                    <a:pt x="3570" y="2431"/>
                  </a:lnTo>
                  <a:lnTo>
                    <a:pt x="3570" y="2469"/>
                  </a:lnTo>
                  <a:lnTo>
                    <a:pt x="3570" y="2479"/>
                  </a:lnTo>
                  <a:lnTo>
                    <a:pt x="3570" y="2507"/>
                  </a:lnTo>
                  <a:cubicBezTo>
                    <a:pt x="3637" y="2507"/>
                    <a:pt x="3637" y="2536"/>
                    <a:pt x="3637" y="2555"/>
                  </a:cubicBezTo>
                  <a:lnTo>
                    <a:pt x="3637" y="2622"/>
                  </a:lnTo>
                  <a:lnTo>
                    <a:pt x="3637" y="2651"/>
                  </a:lnTo>
                  <a:lnTo>
                    <a:pt x="3637" y="2689"/>
                  </a:lnTo>
                  <a:lnTo>
                    <a:pt x="3637" y="2708"/>
                  </a:lnTo>
                  <a:cubicBezTo>
                    <a:pt x="3637" y="2728"/>
                    <a:pt x="3637" y="2747"/>
                    <a:pt x="3628" y="2756"/>
                  </a:cubicBezTo>
                  <a:lnTo>
                    <a:pt x="3628" y="2775"/>
                  </a:lnTo>
                  <a:cubicBezTo>
                    <a:pt x="3628" y="2795"/>
                    <a:pt x="3618" y="2814"/>
                    <a:pt x="3609" y="2833"/>
                  </a:cubicBezTo>
                  <a:lnTo>
                    <a:pt x="3609" y="2842"/>
                  </a:lnTo>
                  <a:cubicBezTo>
                    <a:pt x="3609" y="2862"/>
                    <a:pt x="3599" y="2881"/>
                    <a:pt x="3599" y="2890"/>
                  </a:cubicBezTo>
                  <a:lnTo>
                    <a:pt x="3599" y="2909"/>
                  </a:lnTo>
                  <a:lnTo>
                    <a:pt x="3580" y="2957"/>
                  </a:lnTo>
                  <a:lnTo>
                    <a:pt x="3580" y="2967"/>
                  </a:lnTo>
                  <a:cubicBezTo>
                    <a:pt x="3561" y="3005"/>
                    <a:pt x="3542" y="3043"/>
                    <a:pt x="3522" y="3082"/>
                  </a:cubicBezTo>
                  <a:lnTo>
                    <a:pt x="3522" y="3091"/>
                  </a:lnTo>
                  <a:lnTo>
                    <a:pt x="3494" y="3129"/>
                  </a:lnTo>
                  <a:lnTo>
                    <a:pt x="3494" y="3139"/>
                  </a:lnTo>
                  <a:cubicBezTo>
                    <a:pt x="3455" y="3196"/>
                    <a:pt x="3417" y="3244"/>
                    <a:pt x="3369" y="3292"/>
                  </a:cubicBezTo>
                  <a:cubicBezTo>
                    <a:pt x="3321" y="3340"/>
                    <a:pt x="3274" y="3378"/>
                    <a:pt x="3226" y="3417"/>
                  </a:cubicBezTo>
                  <a:lnTo>
                    <a:pt x="3207" y="3436"/>
                  </a:lnTo>
                  <a:lnTo>
                    <a:pt x="3168" y="3455"/>
                  </a:lnTo>
                  <a:lnTo>
                    <a:pt x="3149" y="3464"/>
                  </a:lnTo>
                  <a:lnTo>
                    <a:pt x="3130" y="3474"/>
                  </a:lnTo>
                  <a:lnTo>
                    <a:pt x="3120" y="3484"/>
                  </a:lnTo>
                  <a:lnTo>
                    <a:pt x="3101" y="3493"/>
                  </a:lnTo>
                  <a:lnTo>
                    <a:pt x="3092" y="3493"/>
                  </a:lnTo>
                  <a:lnTo>
                    <a:pt x="3044" y="3522"/>
                  </a:lnTo>
                  <a:lnTo>
                    <a:pt x="3015" y="3531"/>
                  </a:lnTo>
                  <a:lnTo>
                    <a:pt x="2986" y="3541"/>
                  </a:lnTo>
                  <a:lnTo>
                    <a:pt x="2948" y="3560"/>
                  </a:lnTo>
                  <a:lnTo>
                    <a:pt x="2910" y="3560"/>
                  </a:lnTo>
                  <a:lnTo>
                    <a:pt x="2881" y="3570"/>
                  </a:lnTo>
                  <a:lnTo>
                    <a:pt x="2843" y="3570"/>
                  </a:lnTo>
                  <a:lnTo>
                    <a:pt x="2776" y="3579"/>
                  </a:lnTo>
                  <a:lnTo>
                    <a:pt x="2766" y="3579"/>
                  </a:lnTo>
                  <a:lnTo>
                    <a:pt x="2709" y="3589"/>
                  </a:lnTo>
                  <a:lnTo>
                    <a:pt x="2470" y="3589"/>
                  </a:lnTo>
                  <a:lnTo>
                    <a:pt x="2403" y="3570"/>
                  </a:lnTo>
                  <a:lnTo>
                    <a:pt x="2374" y="3570"/>
                  </a:lnTo>
                  <a:lnTo>
                    <a:pt x="2336" y="3560"/>
                  </a:lnTo>
                  <a:lnTo>
                    <a:pt x="2326" y="3560"/>
                  </a:lnTo>
                  <a:lnTo>
                    <a:pt x="2297" y="3551"/>
                  </a:lnTo>
                  <a:lnTo>
                    <a:pt x="2259" y="3541"/>
                  </a:lnTo>
                  <a:lnTo>
                    <a:pt x="2250" y="3541"/>
                  </a:lnTo>
                  <a:lnTo>
                    <a:pt x="2221" y="3531"/>
                  </a:lnTo>
                  <a:lnTo>
                    <a:pt x="2192" y="3522"/>
                  </a:lnTo>
                  <a:lnTo>
                    <a:pt x="2144" y="3493"/>
                  </a:lnTo>
                  <a:lnTo>
                    <a:pt x="2135" y="3493"/>
                  </a:lnTo>
                  <a:lnTo>
                    <a:pt x="2116" y="3484"/>
                  </a:lnTo>
                  <a:lnTo>
                    <a:pt x="2077" y="3464"/>
                  </a:lnTo>
                  <a:lnTo>
                    <a:pt x="2068" y="3455"/>
                  </a:lnTo>
                  <a:lnTo>
                    <a:pt x="2058" y="3455"/>
                  </a:lnTo>
                  <a:cubicBezTo>
                    <a:pt x="1790" y="3292"/>
                    <a:pt x="1618" y="3015"/>
                    <a:pt x="1580" y="2708"/>
                  </a:cubicBezTo>
                  <a:lnTo>
                    <a:pt x="1580" y="2689"/>
                  </a:lnTo>
                  <a:lnTo>
                    <a:pt x="1580" y="2641"/>
                  </a:lnTo>
                  <a:lnTo>
                    <a:pt x="1580" y="2622"/>
                  </a:lnTo>
                  <a:lnTo>
                    <a:pt x="1580" y="2565"/>
                  </a:lnTo>
                  <a:lnTo>
                    <a:pt x="1580" y="2488"/>
                  </a:lnTo>
                  <a:lnTo>
                    <a:pt x="1580" y="2460"/>
                  </a:lnTo>
                  <a:lnTo>
                    <a:pt x="1580" y="2412"/>
                  </a:lnTo>
                  <a:lnTo>
                    <a:pt x="1580" y="2402"/>
                  </a:lnTo>
                  <a:lnTo>
                    <a:pt x="1580" y="2364"/>
                  </a:lnTo>
                  <a:lnTo>
                    <a:pt x="1580" y="2354"/>
                  </a:lnTo>
                  <a:lnTo>
                    <a:pt x="1580" y="2345"/>
                  </a:lnTo>
                  <a:lnTo>
                    <a:pt x="1589" y="2316"/>
                  </a:lnTo>
                  <a:lnTo>
                    <a:pt x="1589" y="2297"/>
                  </a:lnTo>
                  <a:lnTo>
                    <a:pt x="1589" y="2268"/>
                  </a:lnTo>
                  <a:lnTo>
                    <a:pt x="1599" y="2249"/>
                  </a:lnTo>
                  <a:lnTo>
                    <a:pt x="1608" y="2220"/>
                  </a:lnTo>
                  <a:lnTo>
                    <a:pt x="1618" y="2201"/>
                  </a:lnTo>
                  <a:lnTo>
                    <a:pt x="1628" y="2172"/>
                  </a:lnTo>
                  <a:lnTo>
                    <a:pt x="1637" y="2153"/>
                  </a:lnTo>
                  <a:lnTo>
                    <a:pt x="1647" y="2134"/>
                  </a:lnTo>
                  <a:lnTo>
                    <a:pt x="1656" y="2105"/>
                  </a:lnTo>
                  <a:lnTo>
                    <a:pt x="1666" y="2086"/>
                  </a:lnTo>
                  <a:lnTo>
                    <a:pt x="1675" y="2067"/>
                  </a:lnTo>
                  <a:lnTo>
                    <a:pt x="1695" y="2038"/>
                  </a:lnTo>
                  <a:lnTo>
                    <a:pt x="1704" y="2019"/>
                  </a:lnTo>
                  <a:lnTo>
                    <a:pt x="1714" y="2000"/>
                  </a:lnTo>
                  <a:lnTo>
                    <a:pt x="1733" y="1981"/>
                  </a:lnTo>
                  <a:lnTo>
                    <a:pt x="1742" y="1962"/>
                  </a:lnTo>
                  <a:lnTo>
                    <a:pt x="1762" y="1943"/>
                  </a:lnTo>
                  <a:lnTo>
                    <a:pt x="1771" y="1914"/>
                  </a:lnTo>
                  <a:lnTo>
                    <a:pt x="1790" y="1904"/>
                  </a:lnTo>
                  <a:lnTo>
                    <a:pt x="1809" y="1885"/>
                  </a:lnTo>
                  <a:lnTo>
                    <a:pt x="1819" y="1876"/>
                  </a:lnTo>
                  <a:lnTo>
                    <a:pt x="1838" y="1857"/>
                  </a:lnTo>
                  <a:lnTo>
                    <a:pt x="1838" y="1847"/>
                  </a:lnTo>
                  <a:lnTo>
                    <a:pt x="1848" y="1838"/>
                  </a:lnTo>
                  <a:lnTo>
                    <a:pt x="1886" y="1809"/>
                  </a:lnTo>
                  <a:lnTo>
                    <a:pt x="1915" y="1780"/>
                  </a:lnTo>
                  <a:lnTo>
                    <a:pt x="1924" y="1771"/>
                  </a:lnTo>
                  <a:lnTo>
                    <a:pt x="1953" y="1751"/>
                  </a:lnTo>
                  <a:lnTo>
                    <a:pt x="1972" y="1742"/>
                  </a:lnTo>
                  <a:lnTo>
                    <a:pt x="1991" y="1723"/>
                  </a:lnTo>
                  <a:lnTo>
                    <a:pt x="2010" y="1713"/>
                  </a:lnTo>
                  <a:lnTo>
                    <a:pt x="2029" y="1694"/>
                  </a:lnTo>
                  <a:lnTo>
                    <a:pt x="2049" y="1684"/>
                  </a:lnTo>
                  <a:lnTo>
                    <a:pt x="2068" y="1675"/>
                  </a:lnTo>
                  <a:lnTo>
                    <a:pt x="2087" y="1665"/>
                  </a:lnTo>
                  <a:lnTo>
                    <a:pt x="2106" y="1646"/>
                  </a:lnTo>
                  <a:lnTo>
                    <a:pt x="2135" y="1637"/>
                  </a:lnTo>
                  <a:lnTo>
                    <a:pt x="2154" y="1627"/>
                  </a:lnTo>
                  <a:lnTo>
                    <a:pt x="2173" y="1617"/>
                  </a:lnTo>
                  <a:lnTo>
                    <a:pt x="2202" y="1608"/>
                  </a:lnTo>
                  <a:lnTo>
                    <a:pt x="2221" y="1598"/>
                  </a:lnTo>
                  <a:lnTo>
                    <a:pt x="2250" y="1589"/>
                  </a:lnTo>
                  <a:lnTo>
                    <a:pt x="2269" y="1589"/>
                  </a:lnTo>
                  <a:lnTo>
                    <a:pt x="2297" y="1579"/>
                  </a:lnTo>
                  <a:lnTo>
                    <a:pt x="2317" y="1579"/>
                  </a:lnTo>
                  <a:lnTo>
                    <a:pt x="2345" y="1570"/>
                  </a:lnTo>
                  <a:close/>
                  <a:moveTo>
                    <a:pt x="2058" y="0"/>
                  </a:moveTo>
                  <a:cubicBezTo>
                    <a:pt x="2020" y="0"/>
                    <a:pt x="1982" y="29"/>
                    <a:pt x="1982" y="77"/>
                  </a:cubicBezTo>
                  <a:lnTo>
                    <a:pt x="1982" y="517"/>
                  </a:lnTo>
                  <a:cubicBezTo>
                    <a:pt x="1828" y="565"/>
                    <a:pt x="1675" y="622"/>
                    <a:pt x="1532" y="708"/>
                  </a:cubicBezTo>
                  <a:lnTo>
                    <a:pt x="1216" y="392"/>
                  </a:lnTo>
                  <a:cubicBezTo>
                    <a:pt x="1202" y="373"/>
                    <a:pt x="1182" y="364"/>
                    <a:pt x="1163" y="364"/>
                  </a:cubicBezTo>
                  <a:cubicBezTo>
                    <a:pt x="1144" y="364"/>
                    <a:pt x="1125" y="373"/>
                    <a:pt x="1111" y="392"/>
                  </a:cubicBezTo>
                  <a:lnTo>
                    <a:pt x="393" y="1110"/>
                  </a:lnTo>
                  <a:cubicBezTo>
                    <a:pt x="364" y="1139"/>
                    <a:pt x="364" y="1187"/>
                    <a:pt x="393" y="1215"/>
                  </a:cubicBezTo>
                  <a:lnTo>
                    <a:pt x="709" y="1531"/>
                  </a:lnTo>
                  <a:cubicBezTo>
                    <a:pt x="632" y="1675"/>
                    <a:pt x="565" y="1818"/>
                    <a:pt x="517" y="1981"/>
                  </a:cubicBezTo>
                  <a:lnTo>
                    <a:pt x="77" y="1981"/>
                  </a:lnTo>
                  <a:cubicBezTo>
                    <a:pt x="29" y="1981"/>
                    <a:pt x="1" y="2010"/>
                    <a:pt x="1" y="2058"/>
                  </a:cubicBezTo>
                  <a:lnTo>
                    <a:pt x="1" y="3062"/>
                  </a:lnTo>
                  <a:cubicBezTo>
                    <a:pt x="1" y="3101"/>
                    <a:pt x="29" y="3139"/>
                    <a:pt x="77" y="3139"/>
                  </a:cubicBezTo>
                  <a:lnTo>
                    <a:pt x="517" y="3139"/>
                  </a:lnTo>
                  <a:cubicBezTo>
                    <a:pt x="565" y="3292"/>
                    <a:pt x="632" y="3445"/>
                    <a:pt x="709" y="3589"/>
                  </a:cubicBezTo>
                  <a:lnTo>
                    <a:pt x="393" y="3905"/>
                  </a:lnTo>
                  <a:cubicBezTo>
                    <a:pt x="364" y="3933"/>
                    <a:pt x="364" y="3981"/>
                    <a:pt x="393" y="4010"/>
                  </a:cubicBezTo>
                  <a:lnTo>
                    <a:pt x="1111" y="4728"/>
                  </a:lnTo>
                  <a:cubicBezTo>
                    <a:pt x="1125" y="4742"/>
                    <a:pt x="1144" y="4749"/>
                    <a:pt x="1163" y="4749"/>
                  </a:cubicBezTo>
                  <a:cubicBezTo>
                    <a:pt x="1182" y="4749"/>
                    <a:pt x="1202" y="4742"/>
                    <a:pt x="1216" y="4728"/>
                  </a:cubicBezTo>
                  <a:lnTo>
                    <a:pt x="1532" y="4412"/>
                  </a:lnTo>
                  <a:cubicBezTo>
                    <a:pt x="1675" y="4488"/>
                    <a:pt x="1828" y="4555"/>
                    <a:pt x="1982" y="4594"/>
                  </a:cubicBezTo>
                  <a:lnTo>
                    <a:pt x="1982" y="5044"/>
                  </a:lnTo>
                  <a:cubicBezTo>
                    <a:pt x="1982" y="5082"/>
                    <a:pt x="2020" y="5120"/>
                    <a:pt x="2058" y="5120"/>
                  </a:cubicBezTo>
                  <a:lnTo>
                    <a:pt x="3063" y="5120"/>
                  </a:lnTo>
                  <a:cubicBezTo>
                    <a:pt x="3111" y="5120"/>
                    <a:pt x="3140" y="5082"/>
                    <a:pt x="3140" y="5044"/>
                  </a:cubicBezTo>
                  <a:lnTo>
                    <a:pt x="3140" y="4594"/>
                  </a:lnTo>
                  <a:cubicBezTo>
                    <a:pt x="3302" y="4546"/>
                    <a:pt x="3446" y="4488"/>
                    <a:pt x="3589" y="4402"/>
                  </a:cubicBezTo>
                  <a:lnTo>
                    <a:pt x="3905" y="4718"/>
                  </a:lnTo>
                  <a:cubicBezTo>
                    <a:pt x="3920" y="4733"/>
                    <a:pt x="3941" y="4740"/>
                    <a:pt x="3963" y="4740"/>
                  </a:cubicBezTo>
                  <a:cubicBezTo>
                    <a:pt x="3984" y="4740"/>
                    <a:pt x="4006" y="4733"/>
                    <a:pt x="4020" y="4718"/>
                  </a:cubicBezTo>
                  <a:lnTo>
                    <a:pt x="4738" y="4000"/>
                  </a:lnTo>
                  <a:cubicBezTo>
                    <a:pt x="4767" y="3972"/>
                    <a:pt x="4767" y="3924"/>
                    <a:pt x="4738" y="3895"/>
                  </a:cubicBezTo>
                  <a:lnTo>
                    <a:pt x="4422" y="3579"/>
                  </a:lnTo>
                  <a:cubicBezTo>
                    <a:pt x="4499" y="3436"/>
                    <a:pt x="4556" y="3283"/>
                    <a:pt x="4604" y="3129"/>
                  </a:cubicBezTo>
                  <a:lnTo>
                    <a:pt x="5054" y="3129"/>
                  </a:lnTo>
                  <a:cubicBezTo>
                    <a:pt x="5092" y="3129"/>
                    <a:pt x="5130" y="3101"/>
                    <a:pt x="5130" y="3053"/>
                  </a:cubicBezTo>
                  <a:lnTo>
                    <a:pt x="5130" y="2048"/>
                  </a:lnTo>
                  <a:cubicBezTo>
                    <a:pt x="5121" y="2010"/>
                    <a:pt x="5092" y="1981"/>
                    <a:pt x="5054" y="1981"/>
                  </a:cubicBezTo>
                  <a:lnTo>
                    <a:pt x="4604" y="1981"/>
                  </a:lnTo>
                  <a:cubicBezTo>
                    <a:pt x="4556" y="1818"/>
                    <a:pt x="4499" y="1675"/>
                    <a:pt x="4422" y="1531"/>
                  </a:cubicBezTo>
                  <a:lnTo>
                    <a:pt x="4738" y="1215"/>
                  </a:lnTo>
                  <a:cubicBezTo>
                    <a:pt x="4767" y="1187"/>
                    <a:pt x="4767" y="1139"/>
                    <a:pt x="4738" y="1110"/>
                  </a:cubicBezTo>
                  <a:lnTo>
                    <a:pt x="4020" y="392"/>
                  </a:lnTo>
                  <a:cubicBezTo>
                    <a:pt x="4006" y="373"/>
                    <a:pt x="3984" y="364"/>
                    <a:pt x="3963" y="364"/>
                  </a:cubicBezTo>
                  <a:cubicBezTo>
                    <a:pt x="3941" y="364"/>
                    <a:pt x="3920" y="373"/>
                    <a:pt x="3905" y="392"/>
                  </a:cubicBezTo>
                  <a:lnTo>
                    <a:pt x="3589" y="708"/>
                  </a:lnTo>
                  <a:cubicBezTo>
                    <a:pt x="3446" y="622"/>
                    <a:pt x="3302" y="565"/>
                    <a:pt x="3140" y="517"/>
                  </a:cubicBezTo>
                  <a:lnTo>
                    <a:pt x="3140" y="77"/>
                  </a:lnTo>
                  <a:cubicBezTo>
                    <a:pt x="3140" y="29"/>
                    <a:pt x="3111" y="0"/>
                    <a:pt x="3063"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8"/>
            <p:cNvSpPr/>
            <p:nvPr/>
          </p:nvSpPr>
          <p:spPr>
            <a:xfrm>
              <a:off x="6673918" y="4502396"/>
              <a:ext cx="29936" cy="53807"/>
            </a:xfrm>
            <a:custGeom>
              <a:rect b="b" l="l" r="r" t="t"/>
              <a:pathLst>
                <a:path extrusionOk="0" h="2049" w="1140">
                  <a:moveTo>
                    <a:pt x="728" y="1"/>
                  </a:moveTo>
                  <a:lnTo>
                    <a:pt x="699" y="10"/>
                  </a:lnTo>
                  <a:lnTo>
                    <a:pt x="680" y="20"/>
                  </a:lnTo>
                  <a:lnTo>
                    <a:pt x="651" y="30"/>
                  </a:lnTo>
                  <a:lnTo>
                    <a:pt x="623" y="39"/>
                  </a:lnTo>
                  <a:lnTo>
                    <a:pt x="604" y="49"/>
                  </a:lnTo>
                  <a:lnTo>
                    <a:pt x="584" y="58"/>
                  </a:lnTo>
                  <a:lnTo>
                    <a:pt x="556" y="68"/>
                  </a:lnTo>
                  <a:lnTo>
                    <a:pt x="537" y="77"/>
                  </a:lnTo>
                  <a:lnTo>
                    <a:pt x="508" y="87"/>
                  </a:lnTo>
                  <a:lnTo>
                    <a:pt x="489" y="97"/>
                  </a:lnTo>
                  <a:lnTo>
                    <a:pt x="470" y="116"/>
                  </a:lnTo>
                  <a:lnTo>
                    <a:pt x="451" y="125"/>
                  </a:lnTo>
                  <a:lnTo>
                    <a:pt x="431" y="144"/>
                  </a:lnTo>
                  <a:lnTo>
                    <a:pt x="412" y="154"/>
                  </a:lnTo>
                  <a:lnTo>
                    <a:pt x="393" y="164"/>
                  </a:lnTo>
                  <a:lnTo>
                    <a:pt x="374" y="173"/>
                  </a:lnTo>
                  <a:lnTo>
                    <a:pt x="355" y="202"/>
                  </a:lnTo>
                  <a:lnTo>
                    <a:pt x="336" y="211"/>
                  </a:lnTo>
                  <a:lnTo>
                    <a:pt x="307" y="240"/>
                  </a:lnTo>
                  <a:lnTo>
                    <a:pt x="269" y="269"/>
                  </a:lnTo>
                  <a:lnTo>
                    <a:pt x="259" y="278"/>
                  </a:lnTo>
                  <a:lnTo>
                    <a:pt x="240" y="298"/>
                  </a:lnTo>
                  <a:lnTo>
                    <a:pt x="230" y="317"/>
                  </a:lnTo>
                  <a:lnTo>
                    <a:pt x="211" y="336"/>
                  </a:lnTo>
                  <a:lnTo>
                    <a:pt x="202" y="345"/>
                  </a:lnTo>
                  <a:lnTo>
                    <a:pt x="183" y="364"/>
                  </a:lnTo>
                  <a:lnTo>
                    <a:pt x="173" y="384"/>
                  </a:lnTo>
                  <a:lnTo>
                    <a:pt x="154" y="412"/>
                  </a:lnTo>
                  <a:lnTo>
                    <a:pt x="144" y="431"/>
                  </a:lnTo>
                  <a:lnTo>
                    <a:pt x="135" y="451"/>
                  </a:lnTo>
                  <a:lnTo>
                    <a:pt x="116" y="470"/>
                  </a:lnTo>
                  <a:lnTo>
                    <a:pt x="106" y="498"/>
                  </a:lnTo>
                  <a:lnTo>
                    <a:pt x="96" y="518"/>
                  </a:lnTo>
                  <a:lnTo>
                    <a:pt x="77" y="537"/>
                  </a:lnTo>
                  <a:lnTo>
                    <a:pt x="68" y="565"/>
                  </a:lnTo>
                  <a:lnTo>
                    <a:pt x="58" y="585"/>
                  </a:lnTo>
                  <a:lnTo>
                    <a:pt x="49" y="604"/>
                  </a:lnTo>
                  <a:lnTo>
                    <a:pt x="39" y="632"/>
                  </a:lnTo>
                  <a:lnTo>
                    <a:pt x="29" y="652"/>
                  </a:lnTo>
                  <a:lnTo>
                    <a:pt x="29" y="680"/>
                  </a:lnTo>
                  <a:lnTo>
                    <a:pt x="20" y="699"/>
                  </a:lnTo>
                  <a:lnTo>
                    <a:pt x="10" y="728"/>
                  </a:lnTo>
                  <a:lnTo>
                    <a:pt x="10" y="747"/>
                  </a:lnTo>
                  <a:lnTo>
                    <a:pt x="1" y="776"/>
                  </a:lnTo>
                  <a:lnTo>
                    <a:pt x="1" y="786"/>
                  </a:lnTo>
                  <a:lnTo>
                    <a:pt x="1" y="805"/>
                  </a:lnTo>
                  <a:lnTo>
                    <a:pt x="1" y="833"/>
                  </a:lnTo>
                  <a:lnTo>
                    <a:pt x="1" y="853"/>
                  </a:lnTo>
                  <a:lnTo>
                    <a:pt x="1" y="891"/>
                  </a:lnTo>
                  <a:lnTo>
                    <a:pt x="1" y="900"/>
                  </a:lnTo>
                  <a:lnTo>
                    <a:pt x="1" y="929"/>
                  </a:lnTo>
                  <a:lnTo>
                    <a:pt x="1" y="1006"/>
                  </a:lnTo>
                  <a:lnTo>
                    <a:pt x="1" y="1073"/>
                  </a:lnTo>
                  <a:lnTo>
                    <a:pt x="1" y="1082"/>
                  </a:lnTo>
                  <a:lnTo>
                    <a:pt x="1" y="1140"/>
                  </a:lnTo>
                  <a:lnTo>
                    <a:pt x="1" y="1149"/>
                  </a:lnTo>
                  <a:cubicBezTo>
                    <a:pt x="49" y="1465"/>
                    <a:pt x="221" y="1743"/>
                    <a:pt x="489" y="1905"/>
                  </a:cubicBezTo>
                  <a:lnTo>
                    <a:pt x="498" y="1915"/>
                  </a:lnTo>
                  <a:lnTo>
                    <a:pt x="508" y="1915"/>
                  </a:lnTo>
                  <a:lnTo>
                    <a:pt x="517" y="1924"/>
                  </a:lnTo>
                  <a:lnTo>
                    <a:pt x="556" y="1944"/>
                  </a:lnTo>
                  <a:lnTo>
                    <a:pt x="565" y="1953"/>
                  </a:lnTo>
                  <a:lnTo>
                    <a:pt x="575" y="1953"/>
                  </a:lnTo>
                  <a:lnTo>
                    <a:pt x="632" y="1982"/>
                  </a:lnTo>
                  <a:lnTo>
                    <a:pt x="661" y="1991"/>
                  </a:lnTo>
                  <a:lnTo>
                    <a:pt x="690" y="2001"/>
                  </a:lnTo>
                  <a:lnTo>
                    <a:pt x="699" y="2001"/>
                  </a:lnTo>
                  <a:lnTo>
                    <a:pt x="747" y="2020"/>
                  </a:lnTo>
                  <a:lnTo>
                    <a:pt x="776" y="2030"/>
                  </a:lnTo>
                  <a:lnTo>
                    <a:pt x="814" y="2039"/>
                  </a:lnTo>
                  <a:lnTo>
                    <a:pt x="833" y="2039"/>
                  </a:lnTo>
                  <a:lnTo>
                    <a:pt x="900" y="2049"/>
                  </a:lnTo>
                  <a:lnTo>
                    <a:pt x="1140" y="2049"/>
                  </a:lnTo>
                  <a:lnTo>
                    <a:pt x="1073" y="2039"/>
                  </a:lnTo>
                  <a:lnTo>
                    <a:pt x="1044" y="2039"/>
                  </a:lnTo>
                  <a:lnTo>
                    <a:pt x="1006" y="2030"/>
                  </a:lnTo>
                  <a:lnTo>
                    <a:pt x="977" y="2020"/>
                  </a:lnTo>
                  <a:lnTo>
                    <a:pt x="939" y="2001"/>
                  </a:lnTo>
                  <a:lnTo>
                    <a:pt x="929" y="2001"/>
                  </a:lnTo>
                  <a:lnTo>
                    <a:pt x="891" y="1991"/>
                  </a:lnTo>
                  <a:lnTo>
                    <a:pt x="862" y="1982"/>
                  </a:lnTo>
                  <a:lnTo>
                    <a:pt x="814" y="1953"/>
                  </a:lnTo>
                  <a:lnTo>
                    <a:pt x="805" y="1953"/>
                  </a:lnTo>
                  <a:lnTo>
                    <a:pt x="785" y="1944"/>
                  </a:lnTo>
                  <a:lnTo>
                    <a:pt x="757" y="1924"/>
                  </a:lnTo>
                  <a:lnTo>
                    <a:pt x="738" y="1915"/>
                  </a:lnTo>
                  <a:lnTo>
                    <a:pt x="728" y="1905"/>
                  </a:lnTo>
                  <a:cubicBezTo>
                    <a:pt x="460" y="1743"/>
                    <a:pt x="278" y="1465"/>
                    <a:pt x="240" y="1149"/>
                  </a:cubicBezTo>
                  <a:lnTo>
                    <a:pt x="240" y="1140"/>
                  </a:lnTo>
                  <a:lnTo>
                    <a:pt x="240" y="1082"/>
                  </a:lnTo>
                  <a:lnTo>
                    <a:pt x="240" y="1073"/>
                  </a:lnTo>
                  <a:lnTo>
                    <a:pt x="240" y="1006"/>
                  </a:lnTo>
                  <a:lnTo>
                    <a:pt x="240" y="929"/>
                  </a:lnTo>
                  <a:lnTo>
                    <a:pt x="240" y="900"/>
                  </a:lnTo>
                  <a:lnTo>
                    <a:pt x="240" y="891"/>
                  </a:lnTo>
                  <a:lnTo>
                    <a:pt x="240" y="853"/>
                  </a:lnTo>
                  <a:lnTo>
                    <a:pt x="240" y="833"/>
                  </a:lnTo>
                  <a:lnTo>
                    <a:pt x="240" y="805"/>
                  </a:lnTo>
                  <a:lnTo>
                    <a:pt x="240" y="786"/>
                  </a:lnTo>
                  <a:lnTo>
                    <a:pt x="240" y="776"/>
                  </a:lnTo>
                  <a:lnTo>
                    <a:pt x="240" y="747"/>
                  </a:lnTo>
                  <a:lnTo>
                    <a:pt x="240" y="728"/>
                  </a:lnTo>
                  <a:lnTo>
                    <a:pt x="250" y="699"/>
                  </a:lnTo>
                  <a:lnTo>
                    <a:pt x="259" y="680"/>
                  </a:lnTo>
                  <a:lnTo>
                    <a:pt x="269" y="652"/>
                  </a:lnTo>
                  <a:lnTo>
                    <a:pt x="278" y="632"/>
                  </a:lnTo>
                  <a:lnTo>
                    <a:pt x="288" y="604"/>
                  </a:lnTo>
                  <a:lnTo>
                    <a:pt x="297" y="585"/>
                  </a:lnTo>
                  <a:lnTo>
                    <a:pt x="307" y="565"/>
                  </a:lnTo>
                  <a:lnTo>
                    <a:pt x="317" y="537"/>
                  </a:lnTo>
                  <a:lnTo>
                    <a:pt x="326" y="518"/>
                  </a:lnTo>
                  <a:lnTo>
                    <a:pt x="336" y="498"/>
                  </a:lnTo>
                  <a:lnTo>
                    <a:pt x="355" y="470"/>
                  </a:lnTo>
                  <a:lnTo>
                    <a:pt x="364" y="451"/>
                  </a:lnTo>
                  <a:lnTo>
                    <a:pt x="384" y="431"/>
                  </a:lnTo>
                  <a:lnTo>
                    <a:pt x="393" y="412"/>
                  </a:lnTo>
                  <a:lnTo>
                    <a:pt x="412" y="384"/>
                  </a:lnTo>
                  <a:lnTo>
                    <a:pt x="422" y="364"/>
                  </a:lnTo>
                  <a:lnTo>
                    <a:pt x="441" y="345"/>
                  </a:lnTo>
                  <a:lnTo>
                    <a:pt x="451" y="336"/>
                  </a:lnTo>
                  <a:lnTo>
                    <a:pt x="470" y="317"/>
                  </a:lnTo>
                  <a:lnTo>
                    <a:pt x="479" y="298"/>
                  </a:lnTo>
                  <a:lnTo>
                    <a:pt x="498" y="278"/>
                  </a:lnTo>
                  <a:lnTo>
                    <a:pt x="508" y="269"/>
                  </a:lnTo>
                  <a:lnTo>
                    <a:pt x="537" y="240"/>
                  </a:lnTo>
                  <a:lnTo>
                    <a:pt x="575" y="211"/>
                  </a:lnTo>
                  <a:lnTo>
                    <a:pt x="584" y="202"/>
                  </a:lnTo>
                  <a:lnTo>
                    <a:pt x="613" y="173"/>
                  </a:lnTo>
                  <a:lnTo>
                    <a:pt x="623" y="164"/>
                  </a:lnTo>
                  <a:lnTo>
                    <a:pt x="651" y="154"/>
                  </a:lnTo>
                  <a:lnTo>
                    <a:pt x="661" y="144"/>
                  </a:lnTo>
                  <a:lnTo>
                    <a:pt x="690" y="125"/>
                  </a:lnTo>
                  <a:lnTo>
                    <a:pt x="699" y="116"/>
                  </a:lnTo>
                  <a:lnTo>
                    <a:pt x="728" y="97"/>
                  </a:lnTo>
                  <a:lnTo>
                    <a:pt x="747" y="87"/>
                  </a:lnTo>
                  <a:lnTo>
                    <a:pt x="766" y="77"/>
                  </a:lnTo>
                  <a:lnTo>
                    <a:pt x="795" y="68"/>
                  </a:lnTo>
                  <a:lnTo>
                    <a:pt x="814" y="58"/>
                  </a:lnTo>
                  <a:lnTo>
                    <a:pt x="833" y="49"/>
                  </a:lnTo>
                  <a:lnTo>
                    <a:pt x="862" y="39"/>
                  </a:lnTo>
                  <a:lnTo>
                    <a:pt x="881" y="30"/>
                  </a:lnTo>
                  <a:lnTo>
                    <a:pt x="910" y="20"/>
                  </a:lnTo>
                  <a:lnTo>
                    <a:pt x="929" y="10"/>
                  </a:lnTo>
                  <a:lnTo>
                    <a:pt x="958" y="1"/>
                  </a:lnTo>
                  <a:close/>
                </a:path>
              </a:pathLst>
            </a:custGeom>
            <a:solidFill>
              <a:srgbClr val="AC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680" name="Shape 680"/>
        <p:cNvGrpSpPr/>
        <p:nvPr/>
      </p:nvGrpSpPr>
      <p:grpSpPr>
        <a:xfrm>
          <a:off x="0" y="0"/>
          <a:ext cx="0" cy="0"/>
          <a:chOff x="0" y="0"/>
          <a:chExt cx="0" cy="0"/>
        </a:xfrm>
      </p:grpSpPr>
      <p:sp>
        <p:nvSpPr>
          <p:cNvPr id="681" name="Google Shape;681;p29"/>
          <p:cNvSpPr txBox="1"/>
          <p:nvPr>
            <p:ph idx="1" type="subTitle"/>
          </p:nvPr>
        </p:nvSpPr>
        <p:spPr>
          <a:xfrm>
            <a:off x="727750" y="1221225"/>
            <a:ext cx="7620000" cy="3110700"/>
          </a:xfrm>
          <a:prstGeom prst="rect">
            <a:avLst/>
          </a:prstGeom>
        </p:spPr>
        <p:txBody>
          <a:bodyPr anchorCtr="0" anchor="ctr" bIns="0" lIns="91425" spcFirstLastPara="1" rIns="91425" wrap="square" tIns="306000">
            <a:noAutofit/>
          </a:bodyPr>
          <a:lstStyle/>
          <a:p>
            <a:pPr indent="-323850" lvl="0" marL="457200" rtl="0" algn="l">
              <a:spcBef>
                <a:spcPts val="0"/>
              </a:spcBef>
              <a:spcAft>
                <a:spcPts val="0"/>
              </a:spcAft>
              <a:buSzPts val="1500"/>
              <a:buFont typeface="Arial"/>
              <a:buChar char="●"/>
            </a:pPr>
            <a:r>
              <a:rPr lang="en" sz="1500" u="sng">
                <a:solidFill>
                  <a:schemeClr val="hlink"/>
                </a:solidFill>
                <a:latin typeface="Arial"/>
                <a:ea typeface="Arial"/>
                <a:cs typeface="Arial"/>
                <a:sym typeface="Arial"/>
                <a:hlinkClick r:id="rId3"/>
              </a:rPr>
              <a:t>https://revisesociology.com/2017/01/31/human-development-index/</a:t>
            </a:r>
            <a:endParaRPr sz="1500" u="sng">
              <a:latin typeface="Arial"/>
              <a:ea typeface="Arial"/>
              <a:cs typeface="Arial"/>
              <a:sym typeface="Arial"/>
            </a:endParaRPr>
          </a:p>
          <a:p>
            <a:pPr indent="-323850" lvl="0" marL="457200" rtl="0" algn="l">
              <a:spcBef>
                <a:spcPts val="0"/>
              </a:spcBef>
              <a:spcAft>
                <a:spcPts val="0"/>
              </a:spcAft>
              <a:buSzPts val="1500"/>
              <a:buFont typeface="Arial"/>
              <a:buChar char="●"/>
            </a:pPr>
            <a:r>
              <a:rPr lang="en" sz="1500" u="sng">
                <a:solidFill>
                  <a:schemeClr val="hlink"/>
                </a:solidFill>
                <a:latin typeface="Arial"/>
                <a:ea typeface="Arial"/>
                <a:cs typeface="Arial"/>
                <a:sym typeface="Arial"/>
                <a:hlinkClick r:id="rId4"/>
              </a:rPr>
              <a:t>https://hdr.undp.org/data-center/human-development-index#/indicies/HDI</a:t>
            </a:r>
            <a:endParaRPr sz="1500" u="sng">
              <a:latin typeface="Arial"/>
              <a:ea typeface="Arial"/>
              <a:cs typeface="Arial"/>
              <a:sym typeface="Arial"/>
            </a:endParaRPr>
          </a:p>
          <a:p>
            <a:pPr indent="-323850" lvl="0" marL="457200" rtl="0" algn="l">
              <a:spcBef>
                <a:spcPts val="0"/>
              </a:spcBef>
              <a:spcAft>
                <a:spcPts val="0"/>
              </a:spcAft>
              <a:buSzPts val="1500"/>
              <a:buFont typeface="Arial"/>
              <a:buChar char="●"/>
            </a:pPr>
            <a:r>
              <a:rPr lang="en" sz="1500" u="sng">
                <a:solidFill>
                  <a:schemeClr val="hlink"/>
                </a:solidFill>
                <a:latin typeface="Arial"/>
                <a:ea typeface="Arial"/>
                <a:cs typeface="Arial"/>
                <a:sym typeface="Arial"/>
                <a:hlinkClick r:id="rId5"/>
              </a:rPr>
              <a:t>https://en.wikipedia.org/wiki/Human_Development_Index</a:t>
            </a:r>
            <a:endParaRPr sz="1500" u="sng">
              <a:latin typeface="Arial"/>
              <a:ea typeface="Arial"/>
              <a:cs typeface="Arial"/>
              <a:sym typeface="Arial"/>
            </a:endParaRPr>
          </a:p>
          <a:p>
            <a:pPr indent="-323850" lvl="0" marL="457200" rtl="0" algn="l">
              <a:spcBef>
                <a:spcPts val="0"/>
              </a:spcBef>
              <a:spcAft>
                <a:spcPts val="0"/>
              </a:spcAft>
              <a:buSzPts val="1500"/>
              <a:buFont typeface="Arial"/>
              <a:buChar char="●"/>
            </a:pPr>
            <a:r>
              <a:rPr lang="en" sz="1500" u="sng">
                <a:latin typeface="Arial"/>
                <a:ea typeface="Arial"/>
                <a:cs typeface="Arial"/>
                <a:sym typeface="Arial"/>
              </a:rPr>
              <a:t>https://ourworldindata.org/human-development-index</a:t>
            </a:r>
            <a:endParaRPr sz="1500" u="sng">
              <a:latin typeface="Arial"/>
              <a:ea typeface="Arial"/>
              <a:cs typeface="Arial"/>
              <a:sym typeface="Arial"/>
            </a:endParaRPr>
          </a:p>
          <a:p>
            <a:pPr indent="-323850" lvl="0" marL="457200" rtl="0" algn="l">
              <a:spcBef>
                <a:spcPts val="0"/>
              </a:spcBef>
              <a:spcAft>
                <a:spcPts val="0"/>
              </a:spcAft>
              <a:buSzPts val="1500"/>
              <a:buFont typeface="Arial"/>
              <a:buChar char="●"/>
            </a:pPr>
            <a:r>
              <a:rPr lang="en" sz="1500" u="sng">
                <a:latin typeface="Arial"/>
                <a:ea typeface="Arial"/>
                <a:cs typeface="Arial"/>
                <a:sym typeface="Arial"/>
              </a:rPr>
              <a:t>https://hdr.undp.org/content/improving-measurement-human-development</a:t>
            </a:r>
            <a:endParaRPr sz="1500" u="sng">
              <a:latin typeface="Arial"/>
              <a:ea typeface="Arial"/>
              <a:cs typeface="Arial"/>
              <a:sym typeface="Arial"/>
            </a:endParaRPr>
          </a:p>
        </p:txBody>
      </p:sp>
      <p:sp>
        <p:nvSpPr>
          <p:cNvPr id="682" name="Google Shape;682;p29"/>
          <p:cNvSpPr txBox="1"/>
          <p:nvPr>
            <p:ph type="title"/>
          </p:nvPr>
        </p:nvSpPr>
        <p:spPr>
          <a:xfrm>
            <a:off x="3336850" y="524250"/>
            <a:ext cx="5010900" cy="927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800"/>
              <a:t>RESOURCES</a:t>
            </a:r>
            <a:endParaRPr sz="3800"/>
          </a:p>
        </p:txBody>
      </p:sp>
      <p:grpSp>
        <p:nvGrpSpPr>
          <p:cNvPr id="683" name="Google Shape;683;p29"/>
          <p:cNvGrpSpPr/>
          <p:nvPr/>
        </p:nvGrpSpPr>
        <p:grpSpPr>
          <a:xfrm>
            <a:off x="841425" y="720000"/>
            <a:ext cx="264000" cy="264000"/>
            <a:chOff x="841425" y="540000"/>
            <a:chExt cx="264000" cy="264000"/>
          </a:xfrm>
        </p:grpSpPr>
        <p:sp>
          <p:nvSpPr>
            <p:cNvPr id="684" name="Google Shape;684;p29"/>
            <p:cNvSpPr/>
            <p:nvPr/>
          </p:nvSpPr>
          <p:spPr>
            <a:xfrm>
              <a:off x="841425" y="540000"/>
              <a:ext cx="264000" cy="264000"/>
            </a:xfrm>
            <a:prstGeom prst="frame">
              <a:avLst>
                <a:gd fmla="val 12500" name="adj1"/>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9"/>
            <p:cNvSpPr/>
            <p:nvPr/>
          </p:nvSpPr>
          <p:spPr>
            <a:xfrm>
              <a:off x="930828" y="629403"/>
              <a:ext cx="85200" cy="85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29"/>
          <p:cNvGrpSpPr/>
          <p:nvPr/>
        </p:nvGrpSpPr>
        <p:grpSpPr>
          <a:xfrm>
            <a:off x="3951968" y="478586"/>
            <a:ext cx="1240046" cy="1019237"/>
            <a:chOff x="6657846" y="2007591"/>
            <a:chExt cx="348103" cy="295714"/>
          </a:xfrm>
        </p:grpSpPr>
        <p:sp>
          <p:nvSpPr>
            <p:cNvPr id="687" name="Google Shape;687;p29"/>
            <p:cNvSpPr/>
            <p:nvPr/>
          </p:nvSpPr>
          <p:spPr>
            <a:xfrm>
              <a:off x="6820186" y="2082984"/>
              <a:ext cx="179224" cy="163153"/>
            </a:xfrm>
            <a:custGeom>
              <a:rect b="b" l="l" r="r" t="t"/>
              <a:pathLst>
                <a:path extrusionOk="0" h="6213" w="6825">
                  <a:moveTo>
                    <a:pt x="4298" y="1"/>
                  </a:moveTo>
                  <a:lnTo>
                    <a:pt x="2987" y="1006"/>
                  </a:lnTo>
                  <a:lnTo>
                    <a:pt x="1896" y="642"/>
                  </a:lnTo>
                  <a:lnTo>
                    <a:pt x="1" y="2183"/>
                  </a:lnTo>
                  <a:lnTo>
                    <a:pt x="2920" y="6212"/>
                  </a:lnTo>
                  <a:lnTo>
                    <a:pt x="6824" y="3437"/>
                  </a:lnTo>
                  <a:lnTo>
                    <a:pt x="4298"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9"/>
            <p:cNvSpPr/>
            <p:nvPr/>
          </p:nvSpPr>
          <p:spPr>
            <a:xfrm>
              <a:off x="6900620" y="2007591"/>
              <a:ext cx="105329" cy="193431"/>
            </a:xfrm>
            <a:custGeom>
              <a:rect b="b" l="l" r="r" t="t"/>
              <a:pathLst>
                <a:path extrusionOk="0" h="7366" w="4011">
                  <a:moveTo>
                    <a:pt x="4010" y="1"/>
                  </a:moveTo>
                  <a:lnTo>
                    <a:pt x="115" y="2767"/>
                  </a:lnTo>
                  <a:cubicBezTo>
                    <a:pt x="19" y="2834"/>
                    <a:pt x="0" y="2968"/>
                    <a:pt x="67" y="3063"/>
                  </a:cubicBezTo>
                  <a:lnTo>
                    <a:pt x="3340" y="7284"/>
                  </a:lnTo>
                  <a:cubicBezTo>
                    <a:pt x="3384" y="7339"/>
                    <a:pt x="3444" y="7365"/>
                    <a:pt x="3505" y="7365"/>
                  </a:cubicBezTo>
                  <a:cubicBezTo>
                    <a:pt x="3550" y="7365"/>
                    <a:pt x="3596" y="7351"/>
                    <a:pt x="3637" y="7322"/>
                  </a:cubicBezTo>
                  <a:lnTo>
                    <a:pt x="4010" y="7025"/>
                  </a:lnTo>
                  <a:lnTo>
                    <a:pt x="4010" y="1"/>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9"/>
            <p:cNvSpPr/>
            <p:nvPr/>
          </p:nvSpPr>
          <p:spPr>
            <a:xfrm>
              <a:off x="6972494" y="2152862"/>
              <a:ext cx="32930" cy="48292"/>
            </a:xfrm>
            <a:custGeom>
              <a:rect b="b" l="l" r="r" t="t"/>
              <a:pathLst>
                <a:path extrusionOk="0" h="1839" w="1254">
                  <a:moveTo>
                    <a:pt x="1254" y="1"/>
                  </a:moveTo>
                  <a:lnTo>
                    <a:pt x="0" y="977"/>
                  </a:lnTo>
                  <a:lnTo>
                    <a:pt x="594" y="1761"/>
                  </a:lnTo>
                  <a:cubicBezTo>
                    <a:pt x="632" y="1811"/>
                    <a:pt x="692" y="1838"/>
                    <a:pt x="755" y="1838"/>
                  </a:cubicBezTo>
                  <a:cubicBezTo>
                    <a:pt x="801" y="1838"/>
                    <a:pt x="849" y="1823"/>
                    <a:pt x="890" y="1790"/>
                  </a:cubicBezTo>
                  <a:lnTo>
                    <a:pt x="1254" y="1503"/>
                  </a:lnTo>
                  <a:lnTo>
                    <a:pt x="1254" y="1"/>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9"/>
            <p:cNvSpPr/>
            <p:nvPr/>
          </p:nvSpPr>
          <p:spPr>
            <a:xfrm>
              <a:off x="6832003" y="2137027"/>
              <a:ext cx="136237" cy="90439"/>
            </a:xfrm>
            <a:custGeom>
              <a:rect b="b" l="l" r="r" t="t"/>
              <a:pathLst>
                <a:path extrusionOk="0" h="3444" w="5188">
                  <a:moveTo>
                    <a:pt x="594" y="1"/>
                  </a:moveTo>
                  <a:lnTo>
                    <a:pt x="0" y="1092"/>
                  </a:lnTo>
                  <a:lnTo>
                    <a:pt x="4183" y="3369"/>
                  </a:lnTo>
                  <a:cubicBezTo>
                    <a:pt x="4274" y="3419"/>
                    <a:pt x="4373" y="3443"/>
                    <a:pt x="4472" y="3443"/>
                  </a:cubicBezTo>
                  <a:cubicBezTo>
                    <a:pt x="4694" y="3443"/>
                    <a:pt x="4912" y="3323"/>
                    <a:pt x="5025" y="3111"/>
                  </a:cubicBezTo>
                  <a:cubicBezTo>
                    <a:pt x="5188" y="2814"/>
                    <a:pt x="5073" y="2441"/>
                    <a:pt x="4776" y="2278"/>
                  </a:cubicBezTo>
                  <a:lnTo>
                    <a:pt x="594"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9"/>
            <p:cNvSpPr/>
            <p:nvPr/>
          </p:nvSpPr>
          <p:spPr>
            <a:xfrm>
              <a:off x="6885284" y="2182509"/>
              <a:ext cx="79935" cy="44957"/>
            </a:xfrm>
            <a:custGeom>
              <a:rect b="b" l="l" r="r" t="t"/>
              <a:pathLst>
                <a:path extrusionOk="0" h="1712" w="3044">
                  <a:moveTo>
                    <a:pt x="268" y="1"/>
                  </a:moveTo>
                  <a:lnTo>
                    <a:pt x="0" y="460"/>
                  </a:lnTo>
                  <a:lnTo>
                    <a:pt x="2154" y="1637"/>
                  </a:lnTo>
                  <a:cubicBezTo>
                    <a:pt x="2250" y="1688"/>
                    <a:pt x="2352" y="1712"/>
                    <a:pt x="2452" y="1712"/>
                  </a:cubicBezTo>
                  <a:cubicBezTo>
                    <a:pt x="2710" y="1712"/>
                    <a:pt x="2954" y="1552"/>
                    <a:pt x="3044" y="1283"/>
                  </a:cubicBezTo>
                  <a:lnTo>
                    <a:pt x="3044" y="1283"/>
                  </a:lnTo>
                  <a:cubicBezTo>
                    <a:pt x="2976" y="1307"/>
                    <a:pt x="2905" y="1319"/>
                    <a:pt x="2834" y="1319"/>
                  </a:cubicBezTo>
                  <a:cubicBezTo>
                    <a:pt x="2735" y="1319"/>
                    <a:pt x="2635" y="1295"/>
                    <a:pt x="2546" y="1245"/>
                  </a:cubicBezTo>
                  <a:lnTo>
                    <a:pt x="268"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9"/>
            <p:cNvSpPr/>
            <p:nvPr/>
          </p:nvSpPr>
          <p:spPr>
            <a:xfrm>
              <a:off x="6806872" y="2160661"/>
              <a:ext cx="136237" cy="90229"/>
            </a:xfrm>
            <a:custGeom>
              <a:rect b="b" l="l" r="r" t="t"/>
              <a:pathLst>
                <a:path extrusionOk="0" h="3436" w="5188">
                  <a:moveTo>
                    <a:pt x="594" y="0"/>
                  </a:moveTo>
                  <a:lnTo>
                    <a:pt x="0" y="1091"/>
                  </a:lnTo>
                  <a:lnTo>
                    <a:pt x="4183" y="3359"/>
                  </a:lnTo>
                  <a:cubicBezTo>
                    <a:pt x="4276" y="3411"/>
                    <a:pt x="4379" y="3435"/>
                    <a:pt x="4480" y="3435"/>
                  </a:cubicBezTo>
                  <a:cubicBezTo>
                    <a:pt x="4699" y="3435"/>
                    <a:pt x="4914" y="3320"/>
                    <a:pt x="5025" y="3111"/>
                  </a:cubicBezTo>
                  <a:cubicBezTo>
                    <a:pt x="5187" y="2804"/>
                    <a:pt x="5073" y="2431"/>
                    <a:pt x="4776" y="2268"/>
                  </a:cubicBezTo>
                  <a:lnTo>
                    <a:pt x="594"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9"/>
            <p:cNvSpPr/>
            <p:nvPr/>
          </p:nvSpPr>
          <p:spPr>
            <a:xfrm>
              <a:off x="6868688" y="2211920"/>
              <a:ext cx="71165" cy="38944"/>
            </a:xfrm>
            <a:custGeom>
              <a:rect b="b" l="l" r="r" t="t"/>
              <a:pathLst>
                <a:path extrusionOk="0" h="1483" w="2710">
                  <a:moveTo>
                    <a:pt x="240" y="1"/>
                  </a:moveTo>
                  <a:lnTo>
                    <a:pt x="1" y="422"/>
                  </a:lnTo>
                  <a:lnTo>
                    <a:pt x="1819" y="1407"/>
                  </a:lnTo>
                  <a:cubicBezTo>
                    <a:pt x="1913" y="1458"/>
                    <a:pt x="2014" y="1482"/>
                    <a:pt x="2114" y="1482"/>
                  </a:cubicBezTo>
                  <a:cubicBezTo>
                    <a:pt x="2371" y="1482"/>
                    <a:pt x="2620" y="1325"/>
                    <a:pt x="2709" y="1063"/>
                  </a:cubicBezTo>
                  <a:lnTo>
                    <a:pt x="2709" y="1063"/>
                  </a:lnTo>
                  <a:cubicBezTo>
                    <a:pt x="2623" y="1099"/>
                    <a:pt x="2533" y="1118"/>
                    <a:pt x="2444" y="1118"/>
                  </a:cubicBezTo>
                  <a:cubicBezTo>
                    <a:pt x="2344" y="1118"/>
                    <a:pt x="2245" y="1094"/>
                    <a:pt x="2154" y="1044"/>
                  </a:cubicBezTo>
                  <a:lnTo>
                    <a:pt x="240"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9"/>
            <p:cNvSpPr/>
            <p:nvPr/>
          </p:nvSpPr>
          <p:spPr>
            <a:xfrm>
              <a:off x="6781741" y="2184032"/>
              <a:ext cx="136237" cy="90334"/>
            </a:xfrm>
            <a:custGeom>
              <a:rect b="b" l="l" r="r" t="t"/>
              <a:pathLst>
                <a:path extrusionOk="0" h="3440" w="5188">
                  <a:moveTo>
                    <a:pt x="594" y="0"/>
                  </a:moveTo>
                  <a:lnTo>
                    <a:pt x="0" y="1091"/>
                  </a:lnTo>
                  <a:lnTo>
                    <a:pt x="4183" y="3359"/>
                  </a:lnTo>
                  <a:cubicBezTo>
                    <a:pt x="4277" y="3414"/>
                    <a:pt x="4379" y="3440"/>
                    <a:pt x="4481" y="3440"/>
                  </a:cubicBezTo>
                  <a:cubicBezTo>
                    <a:pt x="4700" y="3440"/>
                    <a:pt x="4914" y="3320"/>
                    <a:pt x="5025" y="3111"/>
                  </a:cubicBezTo>
                  <a:cubicBezTo>
                    <a:pt x="5187" y="2814"/>
                    <a:pt x="5073" y="2441"/>
                    <a:pt x="4776" y="2268"/>
                  </a:cubicBezTo>
                  <a:lnTo>
                    <a:pt x="594"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9"/>
            <p:cNvSpPr/>
            <p:nvPr/>
          </p:nvSpPr>
          <p:spPr>
            <a:xfrm>
              <a:off x="6852354" y="2240570"/>
              <a:ext cx="61842" cy="33770"/>
            </a:xfrm>
            <a:custGeom>
              <a:rect b="b" l="l" r="r" t="t"/>
              <a:pathLst>
                <a:path extrusionOk="0" h="1286" w="2355">
                  <a:moveTo>
                    <a:pt x="240" y="1"/>
                  </a:moveTo>
                  <a:lnTo>
                    <a:pt x="1" y="402"/>
                  </a:lnTo>
                  <a:lnTo>
                    <a:pt x="1484" y="1206"/>
                  </a:lnTo>
                  <a:cubicBezTo>
                    <a:pt x="1580" y="1260"/>
                    <a:pt x="1684" y="1286"/>
                    <a:pt x="1786" y="1286"/>
                  </a:cubicBezTo>
                  <a:cubicBezTo>
                    <a:pt x="2029" y="1286"/>
                    <a:pt x="2261" y="1143"/>
                    <a:pt x="2355" y="900"/>
                  </a:cubicBezTo>
                  <a:lnTo>
                    <a:pt x="2355" y="900"/>
                  </a:lnTo>
                  <a:cubicBezTo>
                    <a:pt x="2280" y="929"/>
                    <a:pt x="2201" y="944"/>
                    <a:pt x="2122" y="944"/>
                  </a:cubicBezTo>
                  <a:cubicBezTo>
                    <a:pt x="2021" y="944"/>
                    <a:pt x="1920" y="920"/>
                    <a:pt x="1829" y="871"/>
                  </a:cubicBezTo>
                  <a:lnTo>
                    <a:pt x="240"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9"/>
            <p:cNvSpPr/>
            <p:nvPr/>
          </p:nvSpPr>
          <p:spPr>
            <a:xfrm>
              <a:off x="6756610" y="2207404"/>
              <a:ext cx="136237" cy="90413"/>
            </a:xfrm>
            <a:custGeom>
              <a:rect b="b" l="l" r="r" t="t"/>
              <a:pathLst>
                <a:path extrusionOk="0" h="3443" w="5188">
                  <a:moveTo>
                    <a:pt x="594" y="0"/>
                  </a:moveTo>
                  <a:lnTo>
                    <a:pt x="0" y="1091"/>
                  </a:lnTo>
                  <a:lnTo>
                    <a:pt x="4173" y="3369"/>
                  </a:lnTo>
                  <a:cubicBezTo>
                    <a:pt x="4267" y="3419"/>
                    <a:pt x="4369" y="3443"/>
                    <a:pt x="4469" y="3443"/>
                  </a:cubicBezTo>
                  <a:cubicBezTo>
                    <a:pt x="4694" y="3443"/>
                    <a:pt x="4912" y="3323"/>
                    <a:pt x="5025" y="3111"/>
                  </a:cubicBezTo>
                  <a:cubicBezTo>
                    <a:pt x="5187" y="2814"/>
                    <a:pt x="5073" y="2441"/>
                    <a:pt x="4776" y="2278"/>
                  </a:cubicBezTo>
                  <a:lnTo>
                    <a:pt x="594"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9"/>
            <p:cNvSpPr/>
            <p:nvPr/>
          </p:nvSpPr>
          <p:spPr>
            <a:xfrm>
              <a:off x="6836021" y="2267723"/>
              <a:ext cx="53308" cy="29989"/>
            </a:xfrm>
            <a:custGeom>
              <a:rect b="b" l="l" r="r" t="t"/>
              <a:pathLst>
                <a:path extrusionOk="0" h="1142" w="2030">
                  <a:moveTo>
                    <a:pt x="259" y="0"/>
                  </a:moveTo>
                  <a:lnTo>
                    <a:pt x="1" y="440"/>
                  </a:lnTo>
                  <a:lnTo>
                    <a:pt x="1149" y="1072"/>
                  </a:lnTo>
                  <a:cubicBezTo>
                    <a:pt x="1243" y="1119"/>
                    <a:pt x="1344" y="1142"/>
                    <a:pt x="1444" y="1142"/>
                  </a:cubicBezTo>
                  <a:cubicBezTo>
                    <a:pt x="1666" y="1142"/>
                    <a:pt x="1879" y="1028"/>
                    <a:pt x="1991" y="823"/>
                  </a:cubicBezTo>
                  <a:cubicBezTo>
                    <a:pt x="2001" y="794"/>
                    <a:pt x="2020" y="766"/>
                    <a:pt x="2029" y="737"/>
                  </a:cubicBezTo>
                  <a:lnTo>
                    <a:pt x="2029" y="737"/>
                  </a:lnTo>
                  <a:cubicBezTo>
                    <a:pt x="1965" y="760"/>
                    <a:pt x="1898" y="770"/>
                    <a:pt x="1831" y="770"/>
                  </a:cubicBezTo>
                  <a:cubicBezTo>
                    <a:pt x="1728" y="770"/>
                    <a:pt x="1625" y="745"/>
                    <a:pt x="1532" y="699"/>
                  </a:cubicBezTo>
                  <a:lnTo>
                    <a:pt x="25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9"/>
            <p:cNvSpPr/>
            <p:nvPr/>
          </p:nvSpPr>
          <p:spPr>
            <a:xfrm>
              <a:off x="6674180" y="2094564"/>
              <a:ext cx="173421" cy="157087"/>
            </a:xfrm>
            <a:custGeom>
              <a:rect b="b" l="l" r="r" t="t"/>
              <a:pathLst>
                <a:path extrusionOk="0" h="5982" w="6604">
                  <a:moveTo>
                    <a:pt x="2067" y="0"/>
                  </a:moveTo>
                  <a:lnTo>
                    <a:pt x="0" y="3723"/>
                  </a:lnTo>
                  <a:lnTo>
                    <a:pt x="4230" y="5982"/>
                  </a:lnTo>
                  <a:lnTo>
                    <a:pt x="6604" y="1618"/>
                  </a:lnTo>
                  <a:lnTo>
                    <a:pt x="4508" y="737"/>
                  </a:lnTo>
                  <a:cubicBezTo>
                    <a:pt x="4479" y="718"/>
                    <a:pt x="4441" y="718"/>
                    <a:pt x="4403" y="718"/>
                  </a:cubicBezTo>
                  <a:lnTo>
                    <a:pt x="3570" y="814"/>
                  </a:lnTo>
                  <a:cubicBezTo>
                    <a:pt x="3557" y="816"/>
                    <a:pt x="3544" y="817"/>
                    <a:pt x="3532" y="817"/>
                  </a:cubicBezTo>
                  <a:cubicBezTo>
                    <a:pt x="3497" y="817"/>
                    <a:pt x="3464" y="809"/>
                    <a:pt x="3436" y="795"/>
                  </a:cubicBezTo>
                  <a:lnTo>
                    <a:pt x="2067"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9"/>
            <p:cNvSpPr/>
            <p:nvPr/>
          </p:nvSpPr>
          <p:spPr>
            <a:xfrm>
              <a:off x="6657846" y="2031488"/>
              <a:ext cx="107587" cy="185606"/>
            </a:xfrm>
            <a:custGeom>
              <a:rect b="b" l="l" r="r" t="t"/>
              <a:pathLst>
                <a:path extrusionOk="0" h="7068" w="4097">
                  <a:moveTo>
                    <a:pt x="0" y="0"/>
                  </a:moveTo>
                  <a:lnTo>
                    <a:pt x="0" y="6336"/>
                  </a:lnTo>
                  <a:lnTo>
                    <a:pt x="1196" y="7034"/>
                  </a:lnTo>
                  <a:cubicBezTo>
                    <a:pt x="1235" y="7057"/>
                    <a:pt x="1278" y="7068"/>
                    <a:pt x="1319" y="7068"/>
                  </a:cubicBezTo>
                  <a:cubicBezTo>
                    <a:pt x="1400" y="7068"/>
                    <a:pt x="1478" y="7027"/>
                    <a:pt x="1522" y="6958"/>
                  </a:cubicBezTo>
                  <a:lnTo>
                    <a:pt x="4029" y="2603"/>
                  </a:lnTo>
                  <a:cubicBezTo>
                    <a:pt x="4096" y="2488"/>
                    <a:pt x="4048" y="2345"/>
                    <a:pt x="3943" y="2287"/>
                  </a:cubicBezTo>
                  <a:lnTo>
                    <a:pt x="0" y="0"/>
                  </a:lnTo>
                  <a:close/>
                </a:path>
              </a:pathLst>
            </a:custGeom>
            <a:solidFill>
              <a:srgbClr val="F4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9"/>
            <p:cNvSpPr/>
            <p:nvPr/>
          </p:nvSpPr>
          <p:spPr>
            <a:xfrm>
              <a:off x="6657846" y="2031488"/>
              <a:ext cx="82693" cy="173684"/>
            </a:xfrm>
            <a:custGeom>
              <a:rect b="b" l="l" r="r" t="t"/>
              <a:pathLst>
                <a:path extrusionOk="0" h="6614" w="3149">
                  <a:moveTo>
                    <a:pt x="0" y="0"/>
                  </a:moveTo>
                  <a:lnTo>
                    <a:pt x="0" y="6336"/>
                  </a:lnTo>
                  <a:lnTo>
                    <a:pt x="469" y="6613"/>
                  </a:lnTo>
                  <a:lnTo>
                    <a:pt x="3149" y="1828"/>
                  </a:lnTo>
                  <a:lnTo>
                    <a:pt x="0" y="0"/>
                  </a:lnTo>
                  <a:close/>
                </a:path>
              </a:pathLst>
            </a:custGeom>
            <a:solidFill>
              <a:srgbClr val="526A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a:off x="6657846" y="2162158"/>
              <a:ext cx="51785" cy="54752"/>
            </a:xfrm>
            <a:custGeom>
              <a:rect b="b" l="l" r="r" t="t"/>
              <a:pathLst>
                <a:path extrusionOk="0" h="2085" w="1972">
                  <a:moveTo>
                    <a:pt x="0" y="1"/>
                  </a:moveTo>
                  <a:lnTo>
                    <a:pt x="0" y="1360"/>
                  </a:lnTo>
                  <a:lnTo>
                    <a:pt x="1196" y="2058"/>
                  </a:lnTo>
                  <a:cubicBezTo>
                    <a:pt x="1233" y="2076"/>
                    <a:pt x="1272" y="2085"/>
                    <a:pt x="1310" y="2085"/>
                  </a:cubicBezTo>
                  <a:cubicBezTo>
                    <a:pt x="1394" y="2085"/>
                    <a:pt x="1476" y="2044"/>
                    <a:pt x="1522" y="1972"/>
                  </a:cubicBezTo>
                  <a:lnTo>
                    <a:pt x="1972" y="1197"/>
                  </a:lnTo>
                  <a:lnTo>
                    <a:pt x="0" y="1"/>
                  </a:lnTo>
                  <a:close/>
                </a:path>
              </a:pathLst>
            </a:custGeom>
            <a:solidFill>
              <a:srgbClr val="E8ED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9"/>
            <p:cNvSpPr/>
            <p:nvPr/>
          </p:nvSpPr>
          <p:spPr>
            <a:xfrm>
              <a:off x="6657846" y="2162158"/>
              <a:ext cx="27153" cy="43014"/>
            </a:xfrm>
            <a:custGeom>
              <a:rect b="b" l="l" r="r" t="t"/>
              <a:pathLst>
                <a:path extrusionOk="0" h="1638" w="1034">
                  <a:moveTo>
                    <a:pt x="0" y="1"/>
                  </a:moveTo>
                  <a:lnTo>
                    <a:pt x="0" y="1360"/>
                  </a:lnTo>
                  <a:lnTo>
                    <a:pt x="469" y="1637"/>
                  </a:lnTo>
                  <a:lnTo>
                    <a:pt x="1034" y="632"/>
                  </a:lnTo>
                  <a:lnTo>
                    <a:pt x="0" y="1"/>
                  </a:ln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9"/>
            <p:cNvSpPr/>
            <p:nvPr/>
          </p:nvSpPr>
          <p:spPr>
            <a:xfrm>
              <a:off x="6710104" y="2184557"/>
              <a:ext cx="73160" cy="58665"/>
            </a:xfrm>
            <a:custGeom>
              <a:rect b="b" l="l" r="r" t="t"/>
              <a:pathLst>
                <a:path extrusionOk="0" h="2234" w="2786">
                  <a:moveTo>
                    <a:pt x="2085" y="0"/>
                  </a:moveTo>
                  <a:cubicBezTo>
                    <a:pt x="1955" y="0"/>
                    <a:pt x="1825" y="41"/>
                    <a:pt x="1714" y="124"/>
                  </a:cubicBezTo>
                  <a:lnTo>
                    <a:pt x="345" y="1110"/>
                  </a:lnTo>
                  <a:cubicBezTo>
                    <a:pt x="58" y="1310"/>
                    <a:pt x="1" y="1703"/>
                    <a:pt x="202" y="1980"/>
                  </a:cubicBezTo>
                  <a:cubicBezTo>
                    <a:pt x="322" y="2147"/>
                    <a:pt x="511" y="2234"/>
                    <a:pt x="703" y="2234"/>
                  </a:cubicBezTo>
                  <a:cubicBezTo>
                    <a:pt x="832" y="2234"/>
                    <a:pt x="961" y="2195"/>
                    <a:pt x="1073" y="2114"/>
                  </a:cubicBezTo>
                  <a:lnTo>
                    <a:pt x="2441" y="1129"/>
                  </a:lnTo>
                  <a:cubicBezTo>
                    <a:pt x="2728" y="918"/>
                    <a:pt x="2786" y="516"/>
                    <a:pt x="2566" y="239"/>
                  </a:cubicBezTo>
                  <a:lnTo>
                    <a:pt x="2575" y="239"/>
                  </a:lnTo>
                  <a:cubicBezTo>
                    <a:pt x="2452" y="82"/>
                    <a:pt x="2269" y="0"/>
                    <a:pt x="2085"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a:off x="6713386" y="2185529"/>
              <a:ext cx="69878" cy="57536"/>
            </a:xfrm>
            <a:custGeom>
              <a:rect b="b" l="l" r="r" t="t"/>
              <a:pathLst>
                <a:path extrusionOk="0" h="2191" w="2661">
                  <a:moveTo>
                    <a:pt x="2182" y="1"/>
                  </a:moveTo>
                  <a:lnTo>
                    <a:pt x="2182" y="1"/>
                  </a:lnTo>
                  <a:cubicBezTo>
                    <a:pt x="2288" y="269"/>
                    <a:pt x="2201" y="565"/>
                    <a:pt x="1972" y="738"/>
                  </a:cubicBezTo>
                  <a:lnTo>
                    <a:pt x="594" y="1733"/>
                  </a:lnTo>
                  <a:cubicBezTo>
                    <a:pt x="488" y="1809"/>
                    <a:pt x="365" y="1849"/>
                    <a:pt x="239" y="1849"/>
                  </a:cubicBezTo>
                  <a:cubicBezTo>
                    <a:pt x="159" y="1849"/>
                    <a:pt x="78" y="1833"/>
                    <a:pt x="0" y="1800"/>
                  </a:cubicBezTo>
                  <a:lnTo>
                    <a:pt x="0" y="1800"/>
                  </a:lnTo>
                  <a:cubicBezTo>
                    <a:pt x="102" y="2048"/>
                    <a:pt x="339" y="2190"/>
                    <a:pt x="583" y="2190"/>
                  </a:cubicBezTo>
                  <a:cubicBezTo>
                    <a:pt x="705" y="2190"/>
                    <a:pt x="829" y="2154"/>
                    <a:pt x="938" y="2077"/>
                  </a:cubicBezTo>
                  <a:lnTo>
                    <a:pt x="2316" y="1082"/>
                  </a:lnTo>
                  <a:cubicBezTo>
                    <a:pt x="2594" y="881"/>
                    <a:pt x="2661" y="479"/>
                    <a:pt x="2450" y="202"/>
                  </a:cubicBezTo>
                  <a:cubicBezTo>
                    <a:pt x="2374" y="115"/>
                    <a:pt x="2288" y="49"/>
                    <a:pt x="2182"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9"/>
            <p:cNvSpPr/>
            <p:nvPr/>
          </p:nvSpPr>
          <p:spPr>
            <a:xfrm>
              <a:off x="6738018" y="2210266"/>
              <a:ext cx="65099" cy="52888"/>
            </a:xfrm>
            <a:custGeom>
              <a:rect b="b" l="l" r="r" t="t"/>
              <a:pathLst>
                <a:path extrusionOk="0" h="2014" w="2479">
                  <a:moveTo>
                    <a:pt x="1768" y="1"/>
                  </a:moveTo>
                  <a:cubicBezTo>
                    <a:pt x="1642" y="1"/>
                    <a:pt x="1515" y="40"/>
                    <a:pt x="1407" y="121"/>
                  </a:cubicBezTo>
                  <a:lnTo>
                    <a:pt x="354" y="887"/>
                  </a:lnTo>
                  <a:cubicBezTo>
                    <a:pt x="67" y="1088"/>
                    <a:pt x="0" y="1489"/>
                    <a:pt x="211" y="1767"/>
                  </a:cubicBezTo>
                  <a:cubicBezTo>
                    <a:pt x="332" y="1929"/>
                    <a:pt x="519" y="2014"/>
                    <a:pt x="710" y="2014"/>
                  </a:cubicBezTo>
                  <a:cubicBezTo>
                    <a:pt x="835" y="2014"/>
                    <a:pt x="962" y="1977"/>
                    <a:pt x="1072" y="1901"/>
                  </a:cubicBezTo>
                  <a:lnTo>
                    <a:pt x="2134" y="1126"/>
                  </a:lnTo>
                  <a:cubicBezTo>
                    <a:pt x="2421" y="925"/>
                    <a:pt x="2479" y="523"/>
                    <a:pt x="2259" y="245"/>
                  </a:cubicBezTo>
                  <a:cubicBezTo>
                    <a:pt x="2139" y="86"/>
                    <a:pt x="1955" y="1"/>
                    <a:pt x="1768"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9"/>
            <p:cNvSpPr/>
            <p:nvPr/>
          </p:nvSpPr>
          <p:spPr>
            <a:xfrm>
              <a:off x="6741274" y="2211421"/>
              <a:ext cx="61842" cy="51732"/>
            </a:xfrm>
            <a:custGeom>
              <a:rect b="b" l="l" r="r" t="t"/>
              <a:pathLst>
                <a:path extrusionOk="0" h="1970" w="2355">
                  <a:moveTo>
                    <a:pt x="1876" y="0"/>
                  </a:moveTo>
                  <a:lnTo>
                    <a:pt x="1876" y="0"/>
                  </a:lnTo>
                  <a:cubicBezTo>
                    <a:pt x="1982" y="268"/>
                    <a:pt x="1895" y="575"/>
                    <a:pt x="1666" y="737"/>
                  </a:cubicBezTo>
                  <a:lnTo>
                    <a:pt x="603" y="1512"/>
                  </a:lnTo>
                  <a:cubicBezTo>
                    <a:pt x="495" y="1591"/>
                    <a:pt x="364" y="1631"/>
                    <a:pt x="231" y="1631"/>
                  </a:cubicBezTo>
                  <a:cubicBezTo>
                    <a:pt x="153" y="1631"/>
                    <a:pt x="75" y="1617"/>
                    <a:pt x="1" y="1589"/>
                  </a:cubicBezTo>
                  <a:lnTo>
                    <a:pt x="1" y="1589"/>
                  </a:lnTo>
                  <a:cubicBezTo>
                    <a:pt x="20" y="1637"/>
                    <a:pt x="48" y="1685"/>
                    <a:pt x="77" y="1723"/>
                  </a:cubicBezTo>
                  <a:cubicBezTo>
                    <a:pt x="204" y="1885"/>
                    <a:pt x="394" y="1970"/>
                    <a:pt x="583" y="1970"/>
                  </a:cubicBezTo>
                  <a:cubicBezTo>
                    <a:pt x="708" y="1970"/>
                    <a:pt x="832" y="1933"/>
                    <a:pt x="938" y="1857"/>
                  </a:cubicBezTo>
                  <a:lnTo>
                    <a:pt x="2010" y="1082"/>
                  </a:lnTo>
                  <a:cubicBezTo>
                    <a:pt x="2288" y="881"/>
                    <a:pt x="2355" y="479"/>
                    <a:pt x="2135" y="201"/>
                  </a:cubicBezTo>
                  <a:cubicBezTo>
                    <a:pt x="2068" y="115"/>
                    <a:pt x="1982" y="48"/>
                    <a:pt x="1876"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9"/>
            <p:cNvSpPr/>
            <p:nvPr/>
          </p:nvSpPr>
          <p:spPr>
            <a:xfrm>
              <a:off x="6765906" y="2236263"/>
              <a:ext cx="57063" cy="47084"/>
            </a:xfrm>
            <a:custGeom>
              <a:rect b="b" l="l" r="r" t="t"/>
              <a:pathLst>
                <a:path extrusionOk="0" h="1793" w="2173">
                  <a:moveTo>
                    <a:pt x="1466" y="1"/>
                  </a:moveTo>
                  <a:cubicBezTo>
                    <a:pt x="1338" y="1"/>
                    <a:pt x="1210" y="39"/>
                    <a:pt x="1101" y="117"/>
                  </a:cubicBezTo>
                  <a:lnTo>
                    <a:pt x="345" y="662"/>
                  </a:lnTo>
                  <a:cubicBezTo>
                    <a:pt x="67" y="863"/>
                    <a:pt x="0" y="1256"/>
                    <a:pt x="201" y="1533"/>
                  </a:cubicBezTo>
                  <a:cubicBezTo>
                    <a:pt x="324" y="1702"/>
                    <a:pt x="517" y="1793"/>
                    <a:pt x="712" y="1793"/>
                  </a:cubicBezTo>
                  <a:cubicBezTo>
                    <a:pt x="837" y="1793"/>
                    <a:pt x="964" y="1755"/>
                    <a:pt x="1072" y="1677"/>
                  </a:cubicBezTo>
                  <a:lnTo>
                    <a:pt x="1828" y="1122"/>
                  </a:lnTo>
                  <a:cubicBezTo>
                    <a:pt x="2115" y="921"/>
                    <a:pt x="2173" y="519"/>
                    <a:pt x="1962" y="241"/>
                  </a:cubicBezTo>
                  <a:cubicBezTo>
                    <a:pt x="1837" y="82"/>
                    <a:pt x="1652" y="1"/>
                    <a:pt x="146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a:off x="6769163" y="2237051"/>
              <a:ext cx="53807" cy="46296"/>
            </a:xfrm>
            <a:custGeom>
              <a:rect b="b" l="l" r="r" t="t"/>
              <a:pathLst>
                <a:path extrusionOk="0" h="1763" w="2049">
                  <a:moveTo>
                    <a:pt x="1551" y="1"/>
                  </a:moveTo>
                  <a:lnTo>
                    <a:pt x="1551" y="1"/>
                  </a:lnTo>
                  <a:cubicBezTo>
                    <a:pt x="1637" y="259"/>
                    <a:pt x="1551" y="556"/>
                    <a:pt x="1331" y="718"/>
                  </a:cubicBezTo>
                  <a:lnTo>
                    <a:pt x="565" y="1264"/>
                  </a:lnTo>
                  <a:cubicBezTo>
                    <a:pt x="457" y="1340"/>
                    <a:pt x="327" y="1383"/>
                    <a:pt x="196" y="1383"/>
                  </a:cubicBezTo>
                  <a:cubicBezTo>
                    <a:pt x="131" y="1383"/>
                    <a:pt x="65" y="1372"/>
                    <a:pt x="1" y="1350"/>
                  </a:cubicBezTo>
                  <a:lnTo>
                    <a:pt x="1" y="1350"/>
                  </a:lnTo>
                  <a:cubicBezTo>
                    <a:pt x="20" y="1398"/>
                    <a:pt x="39" y="1455"/>
                    <a:pt x="77" y="1503"/>
                  </a:cubicBezTo>
                  <a:cubicBezTo>
                    <a:pt x="200" y="1672"/>
                    <a:pt x="393" y="1763"/>
                    <a:pt x="588" y="1763"/>
                  </a:cubicBezTo>
                  <a:cubicBezTo>
                    <a:pt x="713" y="1763"/>
                    <a:pt x="840" y="1725"/>
                    <a:pt x="948" y="1647"/>
                  </a:cubicBezTo>
                  <a:lnTo>
                    <a:pt x="1704" y="1092"/>
                  </a:lnTo>
                  <a:cubicBezTo>
                    <a:pt x="1991" y="891"/>
                    <a:pt x="2049" y="489"/>
                    <a:pt x="1838" y="211"/>
                  </a:cubicBezTo>
                  <a:cubicBezTo>
                    <a:pt x="1762" y="115"/>
                    <a:pt x="1657" y="48"/>
                    <a:pt x="1551"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a:off x="6793794" y="2262156"/>
              <a:ext cx="49027" cy="41149"/>
            </a:xfrm>
            <a:custGeom>
              <a:rect b="b" l="l" r="r" t="t"/>
              <a:pathLst>
                <a:path extrusionOk="0" h="1567" w="1867">
                  <a:moveTo>
                    <a:pt x="1159" y="0"/>
                  </a:moveTo>
                  <a:cubicBezTo>
                    <a:pt x="1032" y="0"/>
                    <a:pt x="904" y="39"/>
                    <a:pt x="795" y="116"/>
                  </a:cubicBezTo>
                  <a:lnTo>
                    <a:pt x="345" y="442"/>
                  </a:lnTo>
                  <a:cubicBezTo>
                    <a:pt x="58" y="643"/>
                    <a:pt x="1" y="1035"/>
                    <a:pt x="202" y="1313"/>
                  </a:cubicBezTo>
                  <a:cubicBezTo>
                    <a:pt x="322" y="1479"/>
                    <a:pt x="511" y="1566"/>
                    <a:pt x="703" y="1566"/>
                  </a:cubicBezTo>
                  <a:cubicBezTo>
                    <a:pt x="832" y="1566"/>
                    <a:pt x="961" y="1527"/>
                    <a:pt x="1073" y="1447"/>
                  </a:cubicBezTo>
                  <a:lnTo>
                    <a:pt x="1522" y="1121"/>
                  </a:lnTo>
                  <a:cubicBezTo>
                    <a:pt x="1810" y="920"/>
                    <a:pt x="1867" y="518"/>
                    <a:pt x="1647" y="241"/>
                  </a:cubicBezTo>
                  <a:cubicBezTo>
                    <a:pt x="1528" y="82"/>
                    <a:pt x="1344" y="0"/>
                    <a:pt x="1159"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a:off x="6797313" y="2263180"/>
              <a:ext cx="45509" cy="40125"/>
            </a:xfrm>
            <a:custGeom>
              <a:rect b="b" l="l" r="r" t="t"/>
              <a:pathLst>
                <a:path extrusionOk="0" h="1528" w="1733">
                  <a:moveTo>
                    <a:pt x="1254" y="1"/>
                  </a:moveTo>
                  <a:lnTo>
                    <a:pt x="1254" y="1"/>
                  </a:lnTo>
                  <a:cubicBezTo>
                    <a:pt x="1360" y="269"/>
                    <a:pt x="1264" y="566"/>
                    <a:pt x="1044" y="728"/>
                  </a:cubicBezTo>
                  <a:lnTo>
                    <a:pt x="585" y="1054"/>
                  </a:lnTo>
                  <a:cubicBezTo>
                    <a:pt x="476" y="1132"/>
                    <a:pt x="348" y="1172"/>
                    <a:pt x="221" y="1172"/>
                  </a:cubicBezTo>
                  <a:cubicBezTo>
                    <a:pt x="146" y="1172"/>
                    <a:pt x="72" y="1158"/>
                    <a:pt x="1" y="1130"/>
                  </a:cubicBezTo>
                  <a:lnTo>
                    <a:pt x="1" y="1130"/>
                  </a:lnTo>
                  <a:cubicBezTo>
                    <a:pt x="95" y="1383"/>
                    <a:pt x="332" y="1527"/>
                    <a:pt x="576" y="1527"/>
                  </a:cubicBezTo>
                  <a:cubicBezTo>
                    <a:pt x="701" y="1527"/>
                    <a:pt x="828" y="1489"/>
                    <a:pt x="939" y="1408"/>
                  </a:cubicBezTo>
                  <a:lnTo>
                    <a:pt x="1398" y="1082"/>
                  </a:lnTo>
                  <a:cubicBezTo>
                    <a:pt x="1676" y="881"/>
                    <a:pt x="1733" y="479"/>
                    <a:pt x="1522" y="202"/>
                  </a:cubicBezTo>
                  <a:cubicBezTo>
                    <a:pt x="1455" y="116"/>
                    <a:pt x="1360" y="39"/>
                    <a:pt x="1254"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9"/>
            <p:cNvSpPr/>
            <p:nvPr/>
          </p:nvSpPr>
          <p:spPr>
            <a:xfrm>
              <a:off x="6799335" y="2099843"/>
              <a:ext cx="70639" cy="108848"/>
            </a:xfrm>
            <a:custGeom>
              <a:rect b="b" l="l" r="r" t="t"/>
              <a:pathLst>
                <a:path extrusionOk="0" h="4145" w="2690">
                  <a:moveTo>
                    <a:pt x="574" y="0"/>
                  </a:moveTo>
                  <a:cubicBezTo>
                    <a:pt x="479" y="0"/>
                    <a:pt x="393" y="67"/>
                    <a:pt x="374" y="163"/>
                  </a:cubicBezTo>
                  <a:lnTo>
                    <a:pt x="0" y="1665"/>
                  </a:lnTo>
                  <a:lnTo>
                    <a:pt x="0" y="3321"/>
                  </a:lnTo>
                  <a:cubicBezTo>
                    <a:pt x="0" y="3771"/>
                    <a:pt x="364" y="4144"/>
                    <a:pt x="823" y="4144"/>
                  </a:cubicBezTo>
                  <a:cubicBezTo>
                    <a:pt x="1283" y="4144"/>
                    <a:pt x="1656" y="3771"/>
                    <a:pt x="1656" y="3321"/>
                  </a:cubicBezTo>
                  <a:lnTo>
                    <a:pt x="1656" y="2077"/>
                  </a:lnTo>
                  <a:lnTo>
                    <a:pt x="2690" y="10"/>
                  </a:lnTo>
                  <a:lnTo>
                    <a:pt x="574"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9"/>
            <p:cNvSpPr/>
            <p:nvPr/>
          </p:nvSpPr>
          <p:spPr>
            <a:xfrm>
              <a:off x="6799335" y="2100053"/>
              <a:ext cx="29936" cy="108638"/>
            </a:xfrm>
            <a:custGeom>
              <a:rect b="b" l="l" r="r" t="t"/>
              <a:pathLst>
                <a:path extrusionOk="0" h="4137" w="1140">
                  <a:moveTo>
                    <a:pt x="556" y="1"/>
                  </a:moveTo>
                  <a:cubicBezTo>
                    <a:pt x="468" y="1"/>
                    <a:pt x="391" y="65"/>
                    <a:pt x="374" y="155"/>
                  </a:cubicBezTo>
                  <a:lnTo>
                    <a:pt x="0" y="1657"/>
                  </a:lnTo>
                  <a:lnTo>
                    <a:pt x="0" y="3313"/>
                  </a:lnTo>
                  <a:cubicBezTo>
                    <a:pt x="0" y="3763"/>
                    <a:pt x="364" y="4136"/>
                    <a:pt x="823" y="4136"/>
                  </a:cubicBezTo>
                  <a:cubicBezTo>
                    <a:pt x="929" y="4136"/>
                    <a:pt x="1034" y="4117"/>
                    <a:pt x="1139" y="4079"/>
                  </a:cubicBezTo>
                  <a:cubicBezTo>
                    <a:pt x="823" y="3945"/>
                    <a:pt x="622" y="3648"/>
                    <a:pt x="622" y="3313"/>
                  </a:cubicBezTo>
                  <a:lnTo>
                    <a:pt x="622" y="1657"/>
                  </a:lnTo>
                  <a:lnTo>
                    <a:pt x="1034" y="2"/>
                  </a:lnTo>
                  <a:lnTo>
                    <a:pt x="574" y="2"/>
                  </a:lnTo>
                  <a:cubicBezTo>
                    <a:pt x="568" y="1"/>
                    <a:pt x="562" y="1"/>
                    <a:pt x="556"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716" name="Shape 716"/>
        <p:cNvGrpSpPr/>
        <p:nvPr/>
      </p:nvGrpSpPr>
      <p:grpSpPr>
        <a:xfrm>
          <a:off x="0" y="0"/>
          <a:ext cx="0" cy="0"/>
          <a:chOff x="0" y="0"/>
          <a:chExt cx="0" cy="0"/>
        </a:xfrm>
      </p:grpSpPr>
      <p:grpSp>
        <p:nvGrpSpPr>
          <p:cNvPr id="717" name="Google Shape;717;p30"/>
          <p:cNvGrpSpPr/>
          <p:nvPr/>
        </p:nvGrpSpPr>
        <p:grpSpPr>
          <a:xfrm>
            <a:off x="841425" y="720000"/>
            <a:ext cx="264000" cy="264000"/>
            <a:chOff x="841425" y="540000"/>
            <a:chExt cx="264000" cy="264000"/>
          </a:xfrm>
        </p:grpSpPr>
        <p:sp>
          <p:nvSpPr>
            <p:cNvPr id="718" name="Google Shape;718;p30"/>
            <p:cNvSpPr/>
            <p:nvPr/>
          </p:nvSpPr>
          <p:spPr>
            <a:xfrm>
              <a:off x="841425" y="540000"/>
              <a:ext cx="264000" cy="264000"/>
            </a:xfrm>
            <a:prstGeom prst="frame">
              <a:avLst>
                <a:gd fmla="val 12500" name="adj1"/>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0"/>
            <p:cNvSpPr/>
            <p:nvPr/>
          </p:nvSpPr>
          <p:spPr>
            <a:xfrm>
              <a:off x="930828" y="629403"/>
              <a:ext cx="85200" cy="85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0" name="Google Shape;720;p30"/>
          <p:cNvSpPr txBox="1"/>
          <p:nvPr>
            <p:ph idx="4294967295" type="ctrTitle"/>
          </p:nvPr>
        </p:nvSpPr>
        <p:spPr>
          <a:xfrm>
            <a:off x="841425" y="1089100"/>
            <a:ext cx="7704000" cy="12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t>THANKS!</a:t>
            </a:r>
            <a:endParaRPr sz="7200">
              <a:latin typeface="Josefin Sans"/>
              <a:ea typeface="Josefin Sans"/>
              <a:cs typeface="Josefin Sans"/>
              <a:sym typeface="Josefin Sans"/>
            </a:endParaRPr>
          </a:p>
        </p:txBody>
      </p:sp>
      <p:grpSp>
        <p:nvGrpSpPr>
          <p:cNvPr id="721" name="Google Shape;721;p30"/>
          <p:cNvGrpSpPr/>
          <p:nvPr/>
        </p:nvGrpSpPr>
        <p:grpSpPr>
          <a:xfrm>
            <a:off x="841425" y="720000"/>
            <a:ext cx="264000" cy="264000"/>
            <a:chOff x="841425" y="540000"/>
            <a:chExt cx="264000" cy="264000"/>
          </a:xfrm>
        </p:grpSpPr>
        <p:sp>
          <p:nvSpPr>
            <p:cNvPr id="722" name="Google Shape;722;p30"/>
            <p:cNvSpPr/>
            <p:nvPr/>
          </p:nvSpPr>
          <p:spPr>
            <a:xfrm>
              <a:off x="841425" y="540000"/>
              <a:ext cx="264000" cy="264000"/>
            </a:xfrm>
            <a:prstGeom prst="frame">
              <a:avLst>
                <a:gd fmla="val 12500" name="adj1"/>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0"/>
            <p:cNvSpPr/>
            <p:nvPr/>
          </p:nvSpPr>
          <p:spPr>
            <a:xfrm>
              <a:off x="930828" y="629403"/>
              <a:ext cx="85200" cy="85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30"/>
          <p:cNvSpPr txBox="1"/>
          <p:nvPr>
            <p:ph idx="4294967295" type="subTitle"/>
          </p:nvPr>
        </p:nvSpPr>
        <p:spPr>
          <a:xfrm>
            <a:off x="2077625" y="2649625"/>
            <a:ext cx="6609600" cy="23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r">
              <a:spcBef>
                <a:spcPts val="1600"/>
              </a:spcBef>
              <a:spcAft>
                <a:spcPts val="0"/>
              </a:spcAft>
              <a:buNone/>
            </a:pPr>
            <a:r>
              <a:rPr b="1" lang="en" sz="2400">
                <a:latin typeface="EB Garamond"/>
                <a:ea typeface="EB Garamond"/>
                <a:cs typeface="EB Garamond"/>
                <a:sym typeface="EB Garamond"/>
              </a:rPr>
              <a:t>Submitted By</a:t>
            </a:r>
            <a:endParaRPr/>
          </a:p>
          <a:p>
            <a:pPr indent="0" lvl="0" marL="0" rtl="0" algn="r">
              <a:lnSpc>
                <a:spcPct val="50000"/>
              </a:lnSpc>
              <a:spcBef>
                <a:spcPts val="1600"/>
              </a:spcBef>
              <a:spcAft>
                <a:spcPts val="0"/>
              </a:spcAft>
              <a:buNone/>
            </a:pPr>
            <a:r>
              <a:rPr lang="en"/>
              <a:t>Alok Kumar (200095)</a:t>
            </a:r>
            <a:endParaRPr/>
          </a:p>
          <a:p>
            <a:pPr indent="0" lvl="0" marL="0" rtl="0" algn="r">
              <a:lnSpc>
                <a:spcPct val="50000"/>
              </a:lnSpc>
              <a:spcBef>
                <a:spcPts val="1600"/>
              </a:spcBef>
              <a:spcAft>
                <a:spcPts val="0"/>
              </a:spcAft>
              <a:buNone/>
            </a:pPr>
            <a:r>
              <a:rPr lang="en"/>
              <a:t>Ananya Jain (200118)</a:t>
            </a:r>
            <a:endParaRPr/>
          </a:p>
          <a:p>
            <a:pPr indent="0" lvl="0" marL="0" rtl="0" algn="r">
              <a:lnSpc>
                <a:spcPct val="50000"/>
              </a:lnSpc>
              <a:spcBef>
                <a:spcPts val="1600"/>
              </a:spcBef>
              <a:spcAft>
                <a:spcPts val="1600"/>
              </a:spcAft>
              <a:buNone/>
            </a:pPr>
            <a:r>
              <a:rPr lang="en"/>
              <a:t>Yashvardhan Rathore (201154)</a:t>
            </a:r>
            <a:endParaRPr/>
          </a:p>
        </p:txBody>
      </p:sp>
      <p:grpSp>
        <p:nvGrpSpPr>
          <p:cNvPr id="725" name="Google Shape;725;p30"/>
          <p:cNvGrpSpPr/>
          <p:nvPr/>
        </p:nvGrpSpPr>
        <p:grpSpPr>
          <a:xfrm>
            <a:off x="1105467" y="2590233"/>
            <a:ext cx="2618438" cy="2045666"/>
            <a:chOff x="1295502" y="2437362"/>
            <a:chExt cx="402645" cy="323917"/>
          </a:xfrm>
        </p:grpSpPr>
        <p:sp>
          <p:nvSpPr>
            <p:cNvPr id="726" name="Google Shape;726;p30"/>
            <p:cNvSpPr/>
            <p:nvPr/>
          </p:nvSpPr>
          <p:spPr>
            <a:xfrm>
              <a:off x="1295502" y="2437362"/>
              <a:ext cx="402645" cy="278724"/>
            </a:xfrm>
            <a:custGeom>
              <a:rect b="b" l="l" r="r" t="t"/>
              <a:pathLst>
                <a:path extrusionOk="0" h="10614" w="15333">
                  <a:moveTo>
                    <a:pt x="412" y="0"/>
                  </a:moveTo>
                  <a:cubicBezTo>
                    <a:pt x="183" y="0"/>
                    <a:pt x="1" y="182"/>
                    <a:pt x="1" y="412"/>
                  </a:cubicBezTo>
                  <a:lnTo>
                    <a:pt x="1" y="10202"/>
                  </a:lnTo>
                  <a:cubicBezTo>
                    <a:pt x="1" y="10432"/>
                    <a:pt x="183" y="10613"/>
                    <a:pt x="412" y="10613"/>
                  </a:cubicBezTo>
                  <a:lnTo>
                    <a:pt x="14921" y="10613"/>
                  </a:lnTo>
                  <a:cubicBezTo>
                    <a:pt x="15141" y="10613"/>
                    <a:pt x="15332" y="10432"/>
                    <a:pt x="15332" y="10202"/>
                  </a:cubicBezTo>
                  <a:lnTo>
                    <a:pt x="15332" y="412"/>
                  </a:lnTo>
                  <a:cubicBezTo>
                    <a:pt x="15332" y="182"/>
                    <a:pt x="15141" y="0"/>
                    <a:pt x="14921" y="0"/>
                  </a:cubicBezTo>
                  <a:close/>
                </a:path>
              </a:pathLst>
            </a:custGeom>
            <a:solidFill>
              <a:srgbClr val="E4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0"/>
            <p:cNvSpPr/>
            <p:nvPr/>
          </p:nvSpPr>
          <p:spPr>
            <a:xfrm>
              <a:off x="1295502" y="2437362"/>
              <a:ext cx="402645" cy="278724"/>
            </a:xfrm>
            <a:custGeom>
              <a:rect b="b" l="l" r="r" t="t"/>
              <a:pathLst>
                <a:path extrusionOk="0" h="10614" w="15333">
                  <a:moveTo>
                    <a:pt x="13954" y="0"/>
                  </a:moveTo>
                  <a:lnTo>
                    <a:pt x="13954" y="9618"/>
                  </a:lnTo>
                  <a:cubicBezTo>
                    <a:pt x="13954" y="9838"/>
                    <a:pt x="13763" y="10030"/>
                    <a:pt x="13543" y="10030"/>
                  </a:cubicBezTo>
                  <a:lnTo>
                    <a:pt x="1" y="10030"/>
                  </a:lnTo>
                  <a:lnTo>
                    <a:pt x="1" y="10202"/>
                  </a:lnTo>
                  <a:cubicBezTo>
                    <a:pt x="1" y="10432"/>
                    <a:pt x="183" y="10613"/>
                    <a:pt x="412" y="10613"/>
                  </a:cubicBezTo>
                  <a:lnTo>
                    <a:pt x="14921" y="10613"/>
                  </a:lnTo>
                  <a:cubicBezTo>
                    <a:pt x="15141" y="10613"/>
                    <a:pt x="15332" y="10432"/>
                    <a:pt x="15332" y="10202"/>
                  </a:cubicBezTo>
                  <a:lnTo>
                    <a:pt x="15332" y="412"/>
                  </a:lnTo>
                  <a:cubicBezTo>
                    <a:pt x="15332" y="182"/>
                    <a:pt x="15141" y="0"/>
                    <a:pt x="14921" y="0"/>
                  </a:cubicBezTo>
                  <a:close/>
                </a:path>
              </a:pathLst>
            </a:custGeom>
            <a:solidFill>
              <a:srgbClr val="D5DE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a:off x="1324651" y="2467771"/>
              <a:ext cx="344347" cy="217905"/>
            </a:xfrm>
            <a:custGeom>
              <a:rect b="b" l="l" r="r" t="t"/>
              <a:pathLst>
                <a:path extrusionOk="0" h="8298" w="13113">
                  <a:moveTo>
                    <a:pt x="1159" y="0"/>
                  </a:moveTo>
                  <a:cubicBezTo>
                    <a:pt x="1130" y="0"/>
                    <a:pt x="1101" y="19"/>
                    <a:pt x="1101" y="48"/>
                  </a:cubicBezTo>
                  <a:cubicBezTo>
                    <a:pt x="1082" y="622"/>
                    <a:pt x="623" y="1072"/>
                    <a:pt x="49" y="1101"/>
                  </a:cubicBezTo>
                  <a:cubicBezTo>
                    <a:pt x="20" y="1101"/>
                    <a:pt x="1" y="1129"/>
                    <a:pt x="1" y="1158"/>
                  </a:cubicBezTo>
                  <a:lnTo>
                    <a:pt x="1" y="7139"/>
                  </a:lnTo>
                  <a:cubicBezTo>
                    <a:pt x="1" y="7168"/>
                    <a:pt x="20" y="7187"/>
                    <a:pt x="49" y="7187"/>
                  </a:cubicBezTo>
                  <a:cubicBezTo>
                    <a:pt x="623" y="7216"/>
                    <a:pt x="1082" y="7675"/>
                    <a:pt x="1101" y="8250"/>
                  </a:cubicBezTo>
                  <a:cubicBezTo>
                    <a:pt x="1101" y="8278"/>
                    <a:pt x="1130" y="8297"/>
                    <a:pt x="1159" y="8297"/>
                  </a:cubicBezTo>
                  <a:lnTo>
                    <a:pt x="11897" y="8297"/>
                  </a:lnTo>
                  <a:cubicBezTo>
                    <a:pt x="11925" y="8297"/>
                    <a:pt x="11945" y="8278"/>
                    <a:pt x="11945" y="8250"/>
                  </a:cubicBezTo>
                  <a:cubicBezTo>
                    <a:pt x="11973" y="7662"/>
                    <a:pt x="12452" y="7197"/>
                    <a:pt x="13037" y="7197"/>
                  </a:cubicBezTo>
                  <a:cubicBezTo>
                    <a:pt x="13043" y="7197"/>
                    <a:pt x="13049" y="7197"/>
                    <a:pt x="13055" y="7197"/>
                  </a:cubicBezTo>
                  <a:cubicBezTo>
                    <a:pt x="13083" y="7197"/>
                    <a:pt x="13112" y="7168"/>
                    <a:pt x="13112" y="7139"/>
                  </a:cubicBezTo>
                  <a:lnTo>
                    <a:pt x="13112" y="1158"/>
                  </a:lnTo>
                  <a:cubicBezTo>
                    <a:pt x="13112" y="1129"/>
                    <a:pt x="13083" y="1101"/>
                    <a:pt x="13055" y="1101"/>
                  </a:cubicBezTo>
                  <a:cubicBezTo>
                    <a:pt x="12461" y="1101"/>
                    <a:pt x="11973" y="641"/>
                    <a:pt x="11945" y="48"/>
                  </a:cubicBezTo>
                  <a:cubicBezTo>
                    <a:pt x="11945" y="19"/>
                    <a:pt x="11925" y="0"/>
                    <a:pt x="118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a:off x="1600617" y="2467771"/>
              <a:ext cx="68381" cy="217905"/>
            </a:xfrm>
            <a:custGeom>
              <a:rect b="b" l="l" r="r" t="t"/>
              <a:pathLst>
                <a:path extrusionOk="0" h="8298" w="2604">
                  <a:moveTo>
                    <a:pt x="0" y="0"/>
                  </a:moveTo>
                  <a:cubicBezTo>
                    <a:pt x="19" y="0"/>
                    <a:pt x="48" y="19"/>
                    <a:pt x="48" y="48"/>
                  </a:cubicBezTo>
                  <a:cubicBezTo>
                    <a:pt x="77" y="641"/>
                    <a:pt x="565" y="1101"/>
                    <a:pt x="1158" y="1101"/>
                  </a:cubicBezTo>
                  <a:cubicBezTo>
                    <a:pt x="1187" y="1101"/>
                    <a:pt x="1206" y="1129"/>
                    <a:pt x="1206" y="1158"/>
                  </a:cubicBezTo>
                  <a:lnTo>
                    <a:pt x="1206" y="7139"/>
                  </a:lnTo>
                  <a:cubicBezTo>
                    <a:pt x="1206" y="7168"/>
                    <a:pt x="1187" y="7197"/>
                    <a:pt x="1158" y="7197"/>
                  </a:cubicBezTo>
                  <a:cubicBezTo>
                    <a:pt x="565" y="7197"/>
                    <a:pt x="77" y="7656"/>
                    <a:pt x="48" y="8250"/>
                  </a:cubicBezTo>
                  <a:cubicBezTo>
                    <a:pt x="48" y="8278"/>
                    <a:pt x="19" y="8297"/>
                    <a:pt x="0" y="8297"/>
                  </a:cubicBezTo>
                  <a:lnTo>
                    <a:pt x="1388" y="8297"/>
                  </a:lnTo>
                  <a:cubicBezTo>
                    <a:pt x="1416" y="8297"/>
                    <a:pt x="1436" y="8278"/>
                    <a:pt x="1436" y="8250"/>
                  </a:cubicBezTo>
                  <a:cubicBezTo>
                    <a:pt x="1464" y="7656"/>
                    <a:pt x="1952" y="7197"/>
                    <a:pt x="2546" y="7197"/>
                  </a:cubicBezTo>
                  <a:cubicBezTo>
                    <a:pt x="2574" y="7197"/>
                    <a:pt x="2603" y="7168"/>
                    <a:pt x="2603" y="7139"/>
                  </a:cubicBezTo>
                  <a:lnTo>
                    <a:pt x="2603" y="1158"/>
                  </a:lnTo>
                  <a:cubicBezTo>
                    <a:pt x="2603" y="1129"/>
                    <a:pt x="2574" y="1101"/>
                    <a:pt x="2546" y="1101"/>
                  </a:cubicBezTo>
                  <a:cubicBezTo>
                    <a:pt x="1952" y="1101"/>
                    <a:pt x="1464" y="641"/>
                    <a:pt x="1436" y="48"/>
                  </a:cubicBezTo>
                  <a:cubicBezTo>
                    <a:pt x="1436" y="19"/>
                    <a:pt x="1416" y="0"/>
                    <a:pt x="1388" y="0"/>
                  </a:cubicBezTo>
                  <a:close/>
                </a:path>
              </a:pathLst>
            </a:custGeom>
            <a:solidFill>
              <a:srgbClr val="EF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a:off x="1557445" y="2680871"/>
              <a:ext cx="66044" cy="80408"/>
            </a:xfrm>
            <a:custGeom>
              <a:rect b="b" l="l" r="r" t="t"/>
              <a:pathLst>
                <a:path extrusionOk="0" h="3062" w="2515">
                  <a:moveTo>
                    <a:pt x="1156" y="1"/>
                  </a:moveTo>
                  <a:lnTo>
                    <a:pt x="17" y="2393"/>
                  </a:lnTo>
                  <a:cubicBezTo>
                    <a:pt x="0" y="2419"/>
                    <a:pt x="21" y="2452"/>
                    <a:pt x="53" y="2452"/>
                  </a:cubicBezTo>
                  <a:cubicBezTo>
                    <a:pt x="57" y="2452"/>
                    <a:pt x="61" y="2452"/>
                    <a:pt x="65" y="2451"/>
                  </a:cubicBezTo>
                  <a:lnTo>
                    <a:pt x="831" y="2336"/>
                  </a:lnTo>
                  <a:cubicBezTo>
                    <a:pt x="836" y="2333"/>
                    <a:pt x="840" y="2332"/>
                    <a:pt x="844" y="2332"/>
                  </a:cubicBezTo>
                  <a:cubicBezTo>
                    <a:pt x="855" y="2332"/>
                    <a:pt x="862" y="2341"/>
                    <a:pt x="869" y="2355"/>
                  </a:cubicBezTo>
                  <a:lnTo>
                    <a:pt x="1300" y="3044"/>
                  </a:lnTo>
                  <a:cubicBezTo>
                    <a:pt x="1308" y="3056"/>
                    <a:pt x="1319" y="3061"/>
                    <a:pt x="1330" y="3061"/>
                  </a:cubicBezTo>
                  <a:cubicBezTo>
                    <a:pt x="1346" y="3061"/>
                    <a:pt x="1361" y="3051"/>
                    <a:pt x="1367" y="3034"/>
                  </a:cubicBezTo>
                  <a:lnTo>
                    <a:pt x="2515" y="642"/>
                  </a:lnTo>
                  <a:lnTo>
                    <a:pt x="1156" y="1"/>
                  </a:lnTo>
                  <a:close/>
                </a:path>
              </a:pathLst>
            </a:custGeom>
            <a:solidFill>
              <a:srgbClr val="92A1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p:nvPr/>
          </p:nvSpPr>
          <p:spPr>
            <a:xfrm>
              <a:off x="1607129" y="2680871"/>
              <a:ext cx="66070" cy="80408"/>
            </a:xfrm>
            <a:custGeom>
              <a:rect b="b" l="l" r="r" t="t"/>
              <a:pathLst>
                <a:path extrusionOk="0" h="3062" w="2516">
                  <a:moveTo>
                    <a:pt x="1350" y="1"/>
                  </a:moveTo>
                  <a:lnTo>
                    <a:pt x="1" y="642"/>
                  </a:lnTo>
                  <a:lnTo>
                    <a:pt x="1140" y="3034"/>
                  </a:lnTo>
                  <a:cubicBezTo>
                    <a:pt x="1151" y="3051"/>
                    <a:pt x="1168" y="3061"/>
                    <a:pt x="1185" y="3061"/>
                  </a:cubicBezTo>
                  <a:cubicBezTo>
                    <a:pt x="1197" y="3061"/>
                    <a:pt x="1208" y="3056"/>
                    <a:pt x="1216" y="3044"/>
                  </a:cubicBezTo>
                  <a:lnTo>
                    <a:pt x="1637" y="2355"/>
                  </a:lnTo>
                  <a:cubicBezTo>
                    <a:pt x="1644" y="2341"/>
                    <a:pt x="1657" y="2332"/>
                    <a:pt x="1670" y="2332"/>
                  </a:cubicBezTo>
                  <a:cubicBezTo>
                    <a:pt x="1675" y="2332"/>
                    <a:pt x="1680" y="2333"/>
                    <a:pt x="1685" y="2336"/>
                  </a:cubicBezTo>
                  <a:lnTo>
                    <a:pt x="2451" y="2451"/>
                  </a:lnTo>
                  <a:cubicBezTo>
                    <a:pt x="2455" y="2452"/>
                    <a:pt x="2459" y="2452"/>
                    <a:pt x="2463" y="2452"/>
                  </a:cubicBezTo>
                  <a:cubicBezTo>
                    <a:pt x="2495" y="2452"/>
                    <a:pt x="2516" y="2419"/>
                    <a:pt x="2499" y="2393"/>
                  </a:cubicBezTo>
                  <a:lnTo>
                    <a:pt x="1350" y="1"/>
                  </a:lnTo>
                  <a:close/>
                </a:path>
              </a:pathLst>
            </a:custGeom>
            <a:solidFill>
              <a:srgbClr val="7D8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0"/>
            <p:cNvSpPr/>
            <p:nvPr/>
          </p:nvSpPr>
          <p:spPr>
            <a:xfrm>
              <a:off x="1556631" y="2604927"/>
              <a:ext cx="117146" cy="115229"/>
            </a:xfrm>
            <a:custGeom>
              <a:rect b="b" l="l" r="r" t="t"/>
              <a:pathLst>
                <a:path extrusionOk="0" h="4388" w="4461">
                  <a:moveTo>
                    <a:pt x="2234" y="0"/>
                  </a:moveTo>
                  <a:cubicBezTo>
                    <a:pt x="2113" y="0"/>
                    <a:pt x="1991" y="36"/>
                    <a:pt x="1886" y="108"/>
                  </a:cubicBezTo>
                  <a:cubicBezTo>
                    <a:pt x="1790" y="179"/>
                    <a:pt x="1675" y="218"/>
                    <a:pt x="1562" y="218"/>
                  </a:cubicBezTo>
                  <a:cubicBezTo>
                    <a:pt x="1539" y="218"/>
                    <a:pt x="1516" y="216"/>
                    <a:pt x="1493" y="213"/>
                  </a:cubicBezTo>
                  <a:cubicBezTo>
                    <a:pt x="1477" y="212"/>
                    <a:pt x="1461" y="211"/>
                    <a:pt x="1444" y="211"/>
                  </a:cubicBezTo>
                  <a:cubicBezTo>
                    <a:pt x="1205" y="211"/>
                    <a:pt x="989" y="342"/>
                    <a:pt x="890" y="557"/>
                  </a:cubicBezTo>
                  <a:cubicBezTo>
                    <a:pt x="833" y="691"/>
                    <a:pt x="728" y="797"/>
                    <a:pt x="603" y="854"/>
                  </a:cubicBezTo>
                  <a:cubicBezTo>
                    <a:pt x="373" y="959"/>
                    <a:pt x="230" y="1199"/>
                    <a:pt x="259" y="1448"/>
                  </a:cubicBezTo>
                  <a:cubicBezTo>
                    <a:pt x="268" y="1591"/>
                    <a:pt x="230" y="1735"/>
                    <a:pt x="153" y="1849"/>
                  </a:cubicBezTo>
                  <a:cubicBezTo>
                    <a:pt x="0" y="2060"/>
                    <a:pt x="0" y="2328"/>
                    <a:pt x="153" y="2539"/>
                  </a:cubicBezTo>
                  <a:cubicBezTo>
                    <a:pt x="230" y="2653"/>
                    <a:pt x="268" y="2797"/>
                    <a:pt x="259" y="2940"/>
                  </a:cubicBezTo>
                  <a:cubicBezTo>
                    <a:pt x="230" y="3189"/>
                    <a:pt x="373" y="3429"/>
                    <a:pt x="603" y="3534"/>
                  </a:cubicBezTo>
                  <a:cubicBezTo>
                    <a:pt x="728" y="3591"/>
                    <a:pt x="833" y="3697"/>
                    <a:pt x="890" y="3831"/>
                  </a:cubicBezTo>
                  <a:cubicBezTo>
                    <a:pt x="989" y="4046"/>
                    <a:pt x="1205" y="4177"/>
                    <a:pt x="1444" y="4177"/>
                  </a:cubicBezTo>
                  <a:cubicBezTo>
                    <a:pt x="1461" y="4177"/>
                    <a:pt x="1477" y="4176"/>
                    <a:pt x="1493" y="4175"/>
                  </a:cubicBezTo>
                  <a:cubicBezTo>
                    <a:pt x="1516" y="4172"/>
                    <a:pt x="1539" y="4170"/>
                    <a:pt x="1562" y="4170"/>
                  </a:cubicBezTo>
                  <a:cubicBezTo>
                    <a:pt x="1675" y="4170"/>
                    <a:pt x="1790" y="4209"/>
                    <a:pt x="1886" y="4280"/>
                  </a:cubicBezTo>
                  <a:cubicBezTo>
                    <a:pt x="1991" y="4352"/>
                    <a:pt x="2113" y="4388"/>
                    <a:pt x="2234" y="4388"/>
                  </a:cubicBezTo>
                  <a:cubicBezTo>
                    <a:pt x="2355" y="4388"/>
                    <a:pt x="2474" y="4352"/>
                    <a:pt x="2575" y="4280"/>
                  </a:cubicBezTo>
                  <a:cubicBezTo>
                    <a:pt x="2670" y="4209"/>
                    <a:pt x="2785" y="4170"/>
                    <a:pt x="2904" y="4170"/>
                  </a:cubicBezTo>
                  <a:cubicBezTo>
                    <a:pt x="2928" y="4170"/>
                    <a:pt x="2952" y="4172"/>
                    <a:pt x="2977" y="4175"/>
                  </a:cubicBezTo>
                  <a:cubicBezTo>
                    <a:pt x="2992" y="4176"/>
                    <a:pt x="3008" y="4177"/>
                    <a:pt x="3024" y="4177"/>
                  </a:cubicBezTo>
                  <a:cubicBezTo>
                    <a:pt x="3255" y="4177"/>
                    <a:pt x="3472" y="4046"/>
                    <a:pt x="3580" y="3831"/>
                  </a:cubicBezTo>
                  <a:cubicBezTo>
                    <a:pt x="3637" y="3697"/>
                    <a:pt x="3742" y="3591"/>
                    <a:pt x="3867" y="3534"/>
                  </a:cubicBezTo>
                  <a:cubicBezTo>
                    <a:pt x="4096" y="3429"/>
                    <a:pt x="4230" y="3189"/>
                    <a:pt x="4211" y="2940"/>
                  </a:cubicBezTo>
                  <a:cubicBezTo>
                    <a:pt x="4202" y="2797"/>
                    <a:pt x="4230" y="2653"/>
                    <a:pt x="4316" y="2539"/>
                  </a:cubicBezTo>
                  <a:cubicBezTo>
                    <a:pt x="4460" y="2328"/>
                    <a:pt x="4460" y="2060"/>
                    <a:pt x="4316" y="1849"/>
                  </a:cubicBezTo>
                  <a:cubicBezTo>
                    <a:pt x="4230" y="1735"/>
                    <a:pt x="4202" y="1591"/>
                    <a:pt x="4211" y="1448"/>
                  </a:cubicBezTo>
                  <a:cubicBezTo>
                    <a:pt x="4230" y="1199"/>
                    <a:pt x="4096" y="959"/>
                    <a:pt x="3867" y="854"/>
                  </a:cubicBezTo>
                  <a:cubicBezTo>
                    <a:pt x="3742" y="797"/>
                    <a:pt x="3637" y="691"/>
                    <a:pt x="3580" y="557"/>
                  </a:cubicBezTo>
                  <a:cubicBezTo>
                    <a:pt x="3472" y="342"/>
                    <a:pt x="3255" y="211"/>
                    <a:pt x="3024" y="211"/>
                  </a:cubicBezTo>
                  <a:cubicBezTo>
                    <a:pt x="3008" y="211"/>
                    <a:pt x="2992" y="212"/>
                    <a:pt x="2977" y="213"/>
                  </a:cubicBezTo>
                  <a:cubicBezTo>
                    <a:pt x="2952" y="216"/>
                    <a:pt x="2928" y="218"/>
                    <a:pt x="2904" y="218"/>
                  </a:cubicBezTo>
                  <a:cubicBezTo>
                    <a:pt x="2785" y="218"/>
                    <a:pt x="2670" y="179"/>
                    <a:pt x="2575" y="108"/>
                  </a:cubicBezTo>
                  <a:cubicBezTo>
                    <a:pt x="2474" y="36"/>
                    <a:pt x="2355" y="0"/>
                    <a:pt x="2234" y="0"/>
                  </a:cubicBezTo>
                  <a:close/>
                </a:path>
              </a:pathLst>
            </a:custGeom>
            <a:solidFill>
              <a:srgbClr val="A3B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a:off x="1595076" y="2714300"/>
              <a:ext cx="2048" cy="26"/>
            </a:xfrm>
            <a:custGeom>
              <a:rect b="b" l="l" r="r" t="t"/>
              <a:pathLst>
                <a:path extrusionOk="0" h="1" w="78">
                  <a:moveTo>
                    <a:pt x="1" y="0"/>
                  </a:moveTo>
                  <a:lnTo>
                    <a:pt x="29" y="0"/>
                  </a:lnTo>
                  <a:lnTo>
                    <a:pt x="77" y="0"/>
                  </a:lnTo>
                  <a:cubicBezTo>
                    <a:pt x="48" y="0"/>
                    <a:pt x="29" y="0"/>
                    <a:pt x="1" y="0"/>
                  </a:cubicBezTo>
                  <a:close/>
                </a:path>
              </a:pathLst>
            </a:custGeom>
            <a:solidFill>
              <a:srgbClr val="8CA4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a:off x="1595076" y="2610757"/>
              <a:ext cx="2048" cy="26"/>
            </a:xfrm>
            <a:custGeom>
              <a:rect b="b" l="l" r="r" t="t"/>
              <a:pathLst>
                <a:path extrusionOk="0" h="1" w="78">
                  <a:moveTo>
                    <a:pt x="77" y="1"/>
                  </a:moveTo>
                  <a:lnTo>
                    <a:pt x="29" y="1"/>
                  </a:lnTo>
                  <a:lnTo>
                    <a:pt x="1" y="1"/>
                  </a:lnTo>
                  <a:cubicBezTo>
                    <a:pt x="29" y="1"/>
                    <a:pt x="48" y="1"/>
                    <a:pt x="77" y="1"/>
                  </a:cubicBezTo>
                  <a:close/>
                </a:path>
              </a:pathLst>
            </a:custGeom>
            <a:solidFill>
              <a:srgbClr val="8CA4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a:off x="1598857" y="2604927"/>
              <a:ext cx="74920" cy="115176"/>
            </a:xfrm>
            <a:custGeom>
              <a:rect b="b" l="l" r="r" t="t"/>
              <a:pathLst>
                <a:path extrusionOk="0" h="4386" w="2853">
                  <a:moveTo>
                    <a:pt x="626" y="0"/>
                  </a:moveTo>
                  <a:cubicBezTo>
                    <a:pt x="505" y="0"/>
                    <a:pt x="383" y="36"/>
                    <a:pt x="278" y="108"/>
                  </a:cubicBezTo>
                  <a:cubicBezTo>
                    <a:pt x="201" y="165"/>
                    <a:pt x="105" y="203"/>
                    <a:pt x="0" y="213"/>
                  </a:cubicBezTo>
                  <a:cubicBezTo>
                    <a:pt x="8" y="213"/>
                    <a:pt x="16" y="212"/>
                    <a:pt x="24" y="212"/>
                  </a:cubicBezTo>
                  <a:cubicBezTo>
                    <a:pt x="255" y="212"/>
                    <a:pt x="473" y="345"/>
                    <a:pt x="574" y="557"/>
                  </a:cubicBezTo>
                  <a:cubicBezTo>
                    <a:pt x="632" y="691"/>
                    <a:pt x="737" y="787"/>
                    <a:pt x="861" y="854"/>
                  </a:cubicBezTo>
                  <a:cubicBezTo>
                    <a:pt x="1091" y="959"/>
                    <a:pt x="1235" y="1199"/>
                    <a:pt x="1206" y="1448"/>
                  </a:cubicBezTo>
                  <a:cubicBezTo>
                    <a:pt x="1196" y="1591"/>
                    <a:pt x="1235" y="1735"/>
                    <a:pt x="1311" y="1849"/>
                  </a:cubicBezTo>
                  <a:cubicBezTo>
                    <a:pt x="1464" y="2050"/>
                    <a:pt x="1464" y="2328"/>
                    <a:pt x="1311" y="2539"/>
                  </a:cubicBezTo>
                  <a:cubicBezTo>
                    <a:pt x="1235" y="2653"/>
                    <a:pt x="1196" y="2797"/>
                    <a:pt x="1206" y="2940"/>
                  </a:cubicBezTo>
                  <a:cubicBezTo>
                    <a:pt x="1235" y="3189"/>
                    <a:pt x="1091" y="3429"/>
                    <a:pt x="861" y="3534"/>
                  </a:cubicBezTo>
                  <a:cubicBezTo>
                    <a:pt x="737" y="3591"/>
                    <a:pt x="632" y="3697"/>
                    <a:pt x="574" y="3831"/>
                  </a:cubicBezTo>
                  <a:cubicBezTo>
                    <a:pt x="473" y="4043"/>
                    <a:pt x="255" y="4176"/>
                    <a:pt x="24" y="4176"/>
                  </a:cubicBezTo>
                  <a:cubicBezTo>
                    <a:pt x="16" y="4176"/>
                    <a:pt x="8" y="4175"/>
                    <a:pt x="0" y="4175"/>
                  </a:cubicBezTo>
                  <a:lnTo>
                    <a:pt x="0" y="4175"/>
                  </a:lnTo>
                  <a:cubicBezTo>
                    <a:pt x="105" y="4185"/>
                    <a:pt x="201" y="4213"/>
                    <a:pt x="278" y="4271"/>
                  </a:cubicBezTo>
                  <a:cubicBezTo>
                    <a:pt x="383" y="4347"/>
                    <a:pt x="505" y="4386"/>
                    <a:pt x="626" y="4386"/>
                  </a:cubicBezTo>
                  <a:cubicBezTo>
                    <a:pt x="747" y="4386"/>
                    <a:pt x="866" y="4347"/>
                    <a:pt x="967" y="4271"/>
                  </a:cubicBezTo>
                  <a:cubicBezTo>
                    <a:pt x="1070" y="4202"/>
                    <a:pt x="1196" y="4164"/>
                    <a:pt x="1325" y="4164"/>
                  </a:cubicBezTo>
                  <a:cubicBezTo>
                    <a:pt x="1340" y="4164"/>
                    <a:pt x="1354" y="4165"/>
                    <a:pt x="1369" y="4165"/>
                  </a:cubicBezTo>
                  <a:cubicBezTo>
                    <a:pt x="1390" y="4168"/>
                    <a:pt x="1411" y="4169"/>
                    <a:pt x="1432" y="4169"/>
                  </a:cubicBezTo>
                  <a:cubicBezTo>
                    <a:pt x="1657" y="4169"/>
                    <a:pt x="1866" y="4032"/>
                    <a:pt x="1962" y="3831"/>
                  </a:cubicBezTo>
                  <a:cubicBezTo>
                    <a:pt x="2029" y="3697"/>
                    <a:pt x="2125" y="3591"/>
                    <a:pt x="2259" y="3534"/>
                  </a:cubicBezTo>
                  <a:cubicBezTo>
                    <a:pt x="2488" y="3429"/>
                    <a:pt x="2622" y="3189"/>
                    <a:pt x="2603" y="2940"/>
                  </a:cubicBezTo>
                  <a:cubicBezTo>
                    <a:pt x="2584" y="2797"/>
                    <a:pt x="2622" y="2653"/>
                    <a:pt x="2708" y="2539"/>
                  </a:cubicBezTo>
                  <a:cubicBezTo>
                    <a:pt x="2852" y="2328"/>
                    <a:pt x="2852" y="2050"/>
                    <a:pt x="2708" y="1849"/>
                  </a:cubicBezTo>
                  <a:cubicBezTo>
                    <a:pt x="2622" y="1735"/>
                    <a:pt x="2584" y="1591"/>
                    <a:pt x="2603" y="1448"/>
                  </a:cubicBezTo>
                  <a:cubicBezTo>
                    <a:pt x="2622" y="1199"/>
                    <a:pt x="2488" y="959"/>
                    <a:pt x="2259" y="854"/>
                  </a:cubicBezTo>
                  <a:cubicBezTo>
                    <a:pt x="2125" y="787"/>
                    <a:pt x="2029" y="691"/>
                    <a:pt x="1962" y="557"/>
                  </a:cubicBezTo>
                  <a:cubicBezTo>
                    <a:pt x="1863" y="342"/>
                    <a:pt x="1647" y="211"/>
                    <a:pt x="1416" y="211"/>
                  </a:cubicBezTo>
                  <a:cubicBezTo>
                    <a:pt x="1400" y="211"/>
                    <a:pt x="1384" y="212"/>
                    <a:pt x="1369" y="213"/>
                  </a:cubicBezTo>
                  <a:cubicBezTo>
                    <a:pt x="1344" y="216"/>
                    <a:pt x="1320" y="218"/>
                    <a:pt x="1296" y="218"/>
                  </a:cubicBezTo>
                  <a:cubicBezTo>
                    <a:pt x="1177" y="218"/>
                    <a:pt x="1062" y="179"/>
                    <a:pt x="967" y="108"/>
                  </a:cubicBezTo>
                  <a:cubicBezTo>
                    <a:pt x="866" y="36"/>
                    <a:pt x="747" y="0"/>
                    <a:pt x="626" y="0"/>
                  </a:cubicBezTo>
                  <a:close/>
                </a:path>
              </a:pathLst>
            </a:custGeom>
            <a:solidFill>
              <a:srgbClr val="8CA4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0"/>
            <p:cNvSpPr/>
            <p:nvPr/>
          </p:nvSpPr>
          <p:spPr>
            <a:xfrm>
              <a:off x="1583023" y="2630872"/>
              <a:ext cx="63602" cy="63339"/>
            </a:xfrm>
            <a:custGeom>
              <a:rect b="b" l="l" r="r" t="t"/>
              <a:pathLst>
                <a:path extrusionOk="0" h="2412" w="2422">
                  <a:moveTo>
                    <a:pt x="1206" y="0"/>
                  </a:moveTo>
                  <a:cubicBezTo>
                    <a:pt x="546" y="0"/>
                    <a:pt x="0" y="536"/>
                    <a:pt x="0" y="1206"/>
                  </a:cubicBezTo>
                  <a:cubicBezTo>
                    <a:pt x="0" y="1866"/>
                    <a:pt x="546" y="2412"/>
                    <a:pt x="1206" y="2412"/>
                  </a:cubicBezTo>
                  <a:cubicBezTo>
                    <a:pt x="1876" y="2412"/>
                    <a:pt x="2421" y="1866"/>
                    <a:pt x="2421" y="1206"/>
                  </a:cubicBezTo>
                  <a:cubicBezTo>
                    <a:pt x="2421" y="536"/>
                    <a:pt x="1876" y="0"/>
                    <a:pt x="1206" y="0"/>
                  </a:cubicBezTo>
                  <a:close/>
                </a:path>
              </a:pathLst>
            </a:custGeom>
            <a:solidFill>
              <a:srgbClr val="C2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
            <p:cNvSpPr/>
            <p:nvPr/>
          </p:nvSpPr>
          <p:spPr>
            <a:xfrm>
              <a:off x="1595076" y="2630872"/>
              <a:ext cx="56827" cy="63287"/>
            </a:xfrm>
            <a:custGeom>
              <a:rect b="b" l="l" r="r" t="t"/>
              <a:pathLst>
                <a:path extrusionOk="0" h="2410" w="2164">
                  <a:moveTo>
                    <a:pt x="757" y="0"/>
                  </a:moveTo>
                  <a:cubicBezTo>
                    <a:pt x="479" y="0"/>
                    <a:pt x="211" y="96"/>
                    <a:pt x="1" y="268"/>
                  </a:cubicBezTo>
                  <a:cubicBezTo>
                    <a:pt x="603" y="747"/>
                    <a:pt x="603" y="1665"/>
                    <a:pt x="1" y="2153"/>
                  </a:cubicBezTo>
                  <a:cubicBezTo>
                    <a:pt x="224" y="2328"/>
                    <a:pt x="485" y="2410"/>
                    <a:pt x="741" y="2410"/>
                  </a:cubicBezTo>
                  <a:cubicBezTo>
                    <a:pt x="1229" y="2410"/>
                    <a:pt x="1704" y="2113"/>
                    <a:pt x="1886" y="1598"/>
                  </a:cubicBezTo>
                  <a:cubicBezTo>
                    <a:pt x="2163" y="823"/>
                    <a:pt x="1580" y="0"/>
                    <a:pt x="757" y="0"/>
                  </a:cubicBezTo>
                  <a:close/>
                </a:path>
              </a:pathLst>
            </a:custGeom>
            <a:solidFill>
              <a:srgbClr val="B0C0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a:off x="1370054" y="2536074"/>
              <a:ext cx="253304" cy="12158"/>
            </a:xfrm>
            <a:custGeom>
              <a:rect b="b" l="l" r="r" t="t"/>
              <a:pathLst>
                <a:path extrusionOk="0" h="463" w="9646">
                  <a:moveTo>
                    <a:pt x="303" y="1"/>
                  </a:moveTo>
                  <a:cubicBezTo>
                    <a:pt x="1" y="1"/>
                    <a:pt x="4" y="462"/>
                    <a:pt x="311" y="462"/>
                  </a:cubicBezTo>
                  <a:cubicBezTo>
                    <a:pt x="317" y="462"/>
                    <a:pt x="323" y="462"/>
                    <a:pt x="329" y="462"/>
                  </a:cubicBezTo>
                  <a:lnTo>
                    <a:pt x="9326" y="462"/>
                  </a:lnTo>
                  <a:cubicBezTo>
                    <a:pt x="9332" y="462"/>
                    <a:pt x="9338" y="462"/>
                    <a:pt x="9343" y="462"/>
                  </a:cubicBezTo>
                  <a:cubicBezTo>
                    <a:pt x="9642" y="462"/>
                    <a:pt x="9645" y="1"/>
                    <a:pt x="9352" y="1"/>
                  </a:cubicBezTo>
                  <a:cubicBezTo>
                    <a:pt x="9343" y="1"/>
                    <a:pt x="9335" y="1"/>
                    <a:pt x="9326" y="2"/>
                  </a:cubicBezTo>
                  <a:lnTo>
                    <a:pt x="329" y="2"/>
                  </a:lnTo>
                  <a:cubicBezTo>
                    <a:pt x="320" y="1"/>
                    <a:pt x="311" y="1"/>
                    <a:pt x="303" y="1"/>
                  </a:cubicBezTo>
                  <a:close/>
                </a:path>
              </a:pathLst>
            </a:custGeom>
            <a:solidFill>
              <a:srgbClr val="92A1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a:off x="1370054" y="2503170"/>
              <a:ext cx="253304" cy="12132"/>
            </a:xfrm>
            <a:custGeom>
              <a:rect b="b" l="l" r="r" t="t"/>
              <a:pathLst>
                <a:path extrusionOk="0" h="462" w="9646">
                  <a:moveTo>
                    <a:pt x="303" y="0"/>
                  </a:moveTo>
                  <a:cubicBezTo>
                    <a:pt x="1" y="0"/>
                    <a:pt x="4" y="461"/>
                    <a:pt x="311" y="461"/>
                  </a:cubicBezTo>
                  <a:cubicBezTo>
                    <a:pt x="317" y="461"/>
                    <a:pt x="323" y="461"/>
                    <a:pt x="329" y="461"/>
                  </a:cubicBezTo>
                  <a:lnTo>
                    <a:pt x="9326" y="461"/>
                  </a:lnTo>
                  <a:cubicBezTo>
                    <a:pt x="9332" y="461"/>
                    <a:pt x="9338" y="461"/>
                    <a:pt x="9343" y="461"/>
                  </a:cubicBezTo>
                  <a:cubicBezTo>
                    <a:pt x="9642" y="461"/>
                    <a:pt x="9645" y="0"/>
                    <a:pt x="9352" y="0"/>
                  </a:cubicBezTo>
                  <a:cubicBezTo>
                    <a:pt x="9343" y="0"/>
                    <a:pt x="9335" y="1"/>
                    <a:pt x="9326" y="1"/>
                  </a:cubicBezTo>
                  <a:lnTo>
                    <a:pt x="329" y="1"/>
                  </a:lnTo>
                  <a:cubicBezTo>
                    <a:pt x="320" y="1"/>
                    <a:pt x="311" y="0"/>
                    <a:pt x="303" y="0"/>
                  </a:cubicBezTo>
                  <a:close/>
                </a:path>
              </a:pathLst>
            </a:custGeom>
            <a:solidFill>
              <a:srgbClr val="92A1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a:off x="1370133" y="2569266"/>
              <a:ext cx="253146" cy="12132"/>
            </a:xfrm>
            <a:custGeom>
              <a:rect b="b" l="l" r="r" t="t"/>
              <a:pathLst>
                <a:path extrusionOk="0" h="462" w="9640">
                  <a:moveTo>
                    <a:pt x="300" y="0"/>
                  </a:moveTo>
                  <a:cubicBezTo>
                    <a:pt x="0" y="0"/>
                    <a:pt x="0" y="462"/>
                    <a:pt x="300" y="462"/>
                  </a:cubicBezTo>
                  <a:cubicBezTo>
                    <a:pt x="309" y="462"/>
                    <a:pt x="317" y="462"/>
                    <a:pt x="326" y="461"/>
                  </a:cubicBezTo>
                  <a:lnTo>
                    <a:pt x="9323" y="461"/>
                  </a:lnTo>
                  <a:cubicBezTo>
                    <a:pt x="9331" y="462"/>
                    <a:pt x="9340" y="462"/>
                    <a:pt x="9348" y="462"/>
                  </a:cubicBezTo>
                  <a:cubicBezTo>
                    <a:pt x="9639" y="462"/>
                    <a:pt x="9639" y="0"/>
                    <a:pt x="9348" y="0"/>
                  </a:cubicBezTo>
                  <a:cubicBezTo>
                    <a:pt x="9340" y="0"/>
                    <a:pt x="9331" y="1"/>
                    <a:pt x="9323" y="1"/>
                  </a:cubicBezTo>
                  <a:lnTo>
                    <a:pt x="326" y="1"/>
                  </a:lnTo>
                  <a:cubicBezTo>
                    <a:pt x="317" y="1"/>
                    <a:pt x="309" y="0"/>
                    <a:pt x="300" y="0"/>
                  </a:cubicBezTo>
                  <a:close/>
                </a:path>
              </a:pathLst>
            </a:custGeom>
            <a:solidFill>
              <a:srgbClr val="92A1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a:off x="1447521" y="2612228"/>
              <a:ext cx="98344" cy="12158"/>
            </a:xfrm>
            <a:custGeom>
              <a:rect b="b" l="l" r="r" t="t"/>
              <a:pathLst>
                <a:path extrusionOk="0" h="463" w="3745">
                  <a:moveTo>
                    <a:pt x="301" y="1"/>
                  </a:moveTo>
                  <a:cubicBezTo>
                    <a:pt x="1" y="1"/>
                    <a:pt x="1" y="462"/>
                    <a:pt x="301" y="462"/>
                  </a:cubicBezTo>
                  <a:cubicBezTo>
                    <a:pt x="309" y="462"/>
                    <a:pt x="318" y="462"/>
                    <a:pt x="327" y="461"/>
                  </a:cubicBezTo>
                  <a:lnTo>
                    <a:pt x="3418" y="461"/>
                  </a:lnTo>
                  <a:cubicBezTo>
                    <a:pt x="3427" y="462"/>
                    <a:pt x="3436" y="462"/>
                    <a:pt x="3445" y="462"/>
                  </a:cubicBezTo>
                  <a:cubicBezTo>
                    <a:pt x="3744" y="462"/>
                    <a:pt x="3744" y="1"/>
                    <a:pt x="3445" y="1"/>
                  </a:cubicBezTo>
                  <a:cubicBezTo>
                    <a:pt x="3436" y="1"/>
                    <a:pt x="3427" y="1"/>
                    <a:pt x="3418" y="2"/>
                  </a:cubicBezTo>
                  <a:lnTo>
                    <a:pt x="327" y="2"/>
                  </a:lnTo>
                  <a:cubicBezTo>
                    <a:pt x="318" y="1"/>
                    <a:pt x="309" y="1"/>
                    <a:pt x="301" y="1"/>
                  </a:cubicBezTo>
                  <a:close/>
                </a:path>
              </a:pathLst>
            </a:custGeom>
            <a:solidFill>
              <a:srgbClr val="92A1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336" name="Shape 336"/>
        <p:cNvGrpSpPr/>
        <p:nvPr/>
      </p:nvGrpSpPr>
      <p:grpSpPr>
        <a:xfrm>
          <a:off x="0" y="0"/>
          <a:ext cx="0" cy="0"/>
          <a:chOff x="0" y="0"/>
          <a:chExt cx="0" cy="0"/>
        </a:xfrm>
      </p:grpSpPr>
      <p:sp>
        <p:nvSpPr>
          <p:cNvPr id="337" name="Google Shape;337;p19"/>
          <p:cNvSpPr txBox="1"/>
          <p:nvPr>
            <p:ph type="title"/>
          </p:nvPr>
        </p:nvSpPr>
        <p:spPr>
          <a:xfrm>
            <a:off x="3426300" y="1679233"/>
            <a:ext cx="4997700" cy="1102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Definition</a:t>
            </a:r>
            <a:endParaRPr>
              <a:latin typeface="Josefin Sans"/>
              <a:ea typeface="Josefin Sans"/>
              <a:cs typeface="Josefin Sans"/>
              <a:sym typeface="Josefin Sans"/>
            </a:endParaRPr>
          </a:p>
        </p:txBody>
      </p:sp>
      <p:sp>
        <p:nvSpPr>
          <p:cNvPr id="338" name="Google Shape;338;p19"/>
          <p:cNvSpPr txBox="1"/>
          <p:nvPr>
            <p:ph idx="1" type="subTitle"/>
          </p:nvPr>
        </p:nvSpPr>
        <p:spPr>
          <a:xfrm>
            <a:off x="3426300" y="3002430"/>
            <a:ext cx="4997700" cy="1204800"/>
          </a:xfrm>
          <a:prstGeom prst="rect">
            <a:avLst/>
          </a:prstGeom>
        </p:spPr>
        <p:txBody>
          <a:bodyPr anchorCtr="0" anchor="ctr" bIns="91425" lIns="91425" spcFirstLastPara="1" rIns="91425" wrap="square" tIns="198000">
            <a:noAutofit/>
          </a:bodyPr>
          <a:lstStyle/>
          <a:p>
            <a:pPr indent="0" lvl="0" marL="0" rtl="0" algn="r">
              <a:spcBef>
                <a:spcPts val="0"/>
              </a:spcBef>
              <a:spcAft>
                <a:spcPts val="0"/>
              </a:spcAft>
              <a:buNone/>
            </a:pPr>
            <a:r>
              <a:t/>
            </a:r>
            <a:endParaRPr sz="1500">
              <a:solidFill>
                <a:srgbClr val="FFFFFF"/>
              </a:solidFill>
              <a:latin typeface="Georgia"/>
              <a:ea typeface="Georgia"/>
              <a:cs typeface="Georgia"/>
              <a:sym typeface="Georgia"/>
            </a:endParaRPr>
          </a:p>
          <a:p>
            <a:pPr indent="0" lvl="0" marL="0" rtl="0" algn="r">
              <a:spcBef>
                <a:spcPts val="0"/>
              </a:spcBef>
              <a:spcAft>
                <a:spcPts val="0"/>
              </a:spcAft>
              <a:buNone/>
            </a:pPr>
            <a:r>
              <a:rPr lang="en" sz="1500">
                <a:solidFill>
                  <a:srgbClr val="FFFFFF"/>
                </a:solidFill>
                <a:latin typeface="Times New Roman"/>
                <a:ea typeface="Times New Roman"/>
                <a:cs typeface="Times New Roman"/>
                <a:sym typeface="Times New Roman"/>
              </a:rPr>
              <a:t>The Human Development Index (HDI) is a summary measure of average achievement in key dimensions of human development: a long and healthy life, being knowledgeable and have a decent standard of living. The HDI is the geometric mean of normalized indices for each of the three dimensions.</a:t>
            </a:r>
            <a:endParaRPr sz="1500">
              <a:solidFill>
                <a:srgbClr val="FFFFFF"/>
              </a:solidFill>
              <a:latin typeface="Times New Roman"/>
              <a:ea typeface="Times New Roman"/>
              <a:cs typeface="Times New Roman"/>
              <a:sym typeface="Times New Roman"/>
            </a:endParaRPr>
          </a:p>
          <a:p>
            <a:pPr indent="0" lvl="0" marL="0" rtl="0" algn="r">
              <a:spcBef>
                <a:spcPts val="0"/>
              </a:spcBef>
              <a:spcAft>
                <a:spcPts val="1600"/>
              </a:spcAft>
              <a:buNone/>
            </a:pPr>
            <a:r>
              <a:t/>
            </a:r>
            <a:endParaRPr/>
          </a:p>
        </p:txBody>
      </p:sp>
      <p:cxnSp>
        <p:nvCxnSpPr>
          <p:cNvPr id="339" name="Google Shape;339;p19"/>
          <p:cNvCxnSpPr/>
          <p:nvPr/>
        </p:nvCxnSpPr>
        <p:spPr>
          <a:xfrm>
            <a:off x="7889709" y="2762125"/>
            <a:ext cx="373800" cy="0"/>
          </a:xfrm>
          <a:prstGeom prst="straightConnector1">
            <a:avLst/>
          </a:prstGeom>
          <a:noFill/>
          <a:ln cap="flat" cmpd="sng" w="19050">
            <a:solidFill>
              <a:srgbClr val="F3F3F3"/>
            </a:solidFill>
            <a:prstDash val="solid"/>
            <a:round/>
            <a:headEnd len="med" w="med" type="none"/>
            <a:tailEnd len="med" w="med" type="none"/>
          </a:ln>
        </p:spPr>
      </p:cxnSp>
      <p:grpSp>
        <p:nvGrpSpPr>
          <p:cNvPr id="340" name="Google Shape;340;p19"/>
          <p:cNvGrpSpPr/>
          <p:nvPr/>
        </p:nvGrpSpPr>
        <p:grpSpPr>
          <a:xfrm>
            <a:off x="841425" y="720000"/>
            <a:ext cx="264000" cy="264000"/>
            <a:chOff x="841425" y="540000"/>
            <a:chExt cx="264000" cy="264000"/>
          </a:xfrm>
        </p:grpSpPr>
        <p:sp>
          <p:nvSpPr>
            <p:cNvPr id="341" name="Google Shape;341;p19"/>
            <p:cNvSpPr/>
            <p:nvPr/>
          </p:nvSpPr>
          <p:spPr>
            <a:xfrm>
              <a:off x="841425" y="540000"/>
              <a:ext cx="264000" cy="264000"/>
            </a:xfrm>
            <a:prstGeom prst="frame">
              <a:avLst>
                <a:gd fmla="val 12500" name="adj1"/>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930828" y="629403"/>
              <a:ext cx="85200" cy="85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19"/>
          <p:cNvGrpSpPr/>
          <p:nvPr/>
        </p:nvGrpSpPr>
        <p:grpSpPr>
          <a:xfrm>
            <a:off x="1355778" y="532426"/>
            <a:ext cx="3493708" cy="1998109"/>
            <a:chOff x="233350" y="949250"/>
            <a:chExt cx="7137300" cy="3802300"/>
          </a:xfrm>
        </p:grpSpPr>
        <p:sp>
          <p:nvSpPr>
            <p:cNvPr id="344" name="Google Shape;344;p19"/>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45" name="Google Shape;345;p19"/>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46" name="Google Shape;346;p19"/>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47" name="Google Shape;347;p19"/>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48" name="Google Shape;348;p19"/>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49" name="Google Shape;349;p19"/>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50" name="Google Shape;350;p19"/>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51" name="Google Shape;351;p19"/>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52" name="Google Shape;352;p19"/>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53" name="Google Shape;353;p19"/>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54" name="Google Shape;354;p19"/>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55" name="Google Shape;355;p19"/>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56" name="Google Shape;356;p19"/>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57" name="Google Shape;357;p19"/>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58" name="Google Shape;358;p19"/>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59" name="Google Shape;359;p19"/>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60" name="Google Shape;360;p19"/>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61" name="Google Shape;361;p19"/>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62" name="Google Shape;362;p19"/>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63" name="Google Shape;363;p19"/>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64" name="Google Shape;364;p19"/>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65" name="Google Shape;365;p19"/>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66" name="Google Shape;366;p19"/>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67" name="Google Shape;367;p19"/>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68" name="Google Shape;368;p19"/>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69" name="Google Shape;369;p19"/>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70" name="Google Shape;370;p19"/>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71" name="Google Shape;371;p19"/>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72" name="Google Shape;372;p19"/>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73" name="Google Shape;373;p19"/>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74" name="Google Shape;374;p19"/>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75" name="Google Shape;375;p19"/>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76" name="Google Shape;376;p19"/>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77" name="Google Shape;377;p19"/>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78" name="Google Shape;378;p19"/>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79" name="Google Shape;379;p19"/>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80" name="Google Shape;380;p19"/>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81" name="Google Shape;381;p19"/>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82" name="Google Shape;382;p19"/>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83" name="Google Shape;383;p19"/>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84" name="Google Shape;384;p19"/>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85" name="Google Shape;385;p19"/>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86" name="Google Shape;386;p19"/>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87" name="Google Shape;387;p19"/>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88" name="Google Shape;388;p19"/>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89" name="Google Shape;389;p19"/>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90" name="Google Shape;390;p19"/>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91" name="Google Shape;391;p19"/>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92" name="Google Shape;392;p19"/>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93" name="Google Shape;393;p19"/>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94" name="Google Shape;394;p19"/>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A5B7C5"/>
            </a:solidFill>
            <a:ln>
              <a:noFill/>
            </a:ln>
            <a:effectLst>
              <a:reflection blurRad="0" dir="5400000" dist="276225" endA="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395" name="Google Shape;395;p19"/>
          <p:cNvGrpSpPr/>
          <p:nvPr/>
        </p:nvGrpSpPr>
        <p:grpSpPr>
          <a:xfrm>
            <a:off x="6074488" y="1293817"/>
            <a:ext cx="2279544" cy="475311"/>
            <a:chOff x="2658741" y="4097347"/>
            <a:chExt cx="1304609" cy="294074"/>
          </a:xfrm>
        </p:grpSpPr>
        <p:grpSp>
          <p:nvGrpSpPr>
            <p:cNvPr id="396" name="Google Shape;396;p19"/>
            <p:cNvGrpSpPr/>
            <p:nvPr/>
          </p:nvGrpSpPr>
          <p:grpSpPr>
            <a:xfrm>
              <a:off x="2658741" y="4097347"/>
              <a:ext cx="118572" cy="294074"/>
              <a:chOff x="3343310" y="4475555"/>
              <a:chExt cx="127717" cy="316753"/>
            </a:xfrm>
          </p:grpSpPr>
          <p:sp>
            <p:nvSpPr>
              <p:cNvPr id="397" name="Google Shape;397;p19"/>
              <p:cNvSpPr/>
              <p:nvPr/>
            </p:nvSpPr>
            <p:spPr>
              <a:xfrm>
                <a:off x="3343310" y="4535967"/>
                <a:ext cx="127717" cy="256341"/>
              </a:xfrm>
              <a:custGeom>
                <a:rect b="b" l="l" r="r" t="t"/>
                <a:pathLst>
                  <a:path extrusionOk="0" h="156544" w="77995">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3381341" y="4475555"/>
                <a:ext cx="52189" cy="52135"/>
              </a:xfrm>
              <a:custGeom>
                <a:rect b="b" l="l" r="r" t="t"/>
                <a:pathLst>
                  <a:path extrusionOk="0" h="31838" w="31871">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19"/>
            <p:cNvGrpSpPr/>
            <p:nvPr/>
          </p:nvGrpSpPr>
          <p:grpSpPr>
            <a:xfrm>
              <a:off x="3815519" y="4098388"/>
              <a:ext cx="147831" cy="291991"/>
              <a:chOff x="3527539" y="4476677"/>
              <a:chExt cx="159232" cy="314510"/>
            </a:xfrm>
          </p:grpSpPr>
          <p:sp>
            <p:nvSpPr>
              <p:cNvPr id="400" name="Google Shape;400;p19"/>
              <p:cNvSpPr/>
              <p:nvPr/>
            </p:nvSpPr>
            <p:spPr>
              <a:xfrm>
                <a:off x="3527539" y="4536716"/>
                <a:ext cx="159232" cy="254471"/>
              </a:xfrm>
              <a:custGeom>
                <a:rect b="b" l="l" r="r" t="t"/>
                <a:pathLst>
                  <a:path extrusionOk="0" h="155402" w="97241">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3581381" y="4476677"/>
                <a:ext cx="51814" cy="51761"/>
              </a:xfrm>
              <a:custGeom>
                <a:rect b="b" l="l" r="r" t="t"/>
                <a:pathLst>
                  <a:path extrusionOk="0" h="31610" w="31642">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3511696" y="4098388"/>
              <a:ext cx="147831" cy="291991"/>
              <a:chOff x="3527539" y="4476677"/>
              <a:chExt cx="159232" cy="314510"/>
            </a:xfrm>
          </p:grpSpPr>
          <p:sp>
            <p:nvSpPr>
              <p:cNvPr id="403" name="Google Shape;403;p19"/>
              <p:cNvSpPr/>
              <p:nvPr/>
            </p:nvSpPr>
            <p:spPr>
              <a:xfrm>
                <a:off x="3527539" y="4536716"/>
                <a:ext cx="159232" cy="254471"/>
              </a:xfrm>
              <a:custGeom>
                <a:rect b="b" l="l" r="r" t="t"/>
                <a:pathLst>
                  <a:path extrusionOk="0" h="155402" w="97241">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3581381" y="4476677"/>
                <a:ext cx="51814" cy="51761"/>
              </a:xfrm>
              <a:custGeom>
                <a:rect b="b" l="l" r="r" t="t"/>
                <a:pathLst>
                  <a:path extrusionOk="0" h="31610" w="31642">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19"/>
            <p:cNvGrpSpPr/>
            <p:nvPr/>
          </p:nvGrpSpPr>
          <p:grpSpPr>
            <a:xfrm>
              <a:off x="3207874" y="4098388"/>
              <a:ext cx="147831" cy="291991"/>
              <a:chOff x="3527539" y="4476677"/>
              <a:chExt cx="159232" cy="314510"/>
            </a:xfrm>
          </p:grpSpPr>
          <p:sp>
            <p:nvSpPr>
              <p:cNvPr id="406" name="Google Shape;406;p19"/>
              <p:cNvSpPr/>
              <p:nvPr/>
            </p:nvSpPr>
            <p:spPr>
              <a:xfrm>
                <a:off x="3527539" y="4536716"/>
                <a:ext cx="159232" cy="254471"/>
              </a:xfrm>
              <a:custGeom>
                <a:rect b="b" l="l" r="r" t="t"/>
                <a:pathLst>
                  <a:path extrusionOk="0" h="155402" w="97241">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a:off x="3581381" y="4476677"/>
                <a:ext cx="51814" cy="51761"/>
              </a:xfrm>
              <a:custGeom>
                <a:rect b="b" l="l" r="r" t="t"/>
                <a:pathLst>
                  <a:path extrusionOk="0" h="31610" w="31642">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19"/>
            <p:cNvGrpSpPr/>
            <p:nvPr/>
          </p:nvGrpSpPr>
          <p:grpSpPr>
            <a:xfrm>
              <a:off x="2933305" y="4097347"/>
              <a:ext cx="118572" cy="294074"/>
              <a:chOff x="3343310" y="4475555"/>
              <a:chExt cx="127717" cy="316753"/>
            </a:xfrm>
          </p:grpSpPr>
          <p:sp>
            <p:nvSpPr>
              <p:cNvPr id="409" name="Google Shape;409;p19"/>
              <p:cNvSpPr/>
              <p:nvPr/>
            </p:nvSpPr>
            <p:spPr>
              <a:xfrm>
                <a:off x="3343310" y="4535967"/>
                <a:ext cx="127717" cy="256341"/>
              </a:xfrm>
              <a:custGeom>
                <a:rect b="b" l="l" r="r" t="t"/>
                <a:pathLst>
                  <a:path extrusionOk="0" h="156544" w="77995">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3381341" y="4475555"/>
                <a:ext cx="52189" cy="52135"/>
              </a:xfrm>
              <a:custGeom>
                <a:rect b="b" l="l" r="r" t="t"/>
                <a:pathLst>
                  <a:path extrusionOk="0" h="31838" w="31871">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79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414" name="Shape 414"/>
        <p:cNvGrpSpPr/>
        <p:nvPr/>
      </p:nvGrpSpPr>
      <p:grpSpPr>
        <a:xfrm>
          <a:off x="0" y="0"/>
          <a:ext cx="0" cy="0"/>
          <a:chOff x="0" y="0"/>
          <a:chExt cx="0" cy="0"/>
        </a:xfrm>
      </p:grpSpPr>
      <p:sp>
        <p:nvSpPr>
          <p:cNvPr id="415" name="Google Shape;415;p20"/>
          <p:cNvSpPr txBox="1"/>
          <p:nvPr>
            <p:ph type="title"/>
          </p:nvPr>
        </p:nvSpPr>
        <p:spPr>
          <a:xfrm>
            <a:off x="1105425" y="501000"/>
            <a:ext cx="7704000" cy="927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Dimensions, Indicator &amp; Dimension Index</a:t>
            </a:r>
            <a:endParaRPr>
              <a:latin typeface="Josefin Sans"/>
              <a:ea typeface="Josefin Sans"/>
              <a:cs typeface="Josefin Sans"/>
              <a:sym typeface="Josefin Sans"/>
            </a:endParaRPr>
          </a:p>
        </p:txBody>
      </p:sp>
      <p:grpSp>
        <p:nvGrpSpPr>
          <p:cNvPr id="416" name="Google Shape;416;p20"/>
          <p:cNvGrpSpPr/>
          <p:nvPr/>
        </p:nvGrpSpPr>
        <p:grpSpPr>
          <a:xfrm>
            <a:off x="841425" y="720000"/>
            <a:ext cx="264000" cy="264000"/>
            <a:chOff x="841425" y="540000"/>
            <a:chExt cx="264000" cy="264000"/>
          </a:xfrm>
        </p:grpSpPr>
        <p:sp>
          <p:nvSpPr>
            <p:cNvPr id="417" name="Google Shape;417;p20"/>
            <p:cNvSpPr/>
            <p:nvPr/>
          </p:nvSpPr>
          <p:spPr>
            <a:xfrm>
              <a:off x="841425" y="540000"/>
              <a:ext cx="264000" cy="264000"/>
            </a:xfrm>
            <a:prstGeom prst="frame">
              <a:avLst>
                <a:gd fmla="val 12500" name="adj1"/>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930828" y="629403"/>
              <a:ext cx="85200" cy="85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19" name="Google Shape;419;p20"/>
          <p:cNvPicPr preferRelativeResize="0"/>
          <p:nvPr/>
        </p:nvPicPr>
        <p:blipFill>
          <a:blip r:embed="rId3">
            <a:alphaModFix/>
          </a:blip>
          <a:stretch>
            <a:fillRect/>
          </a:stretch>
        </p:blipFill>
        <p:spPr>
          <a:xfrm>
            <a:off x="0" y="1146850"/>
            <a:ext cx="9144001" cy="3755569"/>
          </a:xfrm>
          <a:prstGeom prst="rect">
            <a:avLst/>
          </a:prstGeom>
          <a:noFill/>
          <a:ln>
            <a:noFill/>
          </a:ln>
        </p:spPr>
      </p:pic>
      <p:sp>
        <p:nvSpPr>
          <p:cNvPr id="420" name="Google Shape;420;p20"/>
          <p:cNvSpPr/>
          <p:nvPr/>
        </p:nvSpPr>
        <p:spPr>
          <a:xfrm>
            <a:off x="768050" y="1892925"/>
            <a:ext cx="1435200" cy="5817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txBox="1"/>
          <p:nvPr/>
        </p:nvSpPr>
        <p:spPr>
          <a:xfrm>
            <a:off x="768050" y="1875975"/>
            <a:ext cx="446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Long &amp; Healthy </a:t>
            </a:r>
            <a:endParaRPr b="1">
              <a:solidFill>
                <a:schemeClr val="dk2"/>
              </a:solidFill>
              <a:latin typeface="Roboto"/>
              <a:ea typeface="Roboto"/>
              <a:cs typeface="Roboto"/>
              <a:sym typeface="Roboto"/>
            </a:endParaRPr>
          </a:p>
          <a:p>
            <a:pPr indent="0" lvl="0" marL="0" rtl="0" algn="l">
              <a:spcBef>
                <a:spcPts val="0"/>
              </a:spcBef>
              <a:spcAft>
                <a:spcPts val="0"/>
              </a:spcAft>
              <a:buNone/>
            </a:pPr>
            <a:r>
              <a:rPr b="1" lang="en">
                <a:solidFill>
                  <a:schemeClr val="dk2"/>
                </a:solidFill>
                <a:latin typeface="Roboto"/>
                <a:ea typeface="Roboto"/>
                <a:cs typeface="Roboto"/>
                <a:sym typeface="Roboto"/>
              </a:rPr>
              <a:t>Life</a:t>
            </a:r>
            <a:endParaRPr b="1">
              <a:solidFill>
                <a:schemeClr val="dk2"/>
              </a:solidFill>
              <a:latin typeface="Roboto"/>
              <a:ea typeface="Roboto"/>
              <a:cs typeface="Roboto"/>
              <a:sym typeface="Roboto"/>
            </a:endParaRPr>
          </a:p>
        </p:txBody>
      </p:sp>
      <p:sp>
        <p:nvSpPr>
          <p:cNvPr id="422" name="Google Shape;422;p20"/>
          <p:cNvSpPr/>
          <p:nvPr/>
        </p:nvSpPr>
        <p:spPr>
          <a:xfrm>
            <a:off x="768050" y="2938650"/>
            <a:ext cx="1435200" cy="5817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56550" y="4067375"/>
            <a:ext cx="2146800" cy="5817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txBox="1"/>
          <p:nvPr/>
        </p:nvSpPr>
        <p:spPr>
          <a:xfrm>
            <a:off x="698225" y="3070900"/>
            <a:ext cx="446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Knowledge</a:t>
            </a:r>
            <a:endParaRPr b="1">
              <a:solidFill>
                <a:schemeClr val="dk2"/>
              </a:solidFill>
              <a:latin typeface="Roboto"/>
              <a:ea typeface="Roboto"/>
              <a:cs typeface="Roboto"/>
              <a:sym typeface="Roboto"/>
            </a:endParaRPr>
          </a:p>
        </p:txBody>
      </p:sp>
      <p:sp>
        <p:nvSpPr>
          <p:cNvPr id="425" name="Google Shape;425;p20"/>
          <p:cNvSpPr txBox="1"/>
          <p:nvPr/>
        </p:nvSpPr>
        <p:spPr>
          <a:xfrm>
            <a:off x="698225" y="4050425"/>
            <a:ext cx="446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A decent </a:t>
            </a:r>
            <a:endParaRPr b="1">
              <a:solidFill>
                <a:schemeClr val="dk2"/>
              </a:solidFill>
              <a:latin typeface="Roboto"/>
              <a:ea typeface="Roboto"/>
              <a:cs typeface="Roboto"/>
              <a:sym typeface="Roboto"/>
            </a:endParaRPr>
          </a:p>
          <a:p>
            <a:pPr indent="0" lvl="0" marL="0" rtl="0" algn="l">
              <a:spcBef>
                <a:spcPts val="0"/>
              </a:spcBef>
              <a:spcAft>
                <a:spcPts val="0"/>
              </a:spcAft>
              <a:buNone/>
            </a:pPr>
            <a:r>
              <a:rPr b="1" lang="en">
                <a:solidFill>
                  <a:schemeClr val="dk2"/>
                </a:solidFill>
                <a:latin typeface="Roboto"/>
                <a:ea typeface="Roboto"/>
                <a:cs typeface="Roboto"/>
                <a:sym typeface="Roboto"/>
              </a:rPr>
              <a:t>standard of living</a:t>
            </a:r>
            <a:endParaRPr b="1">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429" name="Shape 429"/>
        <p:cNvGrpSpPr/>
        <p:nvPr/>
      </p:nvGrpSpPr>
      <p:grpSpPr>
        <a:xfrm>
          <a:off x="0" y="0"/>
          <a:ext cx="0" cy="0"/>
          <a:chOff x="0" y="0"/>
          <a:chExt cx="0" cy="0"/>
        </a:xfrm>
      </p:grpSpPr>
      <p:sp>
        <p:nvSpPr>
          <p:cNvPr id="430" name="Google Shape;430;p21"/>
          <p:cNvSpPr txBox="1"/>
          <p:nvPr>
            <p:ph type="title"/>
          </p:nvPr>
        </p:nvSpPr>
        <p:spPr>
          <a:xfrm>
            <a:off x="3514325" y="532025"/>
            <a:ext cx="4909500" cy="927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900"/>
              <a:t>Components of HDI</a:t>
            </a:r>
            <a:endParaRPr sz="3900"/>
          </a:p>
        </p:txBody>
      </p:sp>
      <p:sp>
        <p:nvSpPr>
          <p:cNvPr id="431" name="Google Shape;431;p21"/>
          <p:cNvSpPr txBox="1"/>
          <p:nvPr>
            <p:ph idx="3" type="subTitle"/>
          </p:nvPr>
        </p:nvSpPr>
        <p:spPr>
          <a:xfrm>
            <a:off x="3472574" y="2703697"/>
            <a:ext cx="2198700" cy="152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dk2"/>
                </a:solidFill>
                <a:latin typeface="Times New Roman"/>
                <a:ea typeface="Times New Roman"/>
                <a:cs typeface="Times New Roman"/>
                <a:sym typeface="Times New Roman"/>
              </a:rPr>
              <a:t>The average (mean) number years of adult education adults over 25 have received </a:t>
            </a:r>
            <a:r>
              <a:rPr i="1" lang="en" sz="1400">
                <a:solidFill>
                  <a:schemeClr val="dk2"/>
                </a:solidFill>
                <a:latin typeface="Times New Roman"/>
                <a:ea typeface="Times New Roman"/>
                <a:cs typeface="Times New Roman"/>
                <a:sym typeface="Times New Roman"/>
              </a:rPr>
              <a:t>and</a:t>
            </a:r>
            <a:r>
              <a:rPr lang="en" sz="1400">
                <a:solidFill>
                  <a:schemeClr val="dk2"/>
                </a:solidFill>
                <a:latin typeface="Times New Roman"/>
                <a:ea typeface="Times New Roman"/>
                <a:cs typeface="Times New Roman"/>
                <a:sym typeface="Times New Roman"/>
              </a:rPr>
              <a:t> the number of expected years of education children attending school can expect</a:t>
            </a:r>
            <a:endParaRPr sz="1700">
              <a:solidFill>
                <a:schemeClr val="dk2"/>
              </a:solidFill>
              <a:latin typeface="Times New Roman"/>
              <a:ea typeface="Times New Roman"/>
              <a:cs typeface="Times New Roman"/>
              <a:sym typeface="Times New Roman"/>
            </a:endParaRPr>
          </a:p>
        </p:txBody>
      </p:sp>
      <p:sp>
        <p:nvSpPr>
          <p:cNvPr id="432" name="Google Shape;432;p21"/>
          <p:cNvSpPr txBox="1"/>
          <p:nvPr>
            <p:ph idx="4" type="subTitle"/>
          </p:nvPr>
        </p:nvSpPr>
        <p:spPr>
          <a:xfrm>
            <a:off x="3472587" y="2108800"/>
            <a:ext cx="2198700" cy="5949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sz="2400"/>
              <a:t>Education</a:t>
            </a:r>
            <a:endParaRPr sz="2400"/>
          </a:p>
        </p:txBody>
      </p:sp>
      <p:sp>
        <p:nvSpPr>
          <p:cNvPr id="433" name="Google Shape;433;p21"/>
          <p:cNvSpPr txBox="1"/>
          <p:nvPr>
            <p:ph idx="5" type="subTitle"/>
          </p:nvPr>
        </p:nvSpPr>
        <p:spPr>
          <a:xfrm>
            <a:off x="6225174" y="2657897"/>
            <a:ext cx="2198700" cy="152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latin typeface="Times New Roman"/>
                <a:ea typeface="Times New Roman"/>
                <a:cs typeface="Times New Roman"/>
                <a:sym typeface="Times New Roman"/>
              </a:rPr>
              <a:t>Gross National Income per capita (PPP)</a:t>
            </a:r>
            <a:endParaRPr sz="1400">
              <a:latin typeface="Times New Roman"/>
              <a:ea typeface="Times New Roman"/>
              <a:cs typeface="Times New Roman"/>
              <a:sym typeface="Times New Roman"/>
            </a:endParaRPr>
          </a:p>
        </p:txBody>
      </p:sp>
      <p:sp>
        <p:nvSpPr>
          <p:cNvPr id="434" name="Google Shape;434;p21"/>
          <p:cNvSpPr txBox="1"/>
          <p:nvPr>
            <p:ph idx="6" type="subTitle"/>
          </p:nvPr>
        </p:nvSpPr>
        <p:spPr>
          <a:xfrm>
            <a:off x="6225175" y="2108800"/>
            <a:ext cx="2800200" cy="5949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sz="2400"/>
              <a:t>Standard of Living</a:t>
            </a:r>
            <a:endParaRPr sz="2400"/>
          </a:p>
        </p:txBody>
      </p:sp>
      <p:sp>
        <p:nvSpPr>
          <p:cNvPr id="435" name="Google Shape;435;p21"/>
          <p:cNvSpPr txBox="1"/>
          <p:nvPr>
            <p:ph idx="1" type="subTitle"/>
          </p:nvPr>
        </p:nvSpPr>
        <p:spPr>
          <a:xfrm>
            <a:off x="719975" y="2450597"/>
            <a:ext cx="2198700" cy="152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latin typeface="Times New Roman"/>
                <a:ea typeface="Times New Roman"/>
                <a:cs typeface="Times New Roman"/>
                <a:sym typeface="Times New Roman"/>
              </a:rPr>
              <a:t>Life expectancy at birth</a:t>
            </a:r>
            <a:r>
              <a:rPr lang="en"/>
              <a:t> </a:t>
            </a:r>
            <a:endParaRPr/>
          </a:p>
        </p:txBody>
      </p:sp>
      <p:sp>
        <p:nvSpPr>
          <p:cNvPr id="436" name="Google Shape;436;p21"/>
          <p:cNvSpPr txBox="1"/>
          <p:nvPr>
            <p:ph idx="2" type="subTitle"/>
          </p:nvPr>
        </p:nvSpPr>
        <p:spPr>
          <a:xfrm>
            <a:off x="720000" y="2108800"/>
            <a:ext cx="2198700" cy="5949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sz="2400"/>
              <a:t>Health</a:t>
            </a:r>
            <a:endParaRPr sz="2400"/>
          </a:p>
        </p:txBody>
      </p:sp>
      <p:cxnSp>
        <p:nvCxnSpPr>
          <p:cNvPr id="437" name="Google Shape;437;p21"/>
          <p:cNvCxnSpPr/>
          <p:nvPr/>
        </p:nvCxnSpPr>
        <p:spPr>
          <a:xfrm>
            <a:off x="818809" y="2558650"/>
            <a:ext cx="373800" cy="0"/>
          </a:xfrm>
          <a:prstGeom prst="straightConnector1">
            <a:avLst/>
          </a:prstGeom>
          <a:noFill/>
          <a:ln cap="flat" cmpd="sng" w="19050">
            <a:solidFill>
              <a:srgbClr val="F3F3F3"/>
            </a:solidFill>
            <a:prstDash val="solid"/>
            <a:round/>
            <a:headEnd len="med" w="med" type="none"/>
            <a:tailEnd len="med" w="med" type="none"/>
          </a:ln>
        </p:spPr>
      </p:cxnSp>
      <p:cxnSp>
        <p:nvCxnSpPr>
          <p:cNvPr id="438" name="Google Shape;438;p21"/>
          <p:cNvCxnSpPr/>
          <p:nvPr/>
        </p:nvCxnSpPr>
        <p:spPr>
          <a:xfrm>
            <a:off x="3571396" y="2558650"/>
            <a:ext cx="385200" cy="0"/>
          </a:xfrm>
          <a:prstGeom prst="straightConnector1">
            <a:avLst/>
          </a:prstGeom>
          <a:noFill/>
          <a:ln cap="flat" cmpd="sng" w="19050">
            <a:solidFill>
              <a:srgbClr val="F3F3F3"/>
            </a:solidFill>
            <a:prstDash val="solid"/>
            <a:round/>
            <a:headEnd len="med" w="med" type="none"/>
            <a:tailEnd len="med" w="med" type="none"/>
          </a:ln>
        </p:spPr>
      </p:cxnSp>
      <p:cxnSp>
        <p:nvCxnSpPr>
          <p:cNvPr id="439" name="Google Shape;439;p21"/>
          <p:cNvCxnSpPr/>
          <p:nvPr/>
        </p:nvCxnSpPr>
        <p:spPr>
          <a:xfrm>
            <a:off x="6323946" y="2558650"/>
            <a:ext cx="419100" cy="0"/>
          </a:xfrm>
          <a:prstGeom prst="straightConnector1">
            <a:avLst/>
          </a:prstGeom>
          <a:noFill/>
          <a:ln cap="flat" cmpd="sng" w="19050">
            <a:solidFill>
              <a:srgbClr val="F3F3F3"/>
            </a:solidFill>
            <a:prstDash val="solid"/>
            <a:round/>
            <a:headEnd len="med" w="med" type="none"/>
            <a:tailEnd len="med" w="med" type="none"/>
          </a:ln>
        </p:spPr>
      </p:cxnSp>
      <p:grpSp>
        <p:nvGrpSpPr>
          <p:cNvPr id="440" name="Google Shape;440;p21"/>
          <p:cNvGrpSpPr/>
          <p:nvPr/>
        </p:nvGrpSpPr>
        <p:grpSpPr>
          <a:xfrm>
            <a:off x="841425" y="720000"/>
            <a:ext cx="264000" cy="264000"/>
            <a:chOff x="841425" y="540000"/>
            <a:chExt cx="264000" cy="264000"/>
          </a:xfrm>
        </p:grpSpPr>
        <p:sp>
          <p:nvSpPr>
            <p:cNvPr id="441" name="Google Shape;441;p21"/>
            <p:cNvSpPr/>
            <p:nvPr/>
          </p:nvSpPr>
          <p:spPr>
            <a:xfrm>
              <a:off x="841425" y="540000"/>
              <a:ext cx="264000" cy="264000"/>
            </a:xfrm>
            <a:prstGeom prst="frame">
              <a:avLst>
                <a:gd fmla="val 12500" name="adj1"/>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930828" y="629403"/>
              <a:ext cx="85200" cy="85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 name="Google Shape;443;p21"/>
          <p:cNvGrpSpPr/>
          <p:nvPr/>
        </p:nvGrpSpPr>
        <p:grpSpPr>
          <a:xfrm>
            <a:off x="818793" y="3181583"/>
            <a:ext cx="930577" cy="724038"/>
            <a:chOff x="7955145" y="2019192"/>
            <a:chExt cx="365176" cy="271013"/>
          </a:xfrm>
        </p:grpSpPr>
        <p:sp>
          <p:nvSpPr>
            <p:cNvPr id="444" name="Google Shape;444;p21"/>
            <p:cNvSpPr/>
            <p:nvPr/>
          </p:nvSpPr>
          <p:spPr>
            <a:xfrm>
              <a:off x="7977729" y="2019192"/>
              <a:ext cx="320243" cy="271013"/>
            </a:xfrm>
            <a:custGeom>
              <a:rect b="b" l="l" r="r" t="t"/>
              <a:pathLst>
                <a:path extrusionOk="0" h="10344" w="12223">
                  <a:moveTo>
                    <a:pt x="8676" y="1"/>
                  </a:moveTo>
                  <a:cubicBezTo>
                    <a:pt x="7707" y="1"/>
                    <a:pt x="6778" y="394"/>
                    <a:pt x="6107" y="1103"/>
                  </a:cubicBezTo>
                  <a:cubicBezTo>
                    <a:pt x="5428" y="385"/>
                    <a:pt x="4496" y="5"/>
                    <a:pt x="3546" y="5"/>
                  </a:cubicBezTo>
                  <a:cubicBezTo>
                    <a:pt x="3101" y="5"/>
                    <a:pt x="2653" y="88"/>
                    <a:pt x="2225" y="260"/>
                  </a:cubicBezTo>
                  <a:cubicBezTo>
                    <a:pt x="883" y="796"/>
                    <a:pt x="1" y="2100"/>
                    <a:pt x="1" y="3547"/>
                  </a:cubicBezTo>
                  <a:cubicBezTo>
                    <a:pt x="1" y="5541"/>
                    <a:pt x="1372" y="6921"/>
                    <a:pt x="2570" y="7909"/>
                  </a:cubicBezTo>
                  <a:cubicBezTo>
                    <a:pt x="3087" y="8330"/>
                    <a:pt x="3624" y="8733"/>
                    <a:pt x="4180" y="9097"/>
                  </a:cubicBezTo>
                  <a:lnTo>
                    <a:pt x="6107" y="10343"/>
                  </a:lnTo>
                  <a:lnTo>
                    <a:pt x="8033" y="9097"/>
                  </a:lnTo>
                  <a:cubicBezTo>
                    <a:pt x="8589" y="8733"/>
                    <a:pt x="9126" y="8340"/>
                    <a:pt x="9644" y="7909"/>
                  </a:cubicBezTo>
                  <a:cubicBezTo>
                    <a:pt x="10842" y="6931"/>
                    <a:pt x="12222" y="5531"/>
                    <a:pt x="12222" y="3547"/>
                  </a:cubicBezTo>
                  <a:cubicBezTo>
                    <a:pt x="12222" y="1889"/>
                    <a:pt x="11072" y="451"/>
                    <a:pt x="9452" y="87"/>
                  </a:cubicBezTo>
                  <a:cubicBezTo>
                    <a:pt x="9193" y="30"/>
                    <a:pt x="8934" y="1"/>
                    <a:pt x="8676" y="1"/>
                  </a:cubicBezTo>
                  <a:close/>
                </a:path>
              </a:pathLst>
            </a:custGeom>
            <a:solidFill>
              <a:srgbClr val="657A8D"/>
            </a:solidFill>
            <a:ln>
              <a:noFill/>
            </a:ln>
            <a:effectLst>
              <a:reflection blurRad="0" dir="5400000" dist="38100" endA="0" endPos="78000" fadeDir="5400012" kx="0" rotWithShape="0" algn="bl" stA="3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8084468" y="2023226"/>
              <a:ext cx="213504" cy="266978"/>
            </a:xfrm>
            <a:custGeom>
              <a:rect b="b" l="l" r="r" t="t"/>
              <a:pathLst>
                <a:path extrusionOk="0" h="10190" w="8149">
                  <a:moveTo>
                    <a:pt x="5618" y="0"/>
                  </a:moveTo>
                  <a:lnTo>
                    <a:pt x="5618" y="0"/>
                  </a:lnTo>
                  <a:cubicBezTo>
                    <a:pt x="6020" y="2166"/>
                    <a:pt x="6298" y="7400"/>
                    <a:pt x="1" y="8876"/>
                  </a:cubicBezTo>
                  <a:cubicBezTo>
                    <a:pt x="58" y="8905"/>
                    <a:pt x="87" y="8934"/>
                    <a:pt x="106" y="8943"/>
                  </a:cubicBezTo>
                  <a:lnTo>
                    <a:pt x="2033" y="10189"/>
                  </a:lnTo>
                  <a:lnTo>
                    <a:pt x="3959" y="8943"/>
                  </a:lnTo>
                  <a:cubicBezTo>
                    <a:pt x="4515" y="8579"/>
                    <a:pt x="5052" y="8186"/>
                    <a:pt x="5570" y="7764"/>
                  </a:cubicBezTo>
                  <a:cubicBezTo>
                    <a:pt x="6768" y="6777"/>
                    <a:pt x="8139" y="5387"/>
                    <a:pt x="8139" y="3403"/>
                  </a:cubicBezTo>
                  <a:cubicBezTo>
                    <a:pt x="8148" y="1831"/>
                    <a:pt x="7113" y="451"/>
                    <a:pt x="5618" y="0"/>
                  </a:cubicBezTo>
                  <a:close/>
                </a:path>
              </a:pathLst>
            </a:custGeom>
            <a:solidFill>
              <a:srgbClr val="5A7085"/>
            </a:solidFill>
            <a:ln>
              <a:noFill/>
            </a:ln>
            <a:effectLst>
              <a:reflection blurRad="0" dir="5400000" dist="38100" endA="0" endPos="78000" fadeDir="5400012" kx="0" rotWithShape="0" algn="bl" stA="3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8182377" y="2136437"/>
              <a:ext cx="95735" cy="76163"/>
            </a:xfrm>
            <a:custGeom>
              <a:rect b="b" l="l" r="r" t="t"/>
              <a:pathLst>
                <a:path extrusionOk="0" h="2907" w="3654">
                  <a:moveTo>
                    <a:pt x="2082" y="1"/>
                  </a:moveTo>
                  <a:cubicBezTo>
                    <a:pt x="2076" y="1"/>
                    <a:pt x="2069" y="1"/>
                    <a:pt x="2063" y="2"/>
                  </a:cubicBezTo>
                  <a:cubicBezTo>
                    <a:pt x="1977" y="2"/>
                    <a:pt x="1909" y="60"/>
                    <a:pt x="1881" y="136"/>
                  </a:cubicBezTo>
                  <a:lnTo>
                    <a:pt x="1238" y="2140"/>
                  </a:lnTo>
                  <a:lnTo>
                    <a:pt x="443" y="318"/>
                  </a:lnTo>
                  <a:cubicBezTo>
                    <a:pt x="406" y="231"/>
                    <a:pt x="336" y="194"/>
                    <a:pt x="265" y="194"/>
                  </a:cubicBezTo>
                  <a:cubicBezTo>
                    <a:pt x="134" y="194"/>
                    <a:pt x="1" y="320"/>
                    <a:pt x="69" y="481"/>
                  </a:cubicBezTo>
                  <a:lnTo>
                    <a:pt x="1085" y="2791"/>
                  </a:lnTo>
                  <a:cubicBezTo>
                    <a:pt x="1114" y="2859"/>
                    <a:pt x="1191" y="2906"/>
                    <a:pt x="1267" y="2906"/>
                  </a:cubicBezTo>
                  <a:lnTo>
                    <a:pt x="1277" y="2906"/>
                  </a:lnTo>
                  <a:cubicBezTo>
                    <a:pt x="1363" y="2906"/>
                    <a:pt x="1440" y="2849"/>
                    <a:pt x="1459" y="2772"/>
                  </a:cubicBezTo>
                  <a:lnTo>
                    <a:pt x="2120" y="731"/>
                  </a:lnTo>
                  <a:lnTo>
                    <a:pt x="2657" y="1814"/>
                  </a:lnTo>
                  <a:cubicBezTo>
                    <a:pt x="2686" y="1881"/>
                    <a:pt x="2753" y="1929"/>
                    <a:pt x="2830" y="1929"/>
                  </a:cubicBezTo>
                  <a:lnTo>
                    <a:pt x="3366" y="1929"/>
                  </a:lnTo>
                  <a:cubicBezTo>
                    <a:pt x="3462" y="1795"/>
                    <a:pt x="3558" y="1660"/>
                    <a:pt x="3654" y="1517"/>
                  </a:cubicBezTo>
                  <a:lnTo>
                    <a:pt x="2954" y="1517"/>
                  </a:lnTo>
                  <a:lnTo>
                    <a:pt x="2254" y="108"/>
                  </a:lnTo>
                  <a:cubicBezTo>
                    <a:pt x="2219" y="46"/>
                    <a:pt x="2152" y="1"/>
                    <a:pt x="2082" y="1"/>
                  </a:cubicBezTo>
                  <a:close/>
                </a:path>
              </a:pathLst>
            </a:custGeom>
            <a:solidFill>
              <a:srgbClr val="5A7085"/>
            </a:solidFill>
            <a:ln>
              <a:noFill/>
            </a:ln>
            <a:effectLst>
              <a:reflection blurRad="0" dir="5400000" dist="38100" endA="0" endPos="78000" fadeDir="5400012" kx="0" rotWithShape="0" algn="bl" stA="3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7997327" y="2098866"/>
              <a:ext cx="191601" cy="125026"/>
            </a:xfrm>
            <a:custGeom>
              <a:rect b="b" l="l" r="r" t="t"/>
              <a:pathLst>
                <a:path extrusionOk="0" h="4772" w="7313">
                  <a:moveTo>
                    <a:pt x="6600" y="1"/>
                  </a:moveTo>
                  <a:cubicBezTo>
                    <a:pt x="6523" y="1"/>
                    <a:pt x="6447" y="41"/>
                    <a:pt x="6413" y="123"/>
                  </a:cubicBezTo>
                  <a:lnTo>
                    <a:pt x="5464" y="2471"/>
                  </a:lnTo>
                  <a:lnTo>
                    <a:pt x="4659" y="1129"/>
                  </a:lnTo>
                  <a:cubicBezTo>
                    <a:pt x="4621" y="1062"/>
                    <a:pt x="4555" y="1029"/>
                    <a:pt x="4489" y="1029"/>
                  </a:cubicBezTo>
                  <a:cubicBezTo>
                    <a:pt x="4405" y="1029"/>
                    <a:pt x="4322" y="1081"/>
                    <a:pt x="4295" y="1177"/>
                  </a:cubicBezTo>
                  <a:lnTo>
                    <a:pt x="3480" y="3909"/>
                  </a:lnTo>
                  <a:lnTo>
                    <a:pt x="2445" y="861"/>
                  </a:lnTo>
                  <a:cubicBezTo>
                    <a:pt x="2416" y="784"/>
                    <a:pt x="2349" y="736"/>
                    <a:pt x="2272" y="727"/>
                  </a:cubicBezTo>
                  <a:cubicBezTo>
                    <a:pt x="2186" y="727"/>
                    <a:pt x="2109" y="775"/>
                    <a:pt x="2071" y="851"/>
                  </a:cubicBezTo>
                  <a:lnTo>
                    <a:pt x="1045" y="2951"/>
                  </a:lnTo>
                  <a:lnTo>
                    <a:pt x="0" y="2951"/>
                  </a:lnTo>
                  <a:cubicBezTo>
                    <a:pt x="96" y="3094"/>
                    <a:pt x="192" y="3229"/>
                    <a:pt x="298" y="3363"/>
                  </a:cubicBezTo>
                  <a:lnTo>
                    <a:pt x="1170" y="3363"/>
                  </a:lnTo>
                  <a:cubicBezTo>
                    <a:pt x="1256" y="3353"/>
                    <a:pt x="1323" y="3315"/>
                    <a:pt x="1352" y="3238"/>
                  </a:cubicBezTo>
                  <a:lnTo>
                    <a:pt x="2224" y="1465"/>
                  </a:lnTo>
                  <a:lnTo>
                    <a:pt x="3298" y="4638"/>
                  </a:lnTo>
                  <a:cubicBezTo>
                    <a:pt x="3327" y="4714"/>
                    <a:pt x="3403" y="4772"/>
                    <a:pt x="3490" y="4772"/>
                  </a:cubicBezTo>
                  <a:cubicBezTo>
                    <a:pt x="3576" y="4772"/>
                    <a:pt x="3653" y="4714"/>
                    <a:pt x="3681" y="4628"/>
                  </a:cubicBezTo>
                  <a:lnTo>
                    <a:pt x="4534" y="1733"/>
                  </a:lnTo>
                  <a:lnTo>
                    <a:pt x="5301" y="3027"/>
                  </a:lnTo>
                  <a:cubicBezTo>
                    <a:pt x="5341" y="3094"/>
                    <a:pt x="5409" y="3126"/>
                    <a:pt x="5476" y="3126"/>
                  </a:cubicBezTo>
                  <a:cubicBezTo>
                    <a:pt x="5553" y="3126"/>
                    <a:pt x="5630" y="3085"/>
                    <a:pt x="5665" y="3008"/>
                  </a:cubicBezTo>
                  <a:lnTo>
                    <a:pt x="6595" y="727"/>
                  </a:lnTo>
                  <a:lnTo>
                    <a:pt x="6864" y="1359"/>
                  </a:lnTo>
                  <a:cubicBezTo>
                    <a:pt x="6904" y="1447"/>
                    <a:pt x="6976" y="1484"/>
                    <a:pt x="7048" y="1484"/>
                  </a:cubicBezTo>
                  <a:cubicBezTo>
                    <a:pt x="7181" y="1484"/>
                    <a:pt x="7312" y="1358"/>
                    <a:pt x="7237" y="1196"/>
                  </a:cubicBezTo>
                  <a:lnTo>
                    <a:pt x="6787" y="123"/>
                  </a:lnTo>
                  <a:cubicBezTo>
                    <a:pt x="6753" y="41"/>
                    <a:pt x="6677" y="1"/>
                    <a:pt x="6600" y="1"/>
                  </a:cubicBezTo>
                  <a:close/>
                </a:path>
              </a:pathLst>
            </a:custGeom>
            <a:solidFill>
              <a:srgbClr val="5A7085"/>
            </a:solidFill>
            <a:ln>
              <a:noFill/>
            </a:ln>
            <a:effectLst>
              <a:reflection blurRad="0" dir="5400000" dist="38100" endA="0" endPos="78000" fadeDir="5400012" kx="0" rotWithShape="0" algn="bl" stA="3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8182220" y="2122917"/>
              <a:ext cx="138100" cy="76373"/>
            </a:xfrm>
            <a:custGeom>
              <a:rect b="b" l="l" r="r" t="t"/>
              <a:pathLst>
                <a:path extrusionOk="0" h="2915" w="5271">
                  <a:moveTo>
                    <a:pt x="2059" y="1"/>
                  </a:moveTo>
                  <a:cubicBezTo>
                    <a:pt x="1983" y="10"/>
                    <a:pt x="1915" y="68"/>
                    <a:pt x="1887" y="144"/>
                  </a:cubicBezTo>
                  <a:lnTo>
                    <a:pt x="1244" y="2138"/>
                  </a:lnTo>
                  <a:lnTo>
                    <a:pt x="449" y="326"/>
                  </a:lnTo>
                  <a:cubicBezTo>
                    <a:pt x="408" y="239"/>
                    <a:pt x="336" y="202"/>
                    <a:pt x="264" y="202"/>
                  </a:cubicBezTo>
                  <a:cubicBezTo>
                    <a:pt x="132" y="202"/>
                    <a:pt x="0" y="328"/>
                    <a:pt x="75" y="489"/>
                  </a:cubicBezTo>
                  <a:lnTo>
                    <a:pt x="1081" y="2799"/>
                  </a:lnTo>
                  <a:cubicBezTo>
                    <a:pt x="1120" y="2867"/>
                    <a:pt x="1187" y="2914"/>
                    <a:pt x="1273" y="2914"/>
                  </a:cubicBezTo>
                  <a:lnTo>
                    <a:pt x="1283" y="2914"/>
                  </a:lnTo>
                  <a:cubicBezTo>
                    <a:pt x="1359" y="2905"/>
                    <a:pt x="1436" y="2847"/>
                    <a:pt x="1465" y="2771"/>
                  </a:cubicBezTo>
                  <a:lnTo>
                    <a:pt x="2117" y="739"/>
                  </a:lnTo>
                  <a:lnTo>
                    <a:pt x="2653" y="1812"/>
                  </a:lnTo>
                  <a:cubicBezTo>
                    <a:pt x="2682" y="1879"/>
                    <a:pt x="2759" y="1927"/>
                    <a:pt x="2836" y="1927"/>
                  </a:cubicBezTo>
                  <a:lnTo>
                    <a:pt x="5002" y="1927"/>
                  </a:lnTo>
                  <a:cubicBezTo>
                    <a:pt x="5270" y="1927"/>
                    <a:pt x="5270" y="1525"/>
                    <a:pt x="5002" y="1525"/>
                  </a:cubicBezTo>
                  <a:lnTo>
                    <a:pt x="2960" y="1525"/>
                  </a:lnTo>
                  <a:lnTo>
                    <a:pt x="2260" y="116"/>
                  </a:lnTo>
                  <a:cubicBezTo>
                    <a:pt x="2222" y="39"/>
                    <a:pt x="2145" y="1"/>
                    <a:pt x="2059" y="1"/>
                  </a:cubicBezTo>
                  <a:close/>
                </a:path>
              </a:pathLst>
            </a:custGeom>
            <a:solidFill>
              <a:srgbClr val="B8C6D2"/>
            </a:solidFill>
            <a:ln>
              <a:noFill/>
            </a:ln>
            <a:effectLst>
              <a:reflection blurRad="0" dir="5400000" dist="38100" endA="0" endPos="78000" fadeDir="5400012" kx="0" rotWithShape="0" algn="bl" stA="3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7955145" y="2085504"/>
              <a:ext cx="234123" cy="125341"/>
            </a:xfrm>
            <a:custGeom>
              <a:rect b="b" l="l" r="r" t="t"/>
              <a:pathLst>
                <a:path extrusionOk="0" h="4784" w="8936">
                  <a:moveTo>
                    <a:pt x="8205" y="0"/>
                  </a:moveTo>
                  <a:cubicBezTo>
                    <a:pt x="8129" y="0"/>
                    <a:pt x="8052" y="48"/>
                    <a:pt x="8023" y="125"/>
                  </a:cubicBezTo>
                  <a:lnTo>
                    <a:pt x="7074" y="2483"/>
                  </a:lnTo>
                  <a:lnTo>
                    <a:pt x="6279" y="1131"/>
                  </a:lnTo>
                  <a:cubicBezTo>
                    <a:pt x="6244" y="1071"/>
                    <a:pt x="6171" y="1034"/>
                    <a:pt x="6101" y="1034"/>
                  </a:cubicBezTo>
                  <a:cubicBezTo>
                    <a:pt x="6093" y="1034"/>
                    <a:pt x="6085" y="1035"/>
                    <a:pt x="6077" y="1036"/>
                  </a:cubicBezTo>
                  <a:cubicBezTo>
                    <a:pt x="6001" y="1045"/>
                    <a:pt x="5934" y="1103"/>
                    <a:pt x="5905" y="1179"/>
                  </a:cubicBezTo>
                  <a:lnTo>
                    <a:pt x="5100" y="3911"/>
                  </a:lnTo>
                  <a:lnTo>
                    <a:pt x="4064" y="863"/>
                  </a:lnTo>
                  <a:cubicBezTo>
                    <a:pt x="4036" y="786"/>
                    <a:pt x="3969" y="738"/>
                    <a:pt x="3882" y="729"/>
                  </a:cubicBezTo>
                  <a:cubicBezTo>
                    <a:pt x="3806" y="729"/>
                    <a:pt x="3729" y="777"/>
                    <a:pt x="3691" y="853"/>
                  </a:cubicBezTo>
                  <a:lnTo>
                    <a:pt x="2665" y="2953"/>
                  </a:lnTo>
                  <a:lnTo>
                    <a:pt x="269" y="2953"/>
                  </a:lnTo>
                  <a:cubicBezTo>
                    <a:pt x="0" y="2953"/>
                    <a:pt x="0" y="3355"/>
                    <a:pt x="269" y="3355"/>
                  </a:cubicBezTo>
                  <a:lnTo>
                    <a:pt x="2790" y="3355"/>
                  </a:lnTo>
                  <a:cubicBezTo>
                    <a:pt x="2866" y="3355"/>
                    <a:pt x="2943" y="3307"/>
                    <a:pt x="2972" y="3240"/>
                  </a:cubicBezTo>
                  <a:lnTo>
                    <a:pt x="3844" y="1457"/>
                  </a:lnTo>
                  <a:lnTo>
                    <a:pt x="4917" y="4640"/>
                  </a:lnTo>
                  <a:cubicBezTo>
                    <a:pt x="4946" y="4716"/>
                    <a:pt x="5023" y="4774"/>
                    <a:pt x="5109" y="4774"/>
                  </a:cubicBezTo>
                  <a:cubicBezTo>
                    <a:pt x="5109" y="4774"/>
                    <a:pt x="5109" y="4783"/>
                    <a:pt x="5109" y="4783"/>
                  </a:cubicBezTo>
                  <a:cubicBezTo>
                    <a:pt x="5205" y="4774"/>
                    <a:pt x="5282" y="4716"/>
                    <a:pt x="5301" y="4640"/>
                  </a:cubicBezTo>
                  <a:lnTo>
                    <a:pt x="6154" y="1726"/>
                  </a:lnTo>
                  <a:lnTo>
                    <a:pt x="6930" y="3020"/>
                  </a:lnTo>
                  <a:cubicBezTo>
                    <a:pt x="6969" y="3087"/>
                    <a:pt x="7045" y="3125"/>
                    <a:pt x="7113" y="3125"/>
                  </a:cubicBezTo>
                  <a:cubicBezTo>
                    <a:pt x="7189" y="3116"/>
                    <a:pt x="7256" y="3068"/>
                    <a:pt x="7285" y="3000"/>
                  </a:cubicBezTo>
                  <a:lnTo>
                    <a:pt x="8215" y="729"/>
                  </a:lnTo>
                  <a:lnTo>
                    <a:pt x="8493" y="1352"/>
                  </a:lnTo>
                  <a:cubicBezTo>
                    <a:pt x="8530" y="1439"/>
                    <a:pt x="8600" y="1476"/>
                    <a:pt x="8671" y="1476"/>
                  </a:cubicBezTo>
                  <a:cubicBezTo>
                    <a:pt x="8802" y="1476"/>
                    <a:pt x="8935" y="1351"/>
                    <a:pt x="8867" y="1189"/>
                  </a:cubicBezTo>
                  <a:lnTo>
                    <a:pt x="8397" y="125"/>
                  </a:lnTo>
                  <a:cubicBezTo>
                    <a:pt x="8368" y="48"/>
                    <a:pt x="8292" y="0"/>
                    <a:pt x="8205" y="0"/>
                  </a:cubicBezTo>
                  <a:close/>
                </a:path>
              </a:pathLst>
            </a:custGeom>
            <a:solidFill>
              <a:srgbClr val="B8C6D2"/>
            </a:solidFill>
            <a:ln>
              <a:noFill/>
            </a:ln>
            <a:effectLst>
              <a:reflection blurRad="0" dir="5400000" dist="38100" endA="0" endPos="78000" fadeDir="5400012" kx="0" rotWithShape="0" algn="bl" stA="3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21"/>
          <p:cNvGrpSpPr/>
          <p:nvPr/>
        </p:nvGrpSpPr>
        <p:grpSpPr>
          <a:xfrm>
            <a:off x="3472569" y="1264851"/>
            <a:ext cx="873137" cy="746753"/>
            <a:chOff x="2163842" y="1506972"/>
            <a:chExt cx="382787" cy="331566"/>
          </a:xfrm>
        </p:grpSpPr>
        <p:sp>
          <p:nvSpPr>
            <p:cNvPr id="451" name="Google Shape;451;p21"/>
            <p:cNvSpPr/>
            <p:nvPr/>
          </p:nvSpPr>
          <p:spPr>
            <a:xfrm>
              <a:off x="2247253" y="1506972"/>
              <a:ext cx="214152" cy="101768"/>
            </a:xfrm>
            <a:custGeom>
              <a:rect b="b" l="l" r="r" t="t"/>
              <a:pathLst>
                <a:path extrusionOk="0" h="6797" w="14303">
                  <a:moveTo>
                    <a:pt x="7214" y="0"/>
                  </a:moveTo>
                  <a:cubicBezTo>
                    <a:pt x="6739" y="0"/>
                    <a:pt x="6266" y="184"/>
                    <a:pt x="5908" y="552"/>
                  </a:cubicBezTo>
                  <a:lnTo>
                    <a:pt x="253" y="6123"/>
                  </a:lnTo>
                  <a:cubicBezTo>
                    <a:pt x="1" y="6376"/>
                    <a:pt x="169" y="6775"/>
                    <a:pt x="505" y="6796"/>
                  </a:cubicBezTo>
                  <a:cubicBezTo>
                    <a:pt x="610" y="6796"/>
                    <a:pt x="694" y="6754"/>
                    <a:pt x="778" y="6691"/>
                  </a:cubicBezTo>
                  <a:lnTo>
                    <a:pt x="6455" y="1099"/>
                  </a:lnTo>
                  <a:cubicBezTo>
                    <a:pt x="6665" y="878"/>
                    <a:pt x="6944" y="768"/>
                    <a:pt x="7222" y="768"/>
                  </a:cubicBezTo>
                  <a:cubicBezTo>
                    <a:pt x="7501" y="768"/>
                    <a:pt x="7780" y="878"/>
                    <a:pt x="7990" y="1099"/>
                  </a:cubicBezTo>
                  <a:lnTo>
                    <a:pt x="13456" y="6460"/>
                  </a:lnTo>
                  <a:cubicBezTo>
                    <a:pt x="13541" y="6554"/>
                    <a:pt x="13638" y="6594"/>
                    <a:pt x="13732" y="6594"/>
                  </a:cubicBezTo>
                  <a:cubicBezTo>
                    <a:pt x="14036" y="6594"/>
                    <a:pt x="14303" y="6186"/>
                    <a:pt x="13982" y="5913"/>
                  </a:cubicBezTo>
                  <a:lnTo>
                    <a:pt x="8536" y="552"/>
                  </a:lnTo>
                  <a:cubicBezTo>
                    <a:pt x="8168" y="184"/>
                    <a:pt x="7690" y="0"/>
                    <a:pt x="7214" y="0"/>
                  </a:cubicBezTo>
                  <a:close/>
                </a:path>
              </a:pathLst>
            </a:custGeom>
            <a:solidFill>
              <a:srgbClr val="344D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2163842" y="1812081"/>
              <a:ext cx="382787" cy="26456"/>
            </a:xfrm>
            <a:custGeom>
              <a:rect b="b" l="l" r="r" t="t"/>
              <a:pathLst>
                <a:path extrusionOk="0" h="1767" w="25566">
                  <a:moveTo>
                    <a:pt x="484" y="0"/>
                  </a:moveTo>
                  <a:cubicBezTo>
                    <a:pt x="231" y="0"/>
                    <a:pt x="21" y="210"/>
                    <a:pt x="21" y="463"/>
                  </a:cubicBezTo>
                  <a:lnTo>
                    <a:pt x="21" y="1304"/>
                  </a:lnTo>
                  <a:cubicBezTo>
                    <a:pt x="0" y="1556"/>
                    <a:pt x="210" y="1766"/>
                    <a:pt x="484" y="1766"/>
                  </a:cubicBezTo>
                  <a:lnTo>
                    <a:pt x="25103" y="1766"/>
                  </a:lnTo>
                  <a:cubicBezTo>
                    <a:pt x="25355" y="1766"/>
                    <a:pt x="25566" y="1556"/>
                    <a:pt x="25566" y="1304"/>
                  </a:cubicBezTo>
                  <a:lnTo>
                    <a:pt x="25566" y="463"/>
                  </a:lnTo>
                  <a:cubicBezTo>
                    <a:pt x="25566" y="210"/>
                    <a:pt x="25355" y="0"/>
                    <a:pt x="25103" y="0"/>
                  </a:cubicBezTo>
                  <a:close/>
                </a:path>
              </a:pathLst>
            </a:custGeom>
            <a:solidFill>
              <a:srgbClr val="91A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2178634" y="1592030"/>
              <a:ext cx="353201" cy="220066"/>
            </a:xfrm>
            <a:custGeom>
              <a:rect b="b" l="l" r="r" t="t"/>
              <a:pathLst>
                <a:path extrusionOk="0" h="14698" w="23590">
                  <a:moveTo>
                    <a:pt x="463" y="1"/>
                  </a:moveTo>
                  <a:cubicBezTo>
                    <a:pt x="210" y="1"/>
                    <a:pt x="0" y="211"/>
                    <a:pt x="0" y="464"/>
                  </a:cubicBezTo>
                  <a:lnTo>
                    <a:pt x="0" y="14234"/>
                  </a:lnTo>
                  <a:cubicBezTo>
                    <a:pt x="0" y="14487"/>
                    <a:pt x="210" y="14697"/>
                    <a:pt x="463" y="14697"/>
                  </a:cubicBezTo>
                  <a:lnTo>
                    <a:pt x="23127" y="14697"/>
                  </a:lnTo>
                  <a:cubicBezTo>
                    <a:pt x="23379" y="14697"/>
                    <a:pt x="23590" y="14487"/>
                    <a:pt x="23590" y="14234"/>
                  </a:cubicBezTo>
                  <a:lnTo>
                    <a:pt x="23590" y="464"/>
                  </a:lnTo>
                  <a:cubicBezTo>
                    <a:pt x="23590" y="211"/>
                    <a:pt x="23379" y="1"/>
                    <a:pt x="23127" y="1"/>
                  </a:cubicBezTo>
                  <a:close/>
                </a:path>
              </a:pathLst>
            </a:custGeom>
            <a:solidFill>
              <a:srgbClr val="A3B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2178634" y="1592030"/>
              <a:ext cx="353201" cy="220066"/>
            </a:xfrm>
            <a:custGeom>
              <a:rect b="b" l="l" r="r" t="t"/>
              <a:pathLst>
                <a:path extrusionOk="0" h="14698" w="23590">
                  <a:moveTo>
                    <a:pt x="21992" y="1"/>
                  </a:moveTo>
                  <a:lnTo>
                    <a:pt x="21992" y="12510"/>
                  </a:lnTo>
                  <a:cubicBezTo>
                    <a:pt x="21992" y="12784"/>
                    <a:pt x="21781" y="12994"/>
                    <a:pt x="21529" y="12994"/>
                  </a:cubicBezTo>
                  <a:lnTo>
                    <a:pt x="0" y="12994"/>
                  </a:lnTo>
                  <a:lnTo>
                    <a:pt x="0" y="14234"/>
                  </a:lnTo>
                  <a:cubicBezTo>
                    <a:pt x="0" y="14487"/>
                    <a:pt x="210" y="14697"/>
                    <a:pt x="463" y="14697"/>
                  </a:cubicBezTo>
                  <a:lnTo>
                    <a:pt x="23127" y="14697"/>
                  </a:lnTo>
                  <a:cubicBezTo>
                    <a:pt x="23379" y="14697"/>
                    <a:pt x="23590" y="14487"/>
                    <a:pt x="23590" y="14234"/>
                  </a:cubicBezTo>
                  <a:lnTo>
                    <a:pt x="23590" y="464"/>
                  </a:lnTo>
                  <a:cubicBezTo>
                    <a:pt x="23590" y="211"/>
                    <a:pt x="23379" y="1"/>
                    <a:pt x="23127" y="1"/>
                  </a:cubicBezTo>
                  <a:close/>
                </a:path>
              </a:pathLst>
            </a:custGeom>
            <a:solidFill>
              <a:srgbClr val="91A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2201602" y="1615013"/>
              <a:ext cx="307251" cy="174100"/>
            </a:xfrm>
            <a:custGeom>
              <a:rect b="b" l="l" r="r" t="t"/>
              <a:pathLst>
                <a:path extrusionOk="0" h="11628" w="20521">
                  <a:moveTo>
                    <a:pt x="569" y="1"/>
                  </a:moveTo>
                  <a:cubicBezTo>
                    <a:pt x="253" y="1"/>
                    <a:pt x="1" y="253"/>
                    <a:pt x="22" y="568"/>
                  </a:cubicBezTo>
                  <a:lnTo>
                    <a:pt x="22" y="11060"/>
                  </a:lnTo>
                  <a:cubicBezTo>
                    <a:pt x="22" y="11375"/>
                    <a:pt x="253" y="11627"/>
                    <a:pt x="569" y="11627"/>
                  </a:cubicBezTo>
                  <a:lnTo>
                    <a:pt x="19953" y="11627"/>
                  </a:lnTo>
                  <a:cubicBezTo>
                    <a:pt x="20268" y="11627"/>
                    <a:pt x="20521" y="11375"/>
                    <a:pt x="20521" y="11060"/>
                  </a:cubicBezTo>
                  <a:lnTo>
                    <a:pt x="20521" y="568"/>
                  </a:lnTo>
                  <a:cubicBezTo>
                    <a:pt x="20521" y="253"/>
                    <a:pt x="20268" y="1"/>
                    <a:pt x="19953"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2201932" y="1615013"/>
              <a:ext cx="306921" cy="173786"/>
            </a:xfrm>
            <a:custGeom>
              <a:rect b="b" l="l" r="r" t="t"/>
              <a:pathLst>
                <a:path extrusionOk="0" h="11607" w="20499">
                  <a:moveTo>
                    <a:pt x="19153" y="1"/>
                  </a:moveTo>
                  <a:lnTo>
                    <a:pt x="19153" y="8810"/>
                  </a:lnTo>
                  <a:cubicBezTo>
                    <a:pt x="19153" y="9609"/>
                    <a:pt x="18501" y="10261"/>
                    <a:pt x="17702" y="10261"/>
                  </a:cubicBezTo>
                  <a:lnTo>
                    <a:pt x="0" y="10261"/>
                  </a:lnTo>
                  <a:lnTo>
                    <a:pt x="0" y="11060"/>
                  </a:lnTo>
                  <a:cubicBezTo>
                    <a:pt x="0" y="11354"/>
                    <a:pt x="231" y="11606"/>
                    <a:pt x="547" y="11606"/>
                  </a:cubicBezTo>
                  <a:lnTo>
                    <a:pt x="19931" y="11606"/>
                  </a:lnTo>
                  <a:cubicBezTo>
                    <a:pt x="20246" y="11606"/>
                    <a:pt x="20499" y="11354"/>
                    <a:pt x="20499" y="11060"/>
                  </a:cubicBezTo>
                  <a:lnTo>
                    <a:pt x="20499" y="568"/>
                  </a:lnTo>
                  <a:cubicBezTo>
                    <a:pt x="20499" y="253"/>
                    <a:pt x="20246" y="1"/>
                    <a:pt x="19931" y="1"/>
                  </a:cubicBezTo>
                  <a:close/>
                </a:path>
              </a:pathLst>
            </a:custGeom>
            <a:solidFill>
              <a:srgbClr val="2B45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a:off x="2254500" y="1777450"/>
              <a:ext cx="76824" cy="34646"/>
            </a:xfrm>
            <a:custGeom>
              <a:rect b="b" l="l" r="r" t="t"/>
              <a:pathLst>
                <a:path extrusionOk="0" h="2314" w="5131">
                  <a:moveTo>
                    <a:pt x="946" y="0"/>
                  </a:moveTo>
                  <a:cubicBezTo>
                    <a:pt x="421" y="0"/>
                    <a:pt x="0" y="421"/>
                    <a:pt x="0" y="946"/>
                  </a:cubicBezTo>
                  <a:lnTo>
                    <a:pt x="0" y="2313"/>
                  </a:lnTo>
                  <a:lnTo>
                    <a:pt x="5130" y="2313"/>
                  </a:lnTo>
                  <a:lnTo>
                    <a:pt x="5130" y="946"/>
                  </a:lnTo>
                  <a:cubicBezTo>
                    <a:pt x="5130" y="421"/>
                    <a:pt x="4710" y="0"/>
                    <a:pt x="4184"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2300765" y="1777450"/>
              <a:ext cx="30873" cy="34646"/>
            </a:xfrm>
            <a:custGeom>
              <a:rect b="b" l="l" r="r" t="t"/>
              <a:pathLst>
                <a:path extrusionOk="0" h="2314" w="2062">
                  <a:moveTo>
                    <a:pt x="1" y="0"/>
                  </a:moveTo>
                  <a:cubicBezTo>
                    <a:pt x="316" y="211"/>
                    <a:pt x="505" y="568"/>
                    <a:pt x="505" y="946"/>
                  </a:cubicBezTo>
                  <a:lnTo>
                    <a:pt x="505" y="2313"/>
                  </a:lnTo>
                  <a:lnTo>
                    <a:pt x="2061" y="2313"/>
                  </a:lnTo>
                  <a:lnTo>
                    <a:pt x="2061" y="946"/>
                  </a:lnTo>
                  <a:cubicBezTo>
                    <a:pt x="2061" y="421"/>
                    <a:pt x="1620" y="0"/>
                    <a:pt x="1094" y="0"/>
                  </a:cubicBezTo>
                  <a:close/>
                </a:path>
              </a:pathLst>
            </a:custGeom>
            <a:solidFill>
              <a:srgbClr val="91A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21"/>
          <p:cNvGrpSpPr/>
          <p:nvPr/>
        </p:nvGrpSpPr>
        <p:grpSpPr>
          <a:xfrm>
            <a:off x="6323941" y="3352564"/>
            <a:ext cx="815767" cy="746766"/>
            <a:chOff x="4659658" y="1500266"/>
            <a:chExt cx="422743" cy="377784"/>
          </a:xfrm>
        </p:grpSpPr>
        <p:sp>
          <p:nvSpPr>
            <p:cNvPr id="460" name="Google Shape;460;p21"/>
            <p:cNvSpPr/>
            <p:nvPr/>
          </p:nvSpPr>
          <p:spPr>
            <a:xfrm>
              <a:off x="4786067" y="1537727"/>
              <a:ext cx="129056" cy="128689"/>
            </a:xfrm>
            <a:custGeom>
              <a:rect b="b" l="l" r="r" t="t"/>
              <a:pathLst>
                <a:path extrusionOk="0" h="4909" w="4923">
                  <a:moveTo>
                    <a:pt x="2442" y="0"/>
                  </a:moveTo>
                  <a:cubicBezTo>
                    <a:pt x="1097" y="0"/>
                    <a:pt x="0" y="1092"/>
                    <a:pt x="0" y="2440"/>
                  </a:cubicBezTo>
                  <a:cubicBezTo>
                    <a:pt x="0" y="3797"/>
                    <a:pt x="1097" y="4909"/>
                    <a:pt x="2454" y="4909"/>
                  </a:cubicBezTo>
                  <a:cubicBezTo>
                    <a:pt x="3811" y="4909"/>
                    <a:pt x="4908" y="3811"/>
                    <a:pt x="4908" y="2455"/>
                  </a:cubicBezTo>
                  <a:cubicBezTo>
                    <a:pt x="4923" y="1098"/>
                    <a:pt x="3826" y="1"/>
                    <a:pt x="2469" y="1"/>
                  </a:cubicBezTo>
                  <a:cubicBezTo>
                    <a:pt x="2460" y="0"/>
                    <a:pt x="2451" y="0"/>
                    <a:pt x="2442" y="0"/>
                  </a:cubicBezTo>
                  <a:close/>
                </a:path>
              </a:pathLst>
            </a:custGeom>
            <a:solidFill>
              <a:srgbClr val="D6DFE5"/>
            </a:solidFill>
            <a:ln>
              <a:noFill/>
            </a:ln>
            <a:effectLst>
              <a:reflection blurRad="0" dir="5400000" dist="142875" endA="0" endPos="83000" fadeDir="5400012" kx="0" rotWithShape="0" algn="bl" stA="4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4783419" y="1537544"/>
              <a:ext cx="75316" cy="128873"/>
            </a:xfrm>
            <a:custGeom>
              <a:rect b="b" l="l" r="r" t="t"/>
              <a:pathLst>
                <a:path extrusionOk="0" h="4916" w="2873">
                  <a:moveTo>
                    <a:pt x="2543" y="0"/>
                  </a:moveTo>
                  <a:cubicBezTo>
                    <a:pt x="1266" y="0"/>
                    <a:pt x="181" y="985"/>
                    <a:pt x="101" y="2288"/>
                  </a:cubicBezTo>
                  <a:cubicBezTo>
                    <a:pt x="0" y="3717"/>
                    <a:pt x="1126" y="4916"/>
                    <a:pt x="2541" y="4916"/>
                  </a:cubicBezTo>
                  <a:cubicBezTo>
                    <a:pt x="2642" y="4916"/>
                    <a:pt x="2757" y="4916"/>
                    <a:pt x="2859" y="4901"/>
                  </a:cubicBezTo>
                  <a:cubicBezTo>
                    <a:pt x="1632" y="4728"/>
                    <a:pt x="722" y="3689"/>
                    <a:pt x="722" y="2462"/>
                  </a:cubicBezTo>
                  <a:cubicBezTo>
                    <a:pt x="737" y="1220"/>
                    <a:pt x="1646" y="181"/>
                    <a:pt x="2873" y="22"/>
                  </a:cubicBezTo>
                  <a:cubicBezTo>
                    <a:pt x="2762" y="7"/>
                    <a:pt x="2651" y="0"/>
                    <a:pt x="2543" y="0"/>
                  </a:cubicBezTo>
                  <a:close/>
                </a:path>
              </a:pathLst>
            </a:custGeom>
            <a:solidFill>
              <a:srgbClr val="91A8B8"/>
            </a:solidFill>
            <a:ln>
              <a:noFill/>
            </a:ln>
            <a:effectLst>
              <a:reflection blurRad="0" dir="5400000" dist="142875" endA="0" endPos="83000" fadeDir="5400012" kx="0" rotWithShape="0" algn="bl" stA="4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4806489" y="1558175"/>
              <a:ext cx="87820" cy="87820"/>
            </a:xfrm>
            <a:custGeom>
              <a:rect b="b" l="l" r="r" t="t"/>
              <a:pathLst>
                <a:path extrusionOk="0" h="3350" w="3350">
                  <a:moveTo>
                    <a:pt x="1690" y="0"/>
                  </a:moveTo>
                  <a:cubicBezTo>
                    <a:pt x="766" y="0"/>
                    <a:pt x="15" y="751"/>
                    <a:pt x="15" y="1660"/>
                  </a:cubicBezTo>
                  <a:cubicBezTo>
                    <a:pt x="1" y="2584"/>
                    <a:pt x="752" y="3335"/>
                    <a:pt x="1675" y="3349"/>
                  </a:cubicBezTo>
                  <a:cubicBezTo>
                    <a:pt x="2599" y="3349"/>
                    <a:pt x="3350" y="2598"/>
                    <a:pt x="3350" y="1675"/>
                  </a:cubicBezTo>
                  <a:cubicBezTo>
                    <a:pt x="3350" y="751"/>
                    <a:pt x="2614" y="0"/>
                    <a:pt x="1690" y="0"/>
                  </a:cubicBezTo>
                  <a:close/>
                </a:path>
              </a:pathLst>
            </a:custGeom>
            <a:solidFill>
              <a:srgbClr val="A9BAC7"/>
            </a:solidFill>
            <a:ln>
              <a:noFill/>
            </a:ln>
            <a:effectLst>
              <a:reflection blurRad="0" dir="5400000" dist="142875" endA="0" endPos="83000" fadeDir="5400012" kx="0" rotWithShape="0" algn="bl" stA="4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4806489" y="1558096"/>
              <a:ext cx="52246" cy="87951"/>
            </a:xfrm>
            <a:custGeom>
              <a:rect b="b" l="l" r="r" t="t"/>
              <a:pathLst>
                <a:path extrusionOk="0" h="3355" w="1993">
                  <a:moveTo>
                    <a:pt x="1671" y="0"/>
                  </a:moveTo>
                  <a:cubicBezTo>
                    <a:pt x="775" y="0"/>
                    <a:pt x="1" y="735"/>
                    <a:pt x="1" y="1678"/>
                  </a:cubicBezTo>
                  <a:cubicBezTo>
                    <a:pt x="1" y="2620"/>
                    <a:pt x="775" y="3355"/>
                    <a:pt x="1671" y="3355"/>
                  </a:cubicBezTo>
                  <a:cubicBezTo>
                    <a:pt x="1777" y="3355"/>
                    <a:pt x="1885" y="3345"/>
                    <a:pt x="1993" y="3323"/>
                  </a:cubicBezTo>
                  <a:cubicBezTo>
                    <a:pt x="1213" y="3164"/>
                    <a:pt x="650" y="2471"/>
                    <a:pt x="650" y="1678"/>
                  </a:cubicBezTo>
                  <a:cubicBezTo>
                    <a:pt x="650" y="869"/>
                    <a:pt x="1213" y="191"/>
                    <a:pt x="1993" y="32"/>
                  </a:cubicBezTo>
                  <a:cubicBezTo>
                    <a:pt x="1885" y="11"/>
                    <a:pt x="1777" y="0"/>
                    <a:pt x="1671" y="0"/>
                  </a:cubicBezTo>
                  <a:close/>
                </a:path>
              </a:pathLst>
            </a:custGeom>
            <a:solidFill>
              <a:srgbClr val="8C9EAD"/>
            </a:solidFill>
            <a:ln>
              <a:noFill/>
            </a:ln>
            <a:effectLst>
              <a:reflection blurRad="0" dir="5400000" dist="142875" endA="0" endPos="83000" fadeDir="5400012" kx="0" rotWithShape="0" algn="bl" stA="4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4832599" y="1572541"/>
              <a:ext cx="34473" cy="60190"/>
            </a:xfrm>
            <a:custGeom>
              <a:rect b="b" l="l" r="r" t="t"/>
              <a:pathLst>
                <a:path extrusionOk="0" h="2296" w="1315">
                  <a:moveTo>
                    <a:pt x="622" y="463"/>
                  </a:moveTo>
                  <a:lnTo>
                    <a:pt x="622" y="881"/>
                  </a:lnTo>
                  <a:cubicBezTo>
                    <a:pt x="448" y="809"/>
                    <a:pt x="405" y="751"/>
                    <a:pt x="405" y="665"/>
                  </a:cubicBezTo>
                  <a:cubicBezTo>
                    <a:pt x="405" y="535"/>
                    <a:pt x="506" y="477"/>
                    <a:pt x="622" y="463"/>
                  </a:cubicBezTo>
                  <a:close/>
                  <a:moveTo>
                    <a:pt x="766" y="1329"/>
                  </a:moveTo>
                  <a:cubicBezTo>
                    <a:pt x="935" y="1399"/>
                    <a:pt x="980" y="1483"/>
                    <a:pt x="982" y="1581"/>
                  </a:cubicBezTo>
                  <a:lnTo>
                    <a:pt x="982" y="1581"/>
                  </a:lnTo>
                  <a:cubicBezTo>
                    <a:pt x="979" y="1708"/>
                    <a:pt x="894" y="1805"/>
                    <a:pt x="766" y="1805"/>
                  </a:cubicBezTo>
                  <a:lnTo>
                    <a:pt x="766" y="1329"/>
                  </a:lnTo>
                  <a:close/>
                  <a:moveTo>
                    <a:pt x="694" y="1"/>
                  </a:moveTo>
                  <a:cubicBezTo>
                    <a:pt x="651" y="1"/>
                    <a:pt x="607" y="29"/>
                    <a:pt x="607" y="73"/>
                  </a:cubicBezTo>
                  <a:lnTo>
                    <a:pt x="607" y="145"/>
                  </a:lnTo>
                  <a:cubicBezTo>
                    <a:pt x="275" y="188"/>
                    <a:pt x="59" y="333"/>
                    <a:pt x="59" y="693"/>
                  </a:cubicBezTo>
                  <a:cubicBezTo>
                    <a:pt x="59" y="1040"/>
                    <a:pt x="333" y="1155"/>
                    <a:pt x="607" y="1256"/>
                  </a:cubicBezTo>
                  <a:lnTo>
                    <a:pt x="607" y="1805"/>
                  </a:lnTo>
                  <a:cubicBezTo>
                    <a:pt x="463" y="1791"/>
                    <a:pt x="333" y="1718"/>
                    <a:pt x="246" y="1632"/>
                  </a:cubicBezTo>
                  <a:cubicBezTo>
                    <a:pt x="219" y="1616"/>
                    <a:pt x="190" y="1607"/>
                    <a:pt x="163" y="1607"/>
                  </a:cubicBezTo>
                  <a:cubicBezTo>
                    <a:pt x="117" y="1607"/>
                    <a:pt x="77" y="1630"/>
                    <a:pt x="59" y="1675"/>
                  </a:cubicBezTo>
                  <a:cubicBezTo>
                    <a:pt x="1" y="1733"/>
                    <a:pt x="1" y="1848"/>
                    <a:pt x="59" y="1920"/>
                  </a:cubicBezTo>
                  <a:cubicBezTo>
                    <a:pt x="193" y="2054"/>
                    <a:pt x="364" y="2139"/>
                    <a:pt x="561" y="2139"/>
                  </a:cubicBezTo>
                  <a:cubicBezTo>
                    <a:pt x="576" y="2139"/>
                    <a:pt x="592" y="2138"/>
                    <a:pt x="607" y="2137"/>
                  </a:cubicBezTo>
                  <a:lnTo>
                    <a:pt x="607" y="2137"/>
                  </a:lnTo>
                  <a:lnTo>
                    <a:pt x="593" y="2151"/>
                  </a:lnTo>
                  <a:lnTo>
                    <a:pt x="593" y="2224"/>
                  </a:lnTo>
                  <a:cubicBezTo>
                    <a:pt x="593" y="2267"/>
                    <a:pt x="636" y="2296"/>
                    <a:pt x="679" y="2296"/>
                  </a:cubicBezTo>
                  <a:cubicBezTo>
                    <a:pt x="723" y="2296"/>
                    <a:pt x="780" y="2267"/>
                    <a:pt x="780" y="2224"/>
                  </a:cubicBezTo>
                  <a:lnTo>
                    <a:pt x="780" y="2137"/>
                  </a:lnTo>
                  <a:cubicBezTo>
                    <a:pt x="1084" y="2123"/>
                    <a:pt x="1315" y="1848"/>
                    <a:pt x="1315" y="1545"/>
                  </a:cubicBezTo>
                  <a:cubicBezTo>
                    <a:pt x="1315" y="1213"/>
                    <a:pt x="1098" y="1069"/>
                    <a:pt x="780" y="953"/>
                  </a:cubicBezTo>
                  <a:lnTo>
                    <a:pt x="780" y="448"/>
                  </a:lnTo>
                  <a:cubicBezTo>
                    <a:pt x="881" y="463"/>
                    <a:pt x="968" y="491"/>
                    <a:pt x="1055" y="549"/>
                  </a:cubicBezTo>
                  <a:cubicBezTo>
                    <a:pt x="1073" y="558"/>
                    <a:pt x="1094" y="563"/>
                    <a:pt x="1115" y="563"/>
                  </a:cubicBezTo>
                  <a:cubicBezTo>
                    <a:pt x="1162" y="563"/>
                    <a:pt x="1208" y="541"/>
                    <a:pt x="1228" y="491"/>
                  </a:cubicBezTo>
                  <a:cubicBezTo>
                    <a:pt x="1286" y="419"/>
                    <a:pt x="1286" y="318"/>
                    <a:pt x="1214" y="260"/>
                  </a:cubicBezTo>
                  <a:cubicBezTo>
                    <a:pt x="1098" y="174"/>
                    <a:pt x="939" y="145"/>
                    <a:pt x="795" y="145"/>
                  </a:cubicBezTo>
                  <a:lnTo>
                    <a:pt x="795" y="73"/>
                  </a:lnTo>
                  <a:cubicBezTo>
                    <a:pt x="795" y="29"/>
                    <a:pt x="737" y="1"/>
                    <a:pt x="694" y="1"/>
                  </a:cubicBezTo>
                  <a:close/>
                </a:path>
              </a:pathLst>
            </a:custGeom>
            <a:solidFill>
              <a:srgbClr val="EFF1F3"/>
            </a:solidFill>
            <a:ln>
              <a:noFill/>
            </a:ln>
            <a:effectLst>
              <a:reflection blurRad="0" dir="5400000" dist="142875" endA="0" endPos="83000" fadeDir="5400012" kx="0" rotWithShape="0" algn="bl" stA="4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4885973" y="1500266"/>
              <a:ext cx="129056" cy="128689"/>
            </a:xfrm>
            <a:custGeom>
              <a:rect b="b" l="l" r="r" t="t"/>
              <a:pathLst>
                <a:path extrusionOk="0" h="4909" w="4923">
                  <a:moveTo>
                    <a:pt x="2469" y="0"/>
                  </a:moveTo>
                  <a:cubicBezTo>
                    <a:pt x="1112" y="0"/>
                    <a:pt x="15" y="1098"/>
                    <a:pt x="0" y="2454"/>
                  </a:cubicBezTo>
                  <a:cubicBezTo>
                    <a:pt x="0" y="3811"/>
                    <a:pt x="1097" y="4908"/>
                    <a:pt x="2454" y="4908"/>
                  </a:cubicBezTo>
                  <a:cubicBezTo>
                    <a:pt x="2463" y="4909"/>
                    <a:pt x="2472" y="4909"/>
                    <a:pt x="2481" y="4909"/>
                  </a:cubicBezTo>
                  <a:cubicBezTo>
                    <a:pt x="3826" y="4909"/>
                    <a:pt x="4908" y="3817"/>
                    <a:pt x="4923" y="2469"/>
                  </a:cubicBezTo>
                  <a:cubicBezTo>
                    <a:pt x="4923" y="1112"/>
                    <a:pt x="3826" y="0"/>
                    <a:pt x="2469" y="0"/>
                  </a:cubicBezTo>
                  <a:close/>
                </a:path>
              </a:pathLst>
            </a:custGeom>
            <a:solidFill>
              <a:srgbClr val="D6DFE5"/>
            </a:solidFill>
            <a:ln>
              <a:noFill/>
            </a:ln>
            <a:effectLst>
              <a:reflection blurRad="0" dir="5400000" dist="142875" endA="0" endPos="83000" fadeDir="5400012" kx="0" rotWithShape="0" algn="bl" stA="4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4883325" y="1500449"/>
              <a:ext cx="75316" cy="128506"/>
            </a:xfrm>
            <a:custGeom>
              <a:rect b="b" l="l" r="r" t="t"/>
              <a:pathLst>
                <a:path extrusionOk="0" h="4902" w="2873">
                  <a:moveTo>
                    <a:pt x="2545" y="0"/>
                  </a:moveTo>
                  <a:cubicBezTo>
                    <a:pt x="1278" y="0"/>
                    <a:pt x="181" y="985"/>
                    <a:pt x="101" y="2289"/>
                  </a:cubicBezTo>
                  <a:cubicBezTo>
                    <a:pt x="0" y="3703"/>
                    <a:pt x="1126" y="4901"/>
                    <a:pt x="2541" y="4901"/>
                  </a:cubicBezTo>
                  <a:cubicBezTo>
                    <a:pt x="2642" y="4901"/>
                    <a:pt x="2757" y="4901"/>
                    <a:pt x="2858" y="4887"/>
                  </a:cubicBezTo>
                  <a:cubicBezTo>
                    <a:pt x="1631" y="4728"/>
                    <a:pt x="722" y="3674"/>
                    <a:pt x="722" y="2447"/>
                  </a:cubicBezTo>
                  <a:cubicBezTo>
                    <a:pt x="736" y="1206"/>
                    <a:pt x="1646" y="167"/>
                    <a:pt x="2873" y="22"/>
                  </a:cubicBezTo>
                  <a:cubicBezTo>
                    <a:pt x="2763" y="8"/>
                    <a:pt x="2653" y="0"/>
                    <a:pt x="2545" y="0"/>
                  </a:cubicBezTo>
                  <a:close/>
                </a:path>
              </a:pathLst>
            </a:custGeom>
            <a:solidFill>
              <a:srgbClr val="91A8B8"/>
            </a:solidFill>
            <a:ln>
              <a:noFill/>
            </a:ln>
            <a:effectLst>
              <a:reflection blurRad="0" dir="5400000" dist="142875" endA="0" endPos="83000" fadeDir="5400012" kx="0" rotWithShape="0" algn="bl" stA="4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4906787" y="1521081"/>
              <a:ext cx="87427" cy="87427"/>
            </a:xfrm>
            <a:custGeom>
              <a:rect b="b" l="l" r="r" t="t"/>
              <a:pathLst>
                <a:path extrusionOk="0" h="3335" w="3335">
                  <a:moveTo>
                    <a:pt x="1649" y="0"/>
                  </a:moveTo>
                  <a:cubicBezTo>
                    <a:pt x="737" y="0"/>
                    <a:pt x="0" y="745"/>
                    <a:pt x="0" y="1660"/>
                  </a:cubicBezTo>
                  <a:cubicBezTo>
                    <a:pt x="0" y="2584"/>
                    <a:pt x="736" y="3335"/>
                    <a:pt x="1660" y="3335"/>
                  </a:cubicBezTo>
                  <a:cubicBezTo>
                    <a:pt x="2584" y="3335"/>
                    <a:pt x="3335" y="2599"/>
                    <a:pt x="3335" y="1675"/>
                  </a:cubicBezTo>
                  <a:cubicBezTo>
                    <a:pt x="3335" y="751"/>
                    <a:pt x="2599" y="0"/>
                    <a:pt x="1675" y="0"/>
                  </a:cubicBezTo>
                  <a:cubicBezTo>
                    <a:pt x="1666" y="0"/>
                    <a:pt x="1657" y="0"/>
                    <a:pt x="1649" y="0"/>
                  </a:cubicBezTo>
                  <a:close/>
                </a:path>
              </a:pathLst>
            </a:custGeom>
            <a:solidFill>
              <a:srgbClr val="A9BAC7"/>
            </a:solidFill>
            <a:ln>
              <a:noFill/>
            </a:ln>
            <a:effectLst>
              <a:reflection blurRad="0" dir="5400000" dist="142875" endA="0" endPos="83000" fadeDir="5400012" kx="0" rotWithShape="0" algn="bl" stA="4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4906394" y="1521002"/>
              <a:ext cx="52246" cy="87584"/>
            </a:xfrm>
            <a:custGeom>
              <a:rect b="b" l="l" r="r" t="t"/>
              <a:pathLst>
                <a:path extrusionOk="0" h="3341" w="1993">
                  <a:moveTo>
                    <a:pt x="1667" y="0"/>
                  </a:moveTo>
                  <a:cubicBezTo>
                    <a:pt x="772" y="0"/>
                    <a:pt x="1" y="722"/>
                    <a:pt x="1" y="1663"/>
                  </a:cubicBezTo>
                  <a:cubicBezTo>
                    <a:pt x="1" y="2606"/>
                    <a:pt x="775" y="3341"/>
                    <a:pt x="1671" y="3341"/>
                  </a:cubicBezTo>
                  <a:cubicBezTo>
                    <a:pt x="1777" y="3341"/>
                    <a:pt x="1885" y="3330"/>
                    <a:pt x="1993" y="3309"/>
                  </a:cubicBezTo>
                  <a:cubicBezTo>
                    <a:pt x="1213" y="3150"/>
                    <a:pt x="650" y="2457"/>
                    <a:pt x="650" y="1663"/>
                  </a:cubicBezTo>
                  <a:cubicBezTo>
                    <a:pt x="650" y="870"/>
                    <a:pt x="1213" y="177"/>
                    <a:pt x="1993" y="32"/>
                  </a:cubicBezTo>
                  <a:cubicBezTo>
                    <a:pt x="1883" y="11"/>
                    <a:pt x="1774" y="0"/>
                    <a:pt x="1667" y="0"/>
                  </a:cubicBezTo>
                  <a:close/>
                </a:path>
              </a:pathLst>
            </a:custGeom>
            <a:solidFill>
              <a:srgbClr val="8C9EAD"/>
            </a:solidFill>
            <a:ln>
              <a:noFill/>
            </a:ln>
            <a:effectLst>
              <a:reflection blurRad="0" dir="5400000" dist="142875" endA="0" endPos="83000" fadeDir="5400012" kx="0" rotWithShape="0" algn="bl" stA="4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a:off x="4932504" y="1535079"/>
              <a:ext cx="34840" cy="60190"/>
            </a:xfrm>
            <a:custGeom>
              <a:rect b="b" l="l" r="r" t="t"/>
              <a:pathLst>
                <a:path extrusionOk="0" h="2296" w="1329">
                  <a:moveTo>
                    <a:pt x="636" y="462"/>
                  </a:moveTo>
                  <a:lnTo>
                    <a:pt x="636" y="881"/>
                  </a:lnTo>
                  <a:cubicBezTo>
                    <a:pt x="448" y="809"/>
                    <a:pt x="405" y="766"/>
                    <a:pt x="405" y="665"/>
                  </a:cubicBezTo>
                  <a:cubicBezTo>
                    <a:pt x="405" y="535"/>
                    <a:pt x="506" y="477"/>
                    <a:pt x="636" y="462"/>
                  </a:cubicBezTo>
                  <a:close/>
                  <a:moveTo>
                    <a:pt x="766" y="1329"/>
                  </a:moveTo>
                  <a:cubicBezTo>
                    <a:pt x="954" y="1401"/>
                    <a:pt x="982" y="1487"/>
                    <a:pt x="982" y="1588"/>
                  </a:cubicBezTo>
                  <a:cubicBezTo>
                    <a:pt x="982" y="1704"/>
                    <a:pt x="896" y="1805"/>
                    <a:pt x="766" y="1805"/>
                  </a:cubicBezTo>
                  <a:lnTo>
                    <a:pt x="766" y="1329"/>
                  </a:lnTo>
                  <a:close/>
                  <a:moveTo>
                    <a:pt x="694" y="0"/>
                  </a:moveTo>
                  <a:cubicBezTo>
                    <a:pt x="650" y="0"/>
                    <a:pt x="607" y="29"/>
                    <a:pt x="607" y="73"/>
                  </a:cubicBezTo>
                  <a:lnTo>
                    <a:pt x="607" y="159"/>
                  </a:lnTo>
                  <a:cubicBezTo>
                    <a:pt x="275" y="188"/>
                    <a:pt x="59" y="347"/>
                    <a:pt x="59" y="693"/>
                  </a:cubicBezTo>
                  <a:cubicBezTo>
                    <a:pt x="59" y="1054"/>
                    <a:pt x="333" y="1155"/>
                    <a:pt x="607" y="1256"/>
                  </a:cubicBezTo>
                  <a:lnTo>
                    <a:pt x="607" y="1805"/>
                  </a:lnTo>
                  <a:cubicBezTo>
                    <a:pt x="463" y="1790"/>
                    <a:pt x="333" y="1733"/>
                    <a:pt x="246" y="1632"/>
                  </a:cubicBezTo>
                  <a:cubicBezTo>
                    <a:pt x="219" y="1615"/>
                    <a:pt x="192" y="1607"/>
                    <a:pt x="167" y="1607"/>
                  </a:cubicBezTo>
                  <a:cubicBezTo>
                    <a:pt x="124" y="1607"/>
                    <a:pt x="86" y="1630"/>
                    <a:pt x="59" y="1675"/>
                  </a:cubicBezTo>
                  <a:cubicBezTo>
                    <a:pt x="1" y="1747"/>
                    <a:pt x="1" y="1848"/>
                    <a:pt x="59" y="1920"/>
                  </a:cubicBezTo>
                  <a:cubicBezTo>
                    <a:pt x="203" y="2065"/>
                    <a:pt x="391" y="2151"/>
                    <a:pt x="607" y="2151"/>
                  </a:cubicBezTo>
                  <a:lnTo>
                    <a:pt x="593" y="2224"/>
                  </a:lnTo>
                  <a:cubicBezTo>
                    <a:pt x="593" y="2267"/>
                    <a:pt x="650" y="2296"/>
                    <a:pt x="694" y="2296"/>
                  </a:cubicBezTo>
                  <a:cubicBezTo>
                    <a:pt x="737" y="2296"/>
                    <a:pt x="780" y="2267"/>
                    <a:pt x="780" y="2224"/>
                  </a:cubicBezTo>
                  <a:lnTo>
                    <a:pt x="780" y="2137"/>
                  </a:lnTo>
                  <a:cubicBezTo>
                    <a:pt x="1098" y="2122"/>
                    <a:pt x="1329" y="1863"/>
                    <a:pt x="1315" y="1545"/>
                  </a:cubicBezTo>
                  <a:cubicBezTo>
                    <a:pt x="1315" y="1199"/>
                    <a:pt x="1084" y="1054"/>
                    <a:pt x="795" y="953"/>
                  </a:cubicBezTo>
                  <a:lnTo>
                    <a:pt x="795" y="448"/>
                  </a:lnTo>
                  <a:cubicBezTo>
                    <a:pt x="982" y="477"/>
                    <a:pt x="1040" y="563"/>
                    <a:pt x="1127" y="563"/>
                  </a:cubicBezTo>
                  <a:cubicBezTo>
                    <a:pt x="1199" y="563"/>
                    <a:pt x="1242" y="491"/>
                    <a:pt x="1257" y="419"/>
                  </a:cubicBezTo>
                  <a:cubicBezTo>
                    <a:pt x="1300" y="304"/>
                    <a:pt x="1228" y="246"/>
                    <a:pt x="1098" y="203"/>
                  </a:cubicBezTo>
                  <a:cubicBezTo>
                    <a:pt x="997" y="159"/>
                    <a:pt x="896" y="145"/>
                    <a:pt x="795" y="145"/>
                  </a:cubicBezTo>
                  <a:lnTo>
                    <a:pt x="795" y="73"/>
                  </a:lnTo>
                  <a:cubicBezTo>
                    <a:pt x="795" y="29"/>
                    <a:pt x="752" y="0"/>
                    <a:pt x="694" y="0"/>
                  </a:cubicBezTo>
                  <a:close/>
                </a:path>
              </a:pathLst>
            </a:custGeom>
            <a:solidFill>
              <a:srgbClr val="EFF1F3"/>
            </a:solidFill>
            <a:ln>
              <a:noFill/>
            </a:ln>
            <a:effectLst>
              <a:reflection blurRad="0" dir="5400000" dist="142875" endA="0" endPos="83000" fadeDir="5400012" kx="0" rotWithShape="0" algn="bl" stA="4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4659658" y="1714836"/>
              <a:ext cx="144969" cy="163215"/>
            </a:xfrm>
            <a:custGeom>
              <a:rect b="b" l="l" r="r" t="t"/>
              <a:pathLst>
                <a:path extrusionOk="0" h="6226" w="5530">
                  <a:moveTo>
                    <a:pt x="3682" y="0"/>
                  </a:moveTo>
                  <a:lnTo>
                    <a:pt x="275" y="1285"/>
                  </a:lnTo>
                  <a:cubicBezTo>
                    <a:pt x="88" y="1343"/>
                    <a:pt x="1" y="1530"/>
                    <a:pt x="73" y="1718"/>
                  </a:cubicBezTo>
                  <a:lnTo>
                    <a:pt x="1675" y="6005"/>
                  </a:lnTo>
                  <a:cubicBezTo>
                    <a:pt x="1721" y="6142"/>
                    <a:pt x="1857" y="6225"/>
                    <a:pt x="1998" y="6225"/>
                  </a:cubicBezTo>
                  <a:cubicBezTo>
                    <a:pt x="2035" y="6225"/>
                    <a:pt x="2072" y="6220"/>
                    <a:pt x="2108" y="6207"/>
                  </a:cubicBezTo>
                  <a:lnTo>
                    <a:pt x="5530" y="4923"/>
                  </a:lnTo>
                  <a:lnTo>
                    <a:pt x="3682" y="0"/>
                  </a:lnTo>
                  <a:close/>
                </a:path>
              </a:pathLst>
            </a:custGeom>
            <a:solidFill>
              <a:srgbClr val="D3DCE2"/>
            </a:solidFill>
            <a:ln>
              <a:noFill/>
            </a:ln>
            <a:effectLst>
              <a:reflection blurRad="0" dir="5400000" dist="142875" endA="0" endPos="83000" fadeDir="5400012" kx="0" rotWithShape="0" algn="bl" stA="4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4699400" y="1824939"/>
              <a:ext cx="105227" cy="52928"/>
            </a:xfrm>
            <a:custGeom>
              <a:rect b="b" l="l" r="r" t="t"/>
              <a:pathLst>
                <a:path extrusionOk="0" h="2019" w="4014">
                  <a:moveTo>
                    <a:pt x="3739" y="1"/>
                  </a:moveTo>
                  <a:lnTo>
                    <a:pt x="3682" y="30"/>
                  </a:lnTo>
                  <a:lnTo>
                    <a:pt x="1" y="1401"/>
                  </a:lnTo>
                  <a:lnTo>
                    <a:pt x="159" y="1805"/>
                  </a:lnTo>
                  <a:cubicBezTo>
                    <a:pt x="203" y="1937"/>
                    <a:pt x="330" y="2019"/>
                    <a:pt x="465" y="2019"/>
                  </a:cubicBezTo>
                  <a:cubicBezTo>
                    <a:pt x="508" y="2019"/>
                    <a:pt x="551" y="2010"/>
                    <a:pt x="592" y="1993"/>
                  </a:cubicBezTo>
                  <a:lnTo>
                    <a:pt x="4014" y="723"/>
                  </a:lnTo>
                  <a:lnTo>
                    <a:pt x="3739" y="1"/>
                  </a:lnTo>
                  <a:close/>
                </a:path>
              </a:pathLst>
            </a:custGeom>
            <a:solidFill>
              <a:srgbClr val="CFD9E0"/>
            </a:solidFill>
            <a:ln>
              <a:noFill/>
            </a:ln>
            <a:effectLst>
              <a:reflection blurRad="0" dir="5400000" dist="142875" endA="0" endPos="83000" fadeDir="5400012" kx="0" rotWithShape="0" algn="bl" stA="4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4800066" y="1641276"/>
              <a:ext cx="282336" cy="173858"/>
            </a:xfrm>
            <a:custGeom>
              <a:rect b="b" l="l" r="r" t="t"/>
              <a:pathLst>
                <a:path extrusionOk="0" h="6632" w="10770">
                  <a:moveTo>
                    <a:pt x="9581" y="1"/>
                  </a:moveTo>
                  <a:cubicBezTo>
                    <a:pt x="9150" y="1"/>
                    <a:pt x="8803" y="341"/>
                    <a:pt x="8763" y="381"/>
                  </a:cubicBezTo>
                  <a:lnTo>
                    <a:pt x="5933" y="2720"/>
                  </a:lnTo>
                  <a:cubicBezTo>
                    <a:pt x="5905" y="2267"/>
                    <a:pt x="5530" y="1911"/>
                    <a:pt x="5066" y="1911"/>
                  </a:cubicBezTo>
                  <a:cubicBezTo>
                    <a:pt x="5057" y="1911"/>
                    <a:pt x="5048" y="1911"/>
                    <a:pt x="5038" y="1911"/>
                  </a:cubicBezTo>
                  <a:cubicBezTo>
                    <a:pt x="4300" y="1911"/>
                    <a:pt x="3764" y="1907"/>
                    <a:pt x="3361" y="1907"/>
                  </a:cubicBezTo>
                  <a:cubicBezTo>
                    <a:pt x="2487" y="1907"/>
                    <a:pt x="2233" y="1927"/>
                    <a:pt x="1877" y="2056"/>
                  </a:cubicBezTo>
                  <a:lnTo>
                    <a:pt x="0" y="2835"/>
                  </a:lnTo>
                  <a:lnTo>
                    <a:pt x="1430" y="6632"/>
                  </a:lnTo>
                  <a:cubicBezTo>
                    <a:pt x="2518" y="6184"/>
                    <a:pt x="2486" y="6114"/>
                    <a:pt x="3497" y="6114"/>
                  </a:cubicBezTo>
                  <a:cubicBezTo>
                    <a:pt x="3854" y="6114"/>
                    <a:pt x="4341" y="6123"/>
                    <a:pt x="5053" y="6126"/>
                  </a:cubicBezTo>
                  <a:cubicBezTo>
                    <a:pt x="5659" y="6098"/>
                    <a:pt x="6237" y="5838"/>
                    <a:pt x="6641" y="5376"/>
                  </a:cubicBezTo>
                  <a:lnTo>
                    <a:pt x="10120" y="1651"/>
                  </a:lnTo>
                  <a:cubicBezTo>
                    <a:pt x="10235" y="1536"/>
                    <a:pt x="10769" y="843"/>
                    <a:pt x="10177" y="251"/>
                  </a:cubicBezTo>
                  <a:cubicBezTo>
                    <a:pt x="9975" y="66"/>
                    <a:pt x="9770" y="1"/>
                    <a:pt x="9581" y="1"/>
                  </a:cubicBezTo>
                  <a:close/>
                </a:path>
              </a:pathLst>
            </a:custGeom>
            <a:solidFill>
              <a:srgbClr val="A5B7C5"/>
            </a:solidFill>
            <a:ln>
              <a:noFill/>
            </a:ln>
            <a:effectLst>
              <a:reflection blurRad="0" dir="5400000" dist="142875" endA="0" endPos="83000" fadeDir="5400012" kx="0" rotWithShape="0" algn="bl" stA="4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4800066" y="1707260"/>
              <a:ext cx="57175" cy="107875"/>
            </a:xfrm>
            <a:custGeom>
              <a:rect b="b" l="l" r="r" t="t"/>
              <a:pathLst>
                <a:path extrusionOk="0" h="4115" w="2181">
                  <a:moveTo>
                    <a:pt x="751" y="1"/>
                  </a:moveTo>
                  <a:lnTo>
                    <a:pt x="0" y="318"/>
                  </a:lnTo>
                  <a:lnTo>
                    <a:pt x="1430" y="4115"/>
                  </a:lnTo>
                  <a:lnTo>
                    <a:pt x="2180" y="3812"/>
                  </a:lnTo>
                  <a:lnTo>
                    <a:pt x="751" y="1"/>
                  </a:lnTo>
                  <a:close/>
                </a:path>
              </a:pathLst>
            </a:custGeom>
            <a:solidFill>
              <a:srgbClr val="97A7B5"/>
            </a:solidFill>
            <a:ln>
              <a:noFill/>
            </a:ln>
            <a:effectLst>
              <a:reflection blurRad="0" dir="5400000" dist="142875" endA="0" endPos="83000" fadeDir="5400012" kx="0" rotWithShape="0" algn="bl" stA="4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a:off x="4874228" y="1692501"/>
              <a:ext cx="81004" cy="51827"/>
            </a:xfrm>
            <a:custGeom>
              <a:rect b="b" l="l" r="r" t="t"/>
              <a:pathLst>
                <a:path extrusionOk="0" h="1977" w="3090">
                  <a:moveTo>
                    <a:pt x="2527" y="1"/>
                  </a:moveTo>
                  <a:lnTo>
                    <a:pt x="2527" y="1"/>
                  </a:lnTo>
                  <a:cubicBezTo>
                    <a:pt x="2599" y="347"/>
                    <a:pt x="2671" y="939"/>
                    <a:pt x="2455" y="1256"/>
                  </a:cubicBezTo>
                  <a:cubicBezTo>
                    <a:pt x="2323" y="1441"/>
                    <a:pt x="2144" y="1481"/>
                    <a:pt x="1670" y="1481"/>
                  </a:cubicBezTo>
                  <a:cubicBezTo>
                    <a:pt x="1364" y="1481"/>
                    <a:pt x="935" y="1464"/>
                    <a:pt x="318" y="1459"/>
                  </a:cubicBezTo>
                  <a:cubicBezTo>
                    <a:pt x="1" y="1459"/>
                    <a:pt x="1" y="1964"/>
                    <a:pt x="318" y="1964"/>
                  </a:cubicBezTo>
                  <a:cubicBezTo>
                    <a:pt x="820" y="1964"/>
                    <a:pt x="1219" y="1977"/>
                    <a:pt x="1543" y="1977"/>
                  </a:cubicBezTo>
                  <a:cubicBezTo>
                    <a:pt x="2246" y="1977"/>
                    <a:pt x="2597" y="1916"/>
                    <a:pt x="2873" y="1531"/>
                  </a:cubicBezTo>
                  <a:cubicBezTo>
                    <a:pt x="3018" y="1300"/>
                    <a:pt x="3090" y="1026"/>
                    <a:pt x="3090" y="751"/>
                  </a:cubicBezTo>
                  <a:cubicBezTo>
                    <a:pt x="3061" y="405"/>
                    <a:pt x="2845" y="116"/>
                    <a:pt x="2527" y="1"/>
                  </a:cubicBezTo>
                  <a:close/>
                </a:path>
              </a:pathLst>
            </a:custGeom>
            <a:solidFill>
              <a:srgbClr val="97A7B5"/>
            </a:solidFill>
            <a:ln>
              <a:noFill/>
            </a:ln>
            <a:effectLst>
              <a:reflection blurRad="0" dir="5400000" dist="142875" endA="0" endPos="83000" fadeDir="5400012" kx="0" rotWithShape="0" algn="bl" stA="4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a:off x="4754662" y="1702200"/>
              <a:ext cx="88187" cy="142085"/>
            </a:xfrm>
            <a:custGeom>
              <a:rect b="b" l="l" r="r" t="t"/>
              <a:pathLst>
                <a:path extrusionOk="0" h="5420" w="3364">
                  <a:moveTo>
                    <a:pt x="1396" y="1"/>
                  </a:moveTo>
                  <a:cubicBezTo>
                    <a:pt x="1359" y="1"/>
                    <a:pt x="1322" y="7"/>
                    <a:pt x="1285" y="20"/>
                  </a:cubicBezTo>
                  <a:lnTo>
                    <a:pt x="0" y="497"/>
                  </a:lnTo>
                  <a:lnTo>
                    <a:pt x="1848" y="5419"/>
                  </a:lnTo>
                  <a:lnTo>
                    <a:pt x="3118" y="4943"/>
                  </a:lnTo>
                  <a:cubicBezTo>
                    <a:pt x="3277" y="4885"/>
                    <a:pt x="3364" y="4726"/>
                    <a:pt x="3306" y="4567"/>
                  </a:cubicBezTo>
                  <a:lnTo>
                    <a:pt x="1675" y="194"/>
                  </a:lnTo>
                  <a:cubicBezTo>
                    <a:pt x="1630" y="71"/>
                    <a:pt x="1518" y="1"/>
                    <a:pt x="1396" y="1"/>
                  </a:cubicBezTo>
                  <a:close/>
                </a:path>
              </a:pathLst>
            </a:custGeom>
            <a:solidFill>
              <a:srgbClr val="EFF1F3"/>
            </a:solidFill>
            <a:ln>
              <a:noFill/>
            </a:ln>
            <a:effectLst>
              <a:reflection blurRad="0" dir="5400000" dist="142875" endA="0" endPos="83000" fadeDir="5400012" kx="0" rotWithShape="0" algn="bl" stA="4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a:off x="4795898" y="1809446"/>
              <a:ext cx="46951" cy="35207"/>
            </a:xfrm>
            <a:custGeom>
              <a:rect b="b" l="l" r="r" t="t"/>
              <a:pathLst>
                <a:path extrusionOk="0" h="1343" w="1791">
                  <a:moveTo>
                    <a:pt x="1545" y="0"/>
                  </a:moveTo>
                  <a:cubicBezTo>
                    <a:pt x="1502" y="43"/>
                    <a:pt x="1459" y="72"/>
                    <a:pt x="1401" y="87"/>
                  </a:cubicBezTo>
                  <a:lnTo>
                    <a:pt x="1" y="621"/>
                  </a:lnTo>
                  <a:lnTo>
                    <a:pt x="261" y="1343"/>
                  </a:lnTo>
                  <a:lnTo>
                    <a:pt x="1545" y="866"/>
                  </a:lnTo>
                  <a:cubicBezTo>
                    <a:pt x="1704" y="809"/>
                    <a:pt x="1791" y="635"/>
                    <a:pt x="1719" y="476"/>
                  </a:cubicBezTo>
                  <a:lnTo>
                    <a:pt x="1545" y="0"/>
                  </a:lnTo>
                  <a:close/>
                </a:path>
              </a:pathLst>
            </a:custGeom>
            <a:solidFill>
              <a:srgbClr val="EFF2F5"/>
            </a:solidFill>
            <a:ln>
              <a:noFill/>
            </a:ln>
            <a:effectLst>
              <a:reflection blurRad="0" dir="5400000" dist="142875" endA="0" endPos="83000" fadeDir="5400012" kx="0" rotWithShape="0" algn="bl" stA="4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480" name="Shape 480"/>
        <p:cNvGrpSpPr/>
        <p:nvPr/>
      </p:nvGrpSpPr>
      <p:grpSpPr>
        <a:xfrm>
          <a:off x="0" y="0"/>
          <a:ext cx="0" cy="0"/>
          <a:chOff x="0" y="0"/>
          <a:chExt cx="0" cy="0"/>
        </a:xfrm>
      </p:grpSpPr>
      <p:sp>
        <p:nvSpPr>
          <p:cNvPr id="481" name="Google Shape;481;p22"/>
          <p:cNvSpPr txBox="1"/>
          <p:nvPr>
            <p:ph type="title"/>
          </p:nvPr>
        </p:nvSpPr>
        <p:spPr>
          <a:xfrm>
            <a:off x="680500" y="1096775"/>
            <a:ext cx="8310600" cy="110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Methods of Calculation</a:t>
            </a:r>
            <a:endParaRPr/>
          </a:p>
        </p:txBody>
      </p:sp>
      <p:sp>
        <p:nvSpPr>
          <p:cNvPr id="482" name="Google Shape;482;p22"/>
          <p:cNvSpPr txBox="1"/>
          <p:nvPr>
            <p:ph idx="1" type="subTitle"/>
          </p:nvPr>
        </p:nvSpPr>
        <p:spPr>
          <a:xfrm>
            <a:off x="680500" y="2826950"/>
            <a:ext cx="8058600" cy="14298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100">
                <a:solidFill>
                  <a:schemeClr val="dk2"/>
                </a:solidFill>
                <a:latin typeface="Times New Roman"/>
                <a:ea typeface="Times New Roman"/>
                <a:cs typeface="Times New Roman"/>
                <a:sym typeface="Times New Roman"/>
              </a:rPr>
              <a:t>There are two steps to calculating the HDI:</a:t>
            </a:r>
            <a:endParaRPr sz="11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100">
                <a:solidFill>
                  <a:schemeClr val="dk2"/>
                </a:solidFill>
                <a:latin typeface="Times New Roman"/>
                <a:ea typeface="Times New Roman"/>
                <a:cs typeface="Times New Roman"/>
                <a:sym typeface="Times New Roman"/>
              </a:rPr>
              <a:t>1. Forming indices for each of the three metrics</a:t>
            </a:r>
            <a:endParaRPr b="1" sz="11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2"/>
                </a:solidFill>
                <a:latin typeface="Times New Roman"/>
                <a:ea typeface="Times New Roman"/>
                <a:cs typeface="Times New Roman"/>
                <a:sym typeface="Times New Roman"/>
              </a:rPr>
              <a:t>Values of each of the three metrics are first normalized to an index value of 0 to 1. To do this, “goalposts” of the maximum and minimum limits on each metrics are</a:t>
            </a:r>
            <a:r>
              <a:rPr lang="en" sz="1100">
                <a:solidFill>
                  <a:schemeClr val="dk2"/>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 sz="1100" u="sng">
                <a:solidFill>
                  <a:schemeClr val="dk2"/>
                </a:solidFill>
                <a:latin typeface="Times New Roman"/>
                <a:ea typeface="Times New Roman"/>
                <a:cs typeface="Times New Roman"/>
                <a:sym typeface="Times New Roman"/>
                <a:hlinkClick r:id="rId4">
                  <a:extLst>
                    <a:ext uri="{A12FA001-AC4F-418D-AE19-62706E023703}">
                      <ahyp:hlinkClr val="tx"/>
                    </a:ext>
                  </a:extLst>
                </a:hlinkClick>
              </a:rPr>
              <a:t>set by the UNDP</a:t>
            </a:r>
            <a:r>
              <a:rPr lang="en" sz="1100">
                <a:solidFill>
                  <a:schemeClr val="dk2"/>
                </a:solidFill>
                <a:latin typeface="Times New Roman"/>
                <a:ea typeface="Times New Roman"/>
                <a:cs typeface="Times New Roman"/>
                <a:sym typeface="Times New Roman"/>
              </a:rPr>
              <a:t>, as shown in the table.</a:t>
            </a:r>
            <a:endParaRPr sz="11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2"/>
                </a:solidFill>
                <a:latin typeface="Times New Roman"/>
                <a:ea typeface="Times New Roman"/>
                <a:cs typeface="Times New Roman"/>
                <a:sym typeface="Times New Roman"/>
              </a:rPr>
              <a:t>With the actual value for a given country, and the global maximum and minimum, the dimension (indices) value for each metric is calculated as: </a:t>
            </a:r>
            <a:endParaRPr sz="11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i="1" lang="en" sz="1100">
                <a:solidFill>
                  <a:schemeClr val="dk2"/>
                </a:solidFill>
                <a:latin typeface="Times New Roman"/>
                <a:ea typeface="Times New Roman"/>
                <a:cs typeface="Times New Roman"/>
                <a:sym typeface="Times New Roman"/>
              </a:rPr>
              <a:t>Dimension Index</a:t>
            </a:r>
            <a:r>
              <a:rPr lang="en" sz="1100">
                <a:solidFill>
                  <a:schemeClr val="dk2"/>
                </a:solidFill>
                <a:latin typeface="Times New Roman"/>
                <a:ea typeface="Times New Roman"/>
                <a:cs typeface="Times New Roman"/>
                <a:sym typeface="Times New Roman"/>
              </a:rPr>
              <a:t>  = </a:t>
            </a:r>
            <a:endParaRPr sz="1100">
              <a:solidFill>
                <a:schemeClr val="dk2"/>
              </a:solidFill>
              <a:latin typeface="Times New Roman"/>
              <a:ea typeface="Times New Roman"/>
              <a:cs typeface="Times New Roman"/>
              <a:sym typeface="Times New Roman"/>
            </a:endParaRPr>
          </a:p>
          <a:p>
            <a:pPr indent="0" lvl="0" marL="0" rtl="0" algn="l">
              <a:spcBef>
                <a:spcPts val="1200"/>
              </a:spcBef>
              <a:spcAft>
                <a:spcPts val="1600"/>
              </a:spcAft>
              <a:buNone/>
            </a:pPr>
            <a:r>
              <a:rPr lang="en" sz="1100">
                <a:solidFill>
                  <a:schemeClr val="dk2"/>
                </a:solidFill>
                <a:latin typeface="Times New Roman"/>
                <a:ea typeface="Times New Roman"/>
                <a:cs typeface="Times New Roman"/>
                <a:sym typeface="Times New Roman"/>
              </a:rPr>
              <a:t>The dimension index is therefore 1 in a country that achieves the maximum value and it is 0 for a country that is at the minimum value.</a:t>
            </a:r>
            <a:endParaRPr sz="1200">
              <a:solidFill>
                <a:schemeClr val="dk2"/>
              </a:solidFill>
              <a:latin typeface="Times New Roman"/>
              <a:ea typeface="Times New Roman"/>
              <a:cs typeface="Times New Roman"/>
              <a:sym typeface="Times New Roman"/>
            </a:endParaRPr>
          </a:p>
        </p:txBody>
      </p:sp>
      <p:cxnSp>
        <p:nvCxnSpPr>
          <p:cNvPr id="483" name="Google Shape;483;p22"/>
          <p:cNvCxnSpPr/>
          <p:nvPr/>
        </p:nvCxnSpPr>
        <p:spPr>
          <a:xfrm>
            <a:off x="841434" y="2140175"/>
            <a:ext cx="373800" cy="0"/>
          </a:xfrm>
          <a:prstGeom prst="straightConnector1">
            <a:avLst/>
          </a:prstGeom>
          <a:noFill/>
          <a:ln cap="flat" cmpd="sng" w="19050">
            <a:solidFill>
              <a:srgbClr val="F3F3F3"/>
            </a:solidFill>
            <a:prstDash val="solid"/>
            <a:round/>
            <a:headEnd len="med" w="med" type="none"/>
            <a:tailEnd len="med" w="med" type="none"/>
          </a:ln>
        </p:spPr>
      </p:cxnSp>
      <p:sp>
        <p:nvSpPr>
          <p:cNvPr id="484" name="Google Shape;484;p22"/>
          <p:cNvSpPr/>
          <p:nvPr/>
        </p:nvSpPr>
        <p:spPr>
          <a:xfrm>
            <a:off x="8991215" y="4943125"/>
            <a:ext cx="152784" cy="200374"/>
          </a:xfrm>
          <a:custGeom>
            <a:rect b="b" l="l" r="r" t="t"/>
            <a:pathLst>
              <a:path extrusionOk="0" h="2501" w="1907">
                <a:moveTo>
                  <a:pt x="1906" y="1"/>
                </a:moveTo>
                <a:cubicBezTo>
                  <a:pt x="1477" y="115"/>
                  <a:pt x="1083" y="346"/>
                  <a:pt x="758" y="668"/>
                </a:cubicBezTo>
                <a:cubicBezTo>
                  <a:pt x="269" y="1156"/>
                  <a:pt x="0" y="1809"/>
                  <a:pt x="0" y="2500"/>
                </a:cubicBezTo>
                <a:lnTo>
                  <a:pt x="1281" y="2500"/>
                </a:lnTo>
                <a:cubicBezTo>
                  <a:pt x="1281" y="2152"/>
                  <a:pt x="1421" y="1823"/>
                  <a:pt x="1665" y="1575"/>
                </a:cubicBezTo>
                <a:cubicBezTo>
                  <a:pt x="1739" y="1502"/>
                  <a:pt x="1819" y="1439"/>
                  <a:pt x="1906" y="1387"/>
                </a:cubicBezTo>
                <a:lnTo>
                  <a:pt x="1906"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5" name="Google Shape;485;p22"/>
          <p:cNvGrpSpPr/>
          <p:nvPr/>
        </p:nvGrpSpPr>
        <p:grpSpPr>
          <a:xfrm>
            <a:off x="841425" y="720000"/>
            <a:ext cx="264000" cy="264000"/>
            <a:chOff x="841425" y="540000"/>
            <a:chExt cx="264000" cy="264000"/>
          </a:xfrm>
        </p:grpSpPr>
        <p:sp>
          <p:nvSpPr>
            <p:cNvPr id="486" name="Google Shape;486;p22"/>
            <p:cNvSpPr/>
            <p:nvPr/>
          </p:nvSpPr>
          <p:spPr>
            <a:xfrm>
              <a:off x="841425" y="540000"/>
              <a:ext cx="264000" cy="264000"/>
            </a:xfrm>
            <a:prstGeom prst="frame">
              <a:avLst>
                <a:gd fmla="val 12500" name="adj1"/>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a:off x="930828" y="629403"/>
              <a:ext cx="85200" cy="85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8" name="Google Shape;488;p22"/>
          <p:cNvSpPr txBox="1"/>
          <p:nvPr/>
        </p:nvSpPr>
        <p:spPr>
          <a:xfrm>
            <a:off x="1331500" y="4057150"/>
            <a:ext cx="2638200" cy="741900"/>
          </a:xfrm>
          <a:prstGeom prst="rect">
            <a:avLst/>
          </a:prstGeom>
          <a:noFill/>
          <a:ln>
            <a:noFill/>
          </a:ln>
        </p:spPr>
        <p:txBody>
          <a:bodyPr anchorCtr="0" anchor="t" bIns="91425" lIns="91425" spcFirstLastPara="1" rIns="91425" wrap="square" tIns="91425">
            <a:spAutoFit/>
          </a:bodyPr>
          <a:lstStyle/>
          <a:p>
            <a:pPr indent="0" lvl="0" marL="457200" rtl="0" algn="ctr">
              <a:lnSpc>
                <a:spcPct val="10000"/>
              </a:lnSpc>
              <a:spcBef>
                <a:spcPts val="0"/>
              </a:spcBef>
              <a:spcAft>
                <a:spcPts val="0"/>
              </a:spcAft>
              <a:buNone/>
            </a:pPr>
            <a:r>
              <a:rPr i="1" lang="en" sz="1100">
                <a:solidFill>
                  <a:schemeClr val="dk2"/>
                </a:solidFill>
                <a:latin typeface="Times New Roman"/>
                <a:ea typeface="Times New Roman"/>
                <a:cs typeface="Times New Roman"/>
                <a:sym typeface="Times New Roman"/>
              </a:rPr>
              <a:t>actual value - minimum value</a:t>
            </a:r>
            <a:endParaRPr i="1" sz="1100">
              <a:solidFill>
                <a:schemeClr val="dk2"/>
              </a:solidFill>
              <a:latin typeface="Times New Roman"/>
              <a:ea typeface="Times New Roman"/>
              <a:cs typeface="Times New Roman"/>
              <a:sym typeface="Times New Roman"/>
            </a:endParaRPr>
          </a:p>
          <a:p>
            <a:pPr indent="0" lvl="0" marL="457200" rtl="0" algn="ctr">
              <a:lnSpc>
                <a:spcPct val="10000"/>
              </a:lnSpc>
              <a:spcBef>
                <a:spcPts val="1200"/>
              </a:spcBef>
              <a:spcAft>
                <a:spcPts val="0"/>
              </a:spcAft>
              <a:buNone/>
            </a:pPr>
            <a:r>
              <a:rPr i="1" lang="en" sz="1100">
                <a:solidFill>
                  <a:schemeClr val="dk2"/>
                </a:solidFill>
                <a:latin typeface="Times New Roman"/>
                <a:ea typeface="Times New Roman"/>
                <a:cs typeface="Times New Roman"/>
                <a:sym typeface="Times New Roman"/>
              </a:rPr>
              <a:t>maximum value - minimum value</a:t>
            </a:r>
            <a:endParaRPr i="1" sz="11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i="1">
              <a:latin typeface="Roboto Light"/>
              <a:ea typeface="Roboto Light"/>
              <a:cs typeface="Roboto Light"/>
              <a:sym typeface="Roboto Light"/>
            </a:endParaRPr>
          </a:p>
        </p:txBody>
      </p:sp>
      <p:cxnSp>
        <p:nvCxnSpPr>
          <p:cNvPr id="489" name="Google Shape;489;p22"/>
          <p:cNvCxnSpPr/>
          <p:nvPr/>
        </p:nvCxnSpPr>
        <p:spPr>
          <a:xfrm>
            <a:off x="1957625" y="4207575"/>
            <a:ext cx="1851600" cy="5100"/>
          </a:xfrm>
          <a:prstGeom prst="straightConnector1">
            <a:avLst/>
          </a:prstGeom>
          <a:noFill/>
          <a:ln cap="flat" cmpd="sng" w="9525">
            <a:solidFill>
              <a:schemeClr val="dk2"/>
            </a:solidFill>
            <a:prstDash val="solid"/>
            <a:round/>
            <a:headEnd len="med" w="med" type="none"/>
            <a:tailEnd len="med" w="med" type="none"/>
          </a:ln>
        </p:spPr>
      </p:cxnSp>
      <p:grpSp>
        <p:nvGrpSpPr>
          <p:cNvPr id="490" name="Google Shape;490;p22"/>
          <p:cNvGrpSpPr/>
          <p:nvPr/>
        </p:nvGrpSpPr>
        <p:grpSpPr>
          <a:xfrm>
            <a:off x="6899524" y="2000147"/>
            <a:ext cx="1257050" cy="1017450"/>
            <a:chOff x="3545301" y="2423523"/>
            <a:chExt cx="358134" cy="356637"/>
          </a:xfrm>
        </p:grpSpPr>
        <p:sp>
          <p:nvSpPr>
            <p:cNvPr id="491" name="Google Shape;491;p22"/>
            <p:cNvSpPr/>
            <p:nvPr/>
          </p:nvSpPr>
          <p:spPr>
            <a:xfrm>
              <a:off x="3545301" y="2633630"/>
              <a:ext cx="64600" cy="146531"/>
            </a:xfrm>
            <a:custGeom>
              <a:rect b="b" l="l" r="r" t="t"/>
              <a:pathLst>
                <a:path extrusionOk="0" h="5580" w="2460">
                  <a:moveTo>
                    <a:pt x="354" y="0"/>
                  </a:moveTo>
                  <a:cubicBezTo>
                    <a:pt x="153" y="0"/>
                    <a:pt x="0" y="154"/>
                    <a:pt x="0" y="345"/>
                  </a:cubicBezTo>
                  <a:lnTo>
                    <a:pt x="0" y="5580"/>
                  </a:lnTo>
                  <a:lnTo>
                    <a:pt x="2460" y="5580"/>
                  </a:lnTo>
                  <a:lnTo>
                    <a:pt x="2460" y="345"/>
                  </a:lnTo>
                  <a:cubicBezTo>
                    <a:pt x="2460" y="154"/>
                    <a:pt x="2306" y="0"/>
                    <a:pt x="2115" y="0"/>
                  </a:cubicBezTo>
                  <a:close/>
                </a:path>
              </a:pathLst>
            </a:custGeom>
            <a:solidFill>
              <a:srgbClr val="94A3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3545301" y="2633630"/>
              <a:ext cx="30934" cy="146531"/>
            </a:xfrm>
            <a:custGeom>
              <a:rect b="b" l="l" r="r" t="t"/>
              <a:pathLst>
                <a:path extrusionOk="0" h="5580" w="1178">
                  <a:moveTo>
                    <a:pt x="354" y="0"/>
                  </a:moveTo>
                  <a:cubicBezTo>
                    <a:pt x="153" y="0"/>
                    <a:pt x="0" y="154"/>
                    <a:pt x="0" y="345"/>
                  </a:cubicBezTo>
                  <a:lnTo>
                    <a:pt x="0" y="5580"/>
                  </a:lnTo>
                  <a:lnTo>
                    <a:pt x="833" y="5580"/>
                  </a:lnTo>
                  <a:lnTo>
                    <a:pt x="833" y="345"/>
                  </a:lnTo>
                  <a:cubicBezTo>
                    <a:pt x="833" y="154"/>
                    <a:pt x="986" y="0"/>
                    <a:pt x="1177"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a:off x="3643041" y="2597181"/>
              <a:ext cx="64888" cy="182980"/>
            </a:xfrm>
            <a:custGeom>
              <a:rect b="b" l="l" r="r" t="t"/>
              <a:pathLst>
                <a:path extrusionOk="0" h="6968" w="2471">
                  <a:moveTo>
                    <a:pt x="355" y="1"/>
                  </a:moveTo>
                  <a:cubicBezTo>
                    <a:pt x="164" y="10"/>
                    <a:pt x="1" y="163"/>
                    <a:pt x="1" y="355"/>
                  </a:cubicBezTo>
                  <a:lnTo>
                    <a:pt x="1" y="6968"/>
                  </a:lnTo>
                  <a:lnTo>
                    <a:pt x="2470" y="6968"/>
                  </a:lnTo>
                  <a:lnTo>
                    <a:pt x="2470" y="355"/>
                  </a:lnTo>
                  <a:cubicBezTo>
                    <a:pt x="2460" y="163"/>
                    <a:pt x="2307" y="10"/>
                    <a:pt x="2116" y="1"/>
                  </a:cubicBezTo>
                  <a:close/>
                </a:path>
              </a:pathLst>
            </a:custGeom>
            <a:solidFill>
              <a:srgbClr val="4E67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2"/>
            <p:cNvSpPr/>
            <p:nvPr/>
          </p:nvSpPr>
          <p:spPr>
            <a:xfrm>
              <a:off x="3643041" y="2597181"/>
              <a:ext cx="30961" cy="182980"/>
            </a:xfrm>
            <a:custGeom>
              <a:rect b="b" l="l" r="r" t="t"/>
              <a:pathLst>
                <a:path extrusionOk="0" h="6968" w="1179">
                  <a:moveTo>
                    <a:pt x="355" y="1"/>
                  </a:moveTo>
                  <a:cubicBezTo>
                    <a:pt x="154" y="10"/>
                    <a:pt x="1" y="163"/>
                    <a:pt x="1" y="355"/>
                  </a:cubicBezTo>
                  <a:lnTo>
                    <a:pt x="1" y="6968"/>
                  </a:lnTo>
                  <a:lnTo>
                    <a:pt x="824" y="6968"/>
                  </a:lnTo>
                  <a:lnTo>
                    <a:pt x="824" y="355"/>
                  </a:lnTo>
                  <a:cubicBezTo>
                    <a:pt x="824" y="163"/>
                    <a:pt x="977" y="10"/>
                    <a:pt x="1178" y="1"/>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2"/>
            <p:cNvSpPr/>
            <p:nvPr/>
          </p:nvSpPr>
          <p:spPr>
            <a:xfrm>
              <a:off x="3740807" y="2560994"/>
              <a:ext cx="65125" cy="219166"/>
            </a:xfrm>
            <a:custGeom>
              <a:rect b="b" l="l" r="r" t="t"/>
              <a:pathLst>
                <a:path extrusionOk="0" h="8346" w="2480">
                  <a:moveTo>
                    <a:pt x="355" y="1"/>
                  </a:moveTo>
                  <a:cubicBezTo>
                    <a:pt x="163" y="1"/>
                    <a:pt x="10" y="163"/>
                    <a:pt x="1" y="355"/>
                  </a:cubicBezTo>
                  <a:lnTo>
                    <a:pt x="1" y="8346"/>
                  </a:lnTo>
                  <a:lnTo>
                    <a:pt x="2479" y="8346"/>
                  </a:lnTo>
                  <a:lnTo>
                    <a:pt x="2479" y="355"/>
                  </a:lnTo>
                  <a:cubicBezTo>
                    <a:pt x="2470" y="154"/>
                    <a:pt x="2307" y="1"/>
                    <a:pt x="2116" y="1"/>
                  </a:cubicBez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2"/>
            <p:cNvSpPr/>
            <p:nvPr/>
          </p:nvSpPr>
          <p:spPr>
            <a:xfrm>
              <a:off x="3740807" y="2560994"/>
              <a:ext cx="30934" cy="219166"/>
            </a:xfrm>
            <a:custGeom>
              <a:rect b="b" l="l" r="r" t="t"/>
              <a:pathLst>
                <a:path extrusionOk="0" h="8346" w="1178">
                  <a:moveTo>
                    <a:pt x="355" y="1"/>
                  </a:moveTo>
                  <a:cubicBezTo>
                    <a:pt x="163" y="1"/>
                    <a:pt x="10" y="163"/>
                    <a:pt x="1" y="355"/>
                  </a:cubicBezTo>
                  <a:lnTo>
                    <a:pt x="1" y="8346"/>
                  </a:lnTo>
                  <a:lnTo>
                    <a:pt x="824" y="8346"/>
                  </a:lnTo>
                  <a:lnTo>
                    <a:pt x="824" y="355"/>
                  </a:lnTo>
                  <a:cubicBezTo>
                    <a:pt x="833" y="163"/>
                    <a:pt x="986" y="1"/>
                    <a:pt x="1178" y="1"/>
                  </a:cubicBezTo>
                  <a:close/>
                </a:path>
              </a:pathLst>
            </a:custGeom>
            <a:solidFill>
              <a:srgbClr val="A9B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3838573" y="2524808"/>
              <a:ext cx="64862" cy="255352"/>
            </a:xfrm>
            <a:custGeom>
              <a:rect b="b" l="l" r="r" t="t"/>
              <a:pathLst>
                <a:path extrusionOk="0" h="9724" w="2470">
                  <a:moveTo>
                    <a:pt x="355" y="0"/>
                  </a:moveTo>
                  <a:cubicBezTo>
                    <a:pt x="163" y="0"/>
                    <a:pt x="10" y="163"/>
                    <a:pt x="1" y="355"/>
                  </a:cubicBezTo>
                  <a:lnTo>
                    <a:pt x="1" y="9724"/>
                  </a:lnTo>
                  <a:lnTo>
                    <a:pt x="2470" y="9724"/>
                  </a:lnTo>
                  <a:lnTo>
                    <a:pt x="2470" y="355"/>
                  </a:lnTo>
                  <a:cubicBezTo>
                    <a:pt x="2470" y="163"/>
                    <a:pt x="2307" y="0"/>
                    <a:pt x="2116"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3838835" y="2524808"/>
              <a:ext cx="30934" cy="255352"/>
            </a:xfrm>
            <a:custGeom>
              <a:rect b="b" l="l" r="r" t="t"/>
              <a:pathLst>
                <a:path extrusionOk="0" h="9724" w="1178">
                  <a:moveTo>
                    <a:pt x="354" y="0"/>
                  </a:moveTo>
                  <a:cubicBezTo>
                    <a:pt x="153" y="0"/>
                    <a:pt x="0" y="163"/>
                    <a:pt x="0" y="355"/>
                  </a:cubicBezTo>
                  <a:lnTo>
                    <a:pt x="0" y="9724"/>
                  </a:lnTo>
                  <a:lnTo>
                    <a:pt x="823" y="9724"/>
                  </a:lnTo>
                  <a:lnTo>
                    <a:pt x="823" y="355"/>
                  </a:lnTo>
                  <a:cubicBezTo>
                    <a:pt x="823" y="154"/>
                    <a:pt x="976" y="0"/>
                    <a:pt x="1177" y="0"/>
                  </a:cubicBezTo>
                  <a:close/>
                </a:path>
              </a:pathLst>
            </a:custGeom>
            <a:solidFill>
              <a:srgbClr val="4E67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3560873" y="2423523"/>
              <a:ext cx="332767" cy="134241"/>
            </a:xfrm>
            <a:custGeom>
              <a:rect b="b" l="l" r="r" t="t"/>
              <a:pathLst>
                <a:path extrusionOk="0" h="5112" w="12672">
                  <a:moveTo>
                    <a:pt x="10171" y="0"/>
                  </a:moveTo>
                  <a:cubicBezTo>
                    <a:pt x="9996" y="0"/>
                    <a:pt x="9889" y="205"/>
                    <a:pt x="9992" y="355"/>
                  </a:cubicBezTo>
                  <a:lnTo>
                    <a:pt x="10355" y="872"/>
                  </a:lnTo>
                  <a:cubicBezTo>
                    <a:pt x="9140" y="1599"/>
                    <a:pt x="5274" y="3628"/>
                    <a:pt x="0" y="3628"/>
                  </a:cubicBezTo>
                  <a:lnTo>
                    <a:pt x="0" y="5111"/>
                  </a:lnTo>
                  <a:cubicBezTo>
                    <a:pt x="2871" y="5102"/>
                    <a:pt x="5714" y="4547"/>
                    <a:pt x="8374" y="3484"/>
                  </a:cubicBezTo>
                  <a:cubicBezTo>
                    <a:pt x="9351" y="3092"/>
                    <a:pt x="10298" y="2633"/>
                    <a:pt x="11207" y="2087"/>
                  </a:cubicBezTo>
                  <a:lnTo>
                    <a:pt x="11523" y="2546"/>
                  </a:lnTo>
                  <a:cubicBezTo>
                    <a:pt x="11568" y="2612"/>
                    <a:pt x="11636" y="2642"/>
                    <a:pt x="11703" y="2642"/>
                  </a:cubicBezTo>
                  <a:cubicBezTo>
                    <a:pt x="11793" y="2642"/>
                    <a:pt x="11883" y="2588"/>
                    <a:pt x="11915" y="2489"/>
                  </a:cubicBezTo>
                  <a:lnTo>
                    <a:pt x="12624" y="374"/>
                  </a:lnTo>
                  <a:cubicBezTo>
                    <a:pt x="12671" y="230"/>
                    <a:pt x="12566" y="77"/>
                    <a:pt x="12413" y="77"/>
                  </a:cubicBezTo>
                  <a:lnTo>
                    <a:pt x="10183" y="1"/>
                  </a:lnTo>
                  <a:cubicBezTo>
                    <a:pt x="10179" y="0"/>
                    <a:pt x="10175" y="0"/>
                    <a:pt x="10171"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03" name="Shape 503"/>
        <p:cNvGrpSpPr/>
        <p:nvPr/>
      </p:nvGrpSpPr>
      <p:grpSpPr>
        <a:xfrm>
          <a:off x="0" y="0"/>
          <a:ext cx="0" cy="0"/>
          <a:chOff x="0" y="0"/>
          <a:chExt cx="0" cy="0"/>
        </a:xfrm>
      </p:grpSpPr>
      <p:grpSp>
        <p:nvGrpSpPr>
          <p:cNvPr id="504" name="Google Shape;504;p23"/>
          <p:cNvGrpSpPr/>
          <p:nvPr/>
        </p:nvGrpSpPr>
        <p:grpSpPr>
          <a:xfrm>
            <a:off x="841425" y="720000"/>
            <a:ext cx="264000" cy="264000"/>
            <a:chOff x="841425" y="540000"/>
            <a:chExt cx="264000" cy="264000"/>
          </a:xfrm>
        </p:grpSpPr>
        <p:sp>
          <p:nvSpPr>
            <p:cNvPr id="505" name="Google Shape;505;p23"/>
            <p:cNvSpPr/>
            <p:nvPr/>
          </p:nvSpPr>
          <p:spPr>
            <a:xfrm>
              <a:off x="841425" y="540000"/>
              <a:ext cx="264000" cy="264000"/>
            </a:xfrm>
            <a:prstGeom prst="frame">
              <a:avLst>
                <a:gd fmla="val 12500" name="adj1"/>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a:off x="930828" y="629403"/>
              <a:ext cx="85200" cy="85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7" name="Google Shape;507;p23"/>
          <p:cNvSpPr txBox="1"/>
          <p:nvPr>
            <p:ph idx="4294967295" type="subTitle"/>
          </p:nvPr>
        </p:nvSpPr>
        <p:spPr>
          <a:xfrm>
            <a:off x="688250" y="1306400"/>
            <a:ext cx="8058600" cy="1429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solidFill>
                  <a:schemeClr val="dk2"/>
                </a:solidFill>
                <a:latin typeface="Times New Roman"/>
                <a:ea typeface="Times New Roman"/>
                <a:cs typeface="Times New Roman"/>
                <a:sym typeface="Times New Roman"/>
              </a:rPr>
              <a:t>2. Aggregating the three metrics to produce the HDI</a:t>
            </a:r>
            <a:endParaRPr b="1" sz="11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lang="en" sz="1100">
                <a:solidFill>
                  <a:schemeClr val="dk2"/>
                </a:solidFill>
                <a:latin typeface="Times New Roman"/>
                <a:ea typeface="Times New Roman"/>
                <a:cs typeface="Times New Roman"/>
                <a:sym typeface="Times New Roman"/>
              </a:rPr>
              <a:t>Once each of the individual indices have been calculated, they are aggregated to calculate the HDI.</a:t>
            </a:r>
            <a:endParaRPr sz="11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lang="en" sz="1100">
                <a:solidFill>
                  <a:schemeClr val="dk2"/>
                </a:solidFill>
                <a:latin typeface="Times New Roman"/>
                <a:ea typeface="Times New Roman"/>
                <a:cs typeface="Times New Roman"/>
                <a:sym typeface="Times New Roman"/>
              </a:rPr>
              <a:t>The HDI is calculated as the geometric mean (equally-weighted) of life expectancy, education, and GNI per capita, as follows:</a:t>
            </a:r>
            <a:endParaRPr sz="11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100">
              <a:solidFill>
                <a:schemeClr val="dk2"/>
              </a:solidFill>
              <a:latin typeface="Times New Roman"/>
              <a:ea typeface="Times New Roman"/>
              <a:cs typeface="Times New Roman"/>
              <a:sym typeface="Times New Roman"/>
            </a:endParaRPr>
          </a:p>
          <a:p>
            <a:pPr indent="0" lvl="0" marL="0" rtl="0" algn="ctr">
              <a:spcBef>
                <a:spcPts val="1200"/>
              </a:spcBef>
              <a:spcAft>
                <a:spcPts val="0"/>
              </a:spcAft>
              <a:buNone/>
            </a:pPr>
            <a:r>
              <a:rPr b="1" i="1" lang="en" sz="1900">
                <a:solidFill>
                  <a:schemeClr val="dk2"/>
                </a:solidFill>
                <a:latin typeface="Times New Roman"/>
                <a:ea typeface="Times New Roman"/>
                <a:cs typeface="Times New Roman"/>
                <a:sym typeface="Times New Roman"/>
              </a:rPr>
              <a:t>HDI</a:t>
            </a:r>
            <a:r>
              <a:rPr b="1" lang="en" sz="1900">
                <a:solidFill>
                  <a:schemeClr val="dk2"/>
                </a:solidFill>
                <a:latin typeface="Times New Roman"/>
                <a:ea typeface="Times New Roman"/>
                <a:cs typeface="Times New Roman"/>
                <a:sym typeface="Times New Roman"/>
              </a:rPr>
              <a:t>  = </a:t>
            </a:r>
            <a:r>
              <a:rPr b="1" lang="en" sz="1900">
                <a:solidFill>
                  <a:srgbClr val="000000"/>
                </a:solidFill>
                <a:latin typeface="Arial"/>
                <a:ea typeface="Arial"/>
                <a:cs typeface="Arial"/>
                <a:sym typeface="Arial"/>
              </a:rPr>
              <a:t>	 </a:t>
            </a:r>
            <a:r>
              <a:rPr b="1" i="1" lang="en" sz="1900">
                <a:solidFill>
                  <a:schemeClr val="dk2"/>
                </a:solidFill>
                <a:latin typeface="Times New Roman"/>
                <a:ea typeface="Times New Roman"/>
                <a:cs typeface="Times New Roman"/>
                <a:sym typeface="Times New Roman"/>
              </a:rPr>
              <a:t>(I</a:t>
            </a:r>
            <a:r>
              <a:rPr b="1" baseline="-25000" i="1" lang="en" sz="1900">
                <a:solidFill>
                  <a:schemeClr val="dk2"/>
                </a:solidFill>
                <a:latin typeface="Times New Roman"/>
                <a:ea typeface="Times New Roman"/>
                <a:cs typeface="Times New Roman"/>
                <a:sym typeface="Times New Roman"/>
              </a:rPr>
              <a:t>Health  </a:t>
            </a:r>
            <a:r>
              <a:rPr lang="en" sz="1300">
                <a:solidFill>
                  <a:schemeClr val="dk2"/>
                </a:solidFill>
                <a:latin typeface="Times New Roman"/>
                <a:ea typeface="Times New Roman"/>
                <a:cs typeface="Times New Roman"/>
                <a:sym typeface="Times New Roman"/>
              </a:rPr>
              <a:t>X</a:t>
            </a:r>
            <a:r>
              <a:rPr i="1" lang="en" sz="1300">
                <a:solidFill>
                  <a:schemeClr val="dk2"/>
                </a:solidFill>
                <a:latin typeface="Times New Roman"/>
                <a:ea typeface="Times New Roman"/>
                <a:cs typeface="Times New Roman"/>
                <a:sym typeface="Times New Roman"/>
              </a:rPr>
              <a:t>  </a:t>
            </a:r>
            <a:r>
              <a:rPr b="1" i="1" lang="en" sz="1900">
                <a:solidFill>
                  <a:schemeClr val="dk2"/>
                </a:solidFill>
                <a:latin typeface="Times New Roman"/>
                <a:ea typeface="Times New Roman"/>
                <a:cs typeface="Times New Roman"/>
                <a:sym typeface="Times New Roman"/>
              </a:rPr>
              <a:t>I</a:t>
            </a:r>
            <a:r>
              <a:rPr b="1" baseline="-25000" i="1" lang="en" sz="1900">
                <a:solidFill>
                  <a:schemeClr val="dk2"/>
                </a:solidFill>
                <a:latin typeface="Times New Roman"/>
                <a:ea typeface="Times New Roman"/>
                <a:cs typeface="Times New Roman"/>
                <a:sym typeface="Times New Roman"/>
              </a:rPr>
              <a:t>Education  </a:t>
            </a:r>
            <a:r>
              <a:rPr lang="en" sz="1300">
                <a:solidFill>
                  <a:schemeClr val="dk2"/>
                </a:solidFill>
                <a:latin typeface="Times New Roman"/>
                <a:ea typeface="Times New Roman"/>
                <a:cs typeface="Times New Roman"/>
                <a:sym typeface="Times New Roman"/>
              </a:rPr>
              <a:t>X</a:t>
            </a:r>
            <a:r>
              <a:rPr i="1" lang="en" sz="1300">
                <a:solidFill>
                  <a:schemeClr val="dk2"/>
                </a:solidFill>
                <a:latin typeface="Times New Roman"/>
                <a:ea typeface="Times New Roman"/>
                <a:cs typeface="Times New Roman"/>
                <a:sym typeface="Times New Roman"/>
              </a:rPr>
              <a:t>  </a:t>
            </a:r>
            <a:r>
              <a:rPr b="1" i="1" lang="en" sz="1900">
                <a:solidFill>
                  <a:schemeClr val="dk2"/>
                </a:solidFill>
                <a:latin typeface="Times New Roman"/>
                <a:ea typeface="Times New Roman"/>
                <a:cs typeface="Times New Roman"/>
                <a:sym typeface="Times New Roman"/>
              </a:rPr>
              <a:t>I</a:t>
            </a:r>
            <a:r>
              <a:rPr b="1" baseline="-25000" i="1" lang="en" sz="1900">
                <a:solidFill>
                  <a:schemeClr val="dk2"/>
                </a:solidFill>
                <a:latin typeface="Times New Roman"/>
                <a:ea typeface="Times New Roman"/>
                <a:cs typeface="Times New Roman"/>
                <a:sym typeface="Times New Roman"/>
              </a:rPr>
              <a:t>Income </a:t>
            </a:r>
            <a:r>
              <a:rPr b="1" i="1" lang="en" sz="1900">
                <a:solidFill>
                  <a:schemeClr val="dk2"/>
                </a:solidFill>
                <a:latin typeface="Times New Roman"/>
                <a:ea typeface="Times New Roman"/>
                <a:cs typeface="Times New Roman"/>
                <a:sym typeface="Times New Roman"/>
              </a:rPr>
              <a:t>)</a:t>
            </a:r>
            <a:r>
              <a:rPr b="1" baseline="30000" i="1" lang="en" sz="1900">
                <a:solidFill>
                  <a:schemeClr val="dk2"/>
                </a:solidFill>
                <a:latin typeface="Times New Roman"/>
                <a:ea typeface="Times New Roman"/>
                <a:cs typeface="Times New Roman"/>
                <a:sym typeface="Times New Roman"/>
              </a:rPr>
              <a:t>1/3</a:t>
            </a:r>
            <a:endParaRPr b="1" baseline="30000" i="1" sz="19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100">
              <a:solidFill>
                <a:schemeClr val="dk2"/>
              </a:solidFill>
              <a:latin typeface="Times New Roman"/>
              <a:ea typeface="Times New Roman"/>
              <a:cs typeface="Times New Roman"/>
              <a:sym typeface="Times New Roman"/>
            </a:endParaRPr>
          </a:p>
          <a:p>
            <a:pPr indent="0" lvl="0" marL="0" rtl="0" algn="l">
              <a:spcBef>
                <a:spcPts val="1200"/>
              </a:spcBef>
              <a:spcAft>
                <a:spcPts val="1600"/>
              </a:spcAft>
              <a:buNone/>
            </a:pPr>
            <a:r>
              <a:rPr lang="en" sz="1100">
                <a:solidFill>
                  <a:schemeClr val="dk2"/>
                </a:solidFill>
                <a:latin typeface="Times New Roman"/>
                <a:ea typeface="Times New Roman"/>
                <a:cs typeface="Times New Roman"/>
                <a:sym typeface="Times New Roman"/>
              </a:rPr>
              <a:t>The education dimension is the arithmetic mean of the two education indices (mean years of schooling and expected years of schooling).</a:t>
            </a:r>
            <a:endParaRPr sz="1100">
              <a:solidFill>
                <a:schemeClr val="dk2"/>
              </a:solidFill>
              <a:latin typeface="Times New Roman"/>
              <a:ea typeface="Times New Roman"/>
              <a:cs typeface="Times New Roman"/>
              <a:sym typeface="Times New Roman"/>
            </a:endParaRPr>
          </a:p>
        </p:txBody>
      </p:sp>
      <p:grpSp>
        <p:nvGrpSpPr>
          <p:cNvPr id="508" name="Google Shape;508;p23"/>
          <p:cNvGrpSpPr/>
          <p:nvPr/>
        </p:nvGrpSpPr>
        <p:grpSpPr>
          <a:xfrm>
            <a:off x="3909004" y="204441"/>
            <a:ext cx="1562453" cy="1509475"/>
            <a:chOff x="4815575" y="1416800"/>
            <a:chExt cx="73750" cy="71400"/>
          </a:xfrm>
        </p:grpSpPr>
        <p:sp>
          <p:nvSpPr>
            <p:cNvPr id="509" name="Google Shape;509;p23"/>
            <p:cNvSpPr/>
            <p:nvPr/>
          </p:nvSpPr>
          <p:spPr>
            <a:xfrm>
              <a:off x="4815575" y="1416800"/>
              <a:ext cx="43100" cy="52150"/>
            </a:xfrm>
            <a:custGeom>
              <a:rect b="b" l="l" r="r" t="t"/>
              <a:pathLst>
                <a:path extrusionOk="0" h="2086" w="1724">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solidFill>
              <a:srgbClr val="A5B7C6"/>
            </a:solidFill>
            <a:ln>
              <a:noFill/>
            </a:ln>
            <a:effectLst>
              <a:reflection blurRad="0" dir="5400000" dist="428625" endA="0" endPos="50000" fadeDir="5400012" kx="0" rotWithShape="0" algn="bl" stA="6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a:off x="4861725" y="1421125"/>
              <a:ext cx="27600" cy="51250"/>
            </a:xfrm>
            <a:custGeom>
              <a:rect b="b" l="l" r="r" t="t"/>
              <a:pathLst>
                <a:path extrusionOk="0" h="2050" w="1104">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solidFill>
              <a:srgbClr val="869FB2"/>
            </a:solidFill>
            <a:ln>
              <a:noFill/>
            </a:ln>
            <a:effectLst>
              <a:reflection blurRad="0" dir="5400000" dist="428625" endA="0" endPos="50000" fadeDir="5400012" kx="0" rotWithShape="0" algn="bl" stA="6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3"/>
            <p:cNvSpPr/>
            <p:nvPr/>
          </p:nvSpPr>
          <p:spPr>
            <a:xfrm>
              <a:off x="4829450" y="1467825"/>
              <a:ext cx="49250" cy="20375"/>
            </a:xfrm>
            <a:custGeom>
              <a:rect b="b" l="l" r="r" t="t"/>
              <a:pathLst>
                <a:path extrusionOk="0" h="815" w="197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solidFill>
              <a:srgbClr val="5F7D95"/>
            </a:solidFill>
            <a:ln>
              <a:noFill/>
            </a:ln>
            <a:effectLst>
              <a:reflection blurRad="0" dir="5400000" dist="428625" endA="0" endPos="50000" fadeDir="5400012" kx="0" rotWithShape="0" algn="bl" stA="6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15" name="Shape 515"/>
        <p:cNvGrpSpPr/>
        <p:nvPr/>
      </p:nvGrpSpPr>
      <p:grpSpPr>
        <a:xfrm>
          <a:off x="0" y="0"/>
          <a:ext cx="0" cy="0"/>
          <a:chOff x="0" y="0"/>
          <a:chExt cx="0" cy="0"/>
        </a:xfrm>
      </p:grpSpPr>
      <p:sp>
        <p:nvSpPr>
          <p:cNvPr id="516" name="Google Shape;516;p24"/>
          <p:cNvSpPr txBox="1"/>
          <p:nvPr>
            <p:ph type="title"/>
          </p:nvPr>
        </p:nvSpPr>
        <p:spPr>
          <a:xfrm>
            <a:off x="735525" y="547550"/>
            <a:ext cx="7557600" cy="927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800"/>
              <a:t>Organisations Responsible</a:t>
            </a:r>
            <a:endParaRPr sz="3800">
              <a:latin typeface="Josefin Sans"/>
              <a:ea typeface="Josefin Sans"/>
              <a:cs typeface="Josefin Sans"/>
              <a:sym typeface="Josefin Sans"/>
            </a:endParaRPr>
          </a:p>
        </p:txBody>
      </p:sp>
      <p:cxnSp>
        <p:nvCxnSpPr>
          <p:cNvPr id="517" name="Google Shape;517;p24"/>
          <p:cNvCxnSpPr/>
          <p:nvPr/>
        </p:nvCxnSpPr>
        <p:spPr>
          <a:xfrm>
            <a:off x="841421" y="1363900"/>
            <a:ext cx="385200" cy="0"/>
          </a:xfrm>
          <a:prstGeom prst="straightConnector1">
            <a:avLst/>
          </a:prstGeom>
          <a:noFill/>
          <a:ln cap="flat" cmpd="sng" w="28575">
            <a:solidFill>
              <a:srgbClr val="F3F3F3"/>
            </a:solidFill>
            <a:prstDash val="solid"/>
            <a:round/>
            <a:headEnd len="med" w="med" type="none"/>
            <a:tailEnd len="med" w="med" type="none"/>
          </a:ln>
        </p:spPr>
      </p:cxnSp>
      <p:grpSp>
        <p:nvGrpSpPr>
          <p:cNvPr id="518" name="Google Shape;518;p24"/>
          <p:cNvGrpSpPr/>
          <p:nvPr/>
        </p:nvGrpSpPr>
        <p:grpSpPr>
          <a:xfrm>
            <a:off x="841425" y="720000"/>
            <a:ext cx="264000" cy="264000"/>
            <a:chOff x="841425" y="540000"/>
            <a:chExt cx="264000" cy="264000"/>
          </a:xfrm>
        </p:grpSpPr>
        <p:sp>
          <p:nvSpPr>
            <p:cNvPr id="519" name="Google Shape;519;p24"/>
            <p:cNvSpPr/>
            <p:nvPr/>
          </p:nvSpPr>
          <p:spPr>
            <a:xfrm>
              <a:off x="841425" y="540000"/>
              <a:ext cx="264000" cy="264000"/>
            </a:xfrm>
            <a:prstGeom prst="frame">
              <a:avLst>
                <a:gd fmla="val 12500" name="adj1"/>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a:off x="930828" y="629403"/>
              <a:ext cx="85200" cy="85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1" name="Google Shape;521;p24"/>
          <p:cNvSpPr txBox="1"/>
          <p:nvPr>
            <p:ph idx="1" type="subTitle"/>
          </p:nvPr>
        </p:nvSpPr>
        <p:spPr>
          <a:xfrm>
            <a:off x="841425" y="1743805"/>
            <a:ext cx="4997700" cy="1204800"/>
          </a:xfrm>
          <a:prstGeom prst="rect">
            <a:avLst/>
          </a:prstGeom>
        </p:spPr>
        <p:txBody>
          <a:bodyPr anchorCtr="0" anchor="t" bIns="91425" lIns="91425" spcFirstLastPara="1" rIns="91425" wrap="square" tIns="198000">
            <a:noAutofit/>
          </a:bodyPr>
          <a:lstStyle/>
          <a:p>
            <a:pPr indent="0" lvl="0" marL="0" rtl="0" algn="l">
              <a:spcBef>
                <a:spcPts val="0"/>
              </a:spcBef>
              <a:spcAft>
                <a:spcPts val="0"/>
              </a:spcAft>
              <a:buNone/>
            </a:pPr>
            <a:r>
              <a:rPr lang="en" sz="1500">
                <a:solidFill>
                  <a:srgbClr val="FFFFFF"/>
                </a:solidFill>
                <a:latin typeface="Times New Roman"/>
                <a:ea typeface="Times New Roman"/>
                <a:cs typeface="Times New Roman"/>
                <a:sym typeface="Times New Roman"/>
              </a:rPr>
              <a:t>The United Nations Development Programme releases reports annually for each of the 3 indicators, which in turn is further used to calculate the </a:t>
            </a:r>
            <a:r>
              <a:rPr b="1" lang="en" sz="1500" u="sng">
                <a:solidFill>
                  <a:srgbClr val="FFFFFF"/>
                </a:solidFill>
                <a:latin typeface="Times New Roman"/>
                <a:ea typeface="Times New Roman"/>
                <a:cs typeface="Times New Roman"/>
                <a:sym typeface="Times New Roman"/>
              </a:rPr>
              <a:t>Human Development Index.</a:t>
            </a:r>
            <a:endParaRPr b="1" sz="1500" u="sng">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522" name="Google Shape;522;p24"/>
          <p:cNvPicPr preferRelativeResize="0"/>
          <p:nvPr/>
        </p:nvPicPr>
        <p:blipFill>
          <a:blip r:embed="rId3">
            <a:alphaModFix/>
          </a:blip>
          <a:stretch>
            <a:fillRect/>
          </a:stretch>
        </p:blipFill>
        <p:spPr>
          <a:xfrm>
            <a:off x="6163600" y="1743800"/>
            <a:ext cx="2129526" cy="3237800"/>
          </a:xfrm>
          <a:prstGeom prst="rect">
            <a:avLst/>
          </a:prstGeom>
          <a:noFill/>
          <a:ln>
            <a:noFill/>
          </a:ln>
        </p:spPr>
      </p:pic>
      <p:grpSp>
        <p:nvGrpSpPr>
          <p:cNvPr id="523" name="Google Shape;523;p24"/>
          <p:cNvGrpSpPr/>
          <p:nvPr/>
        </p:nvGrpSpPr>
        <p:grpSpPr>
          <a:xfrm>
            <a:off x="1805209" y="2716102"/>
            <a:ext cx="3070123" cy="2087675"/>
            <a:chOff x="2183288" y="3555572"/>
            <a:chExt cx="1136241" cy="835873"/>
          </a:xfrm>
        </p:grpSpPr>
        <p:sp>
          <p:nvSpPr>
            <p:cNvPr id="524" name="Google Shape;524;p24"/>
            <p:cNvSpPr/>
            <p:nvPr/>
          </p:nvSpPr>
          <p:spPr>
            <a:xfrm>
              <a:off x="2673740" y="4350566"/>
              <a:ext cx="270028" cy="11697"/>
            </a:xfrm>
            <a:custGeom>
              <a:rect b="b" l="l" r="r" t="t"/>
              <a:pathLst>
                <a:path extrusionOk="0" h="2706" w="106520">
                  <a:moveTo>
                    <a:pt x="0" y="0"/>
                  </a:moveTo>
                  <a:lnTo>
                    <a:pt x="0" y="2705"/>
                  </a:lnTo>
                  <a:lnTo>
                    <a:pt x="106520" y="2705"/>
                  </a:lnTo>
                  <a:lnTo>
                    <a:pt x="106520"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24"/>
            <p:cNvGrpSpPr/>
            <p:nvPr/>
          </p:nvGrpSpPr>
          <p:grpSpPr>
            <a:xfrm>
              <a:off x="2205895" y="3637269"/>
              <a:ext cx="1089848" cy="724993"/>
              <a:chOff x="2205895" y="3637269"/>
              <a:chExt cx="1089848" cy="724993"/>
            </a:xfrm>
          </p:grpSpPr>
          <p:sp>
            <p:nvSpPr>
              <p:cNvPr id="526" name="Google Shape;526;p24"/>
              <p:cNvSpPr/>
              <p:nvPr/>
            </p:nvSpPr>
            <p:spPr>
              <a:xfrm>
                <a:off x="2205895" y="4204394"/>
                <a:ext cx="555376" cy="157849"/>
              </a:xfrm>
              <a:custGeom>
                <a:rect b="b" l="l" r="r" t="t"/>
                <a:pathLst>
                  <a:path extrusionOk="0" h="36518" w="128485">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a:off x="2206834" y="3993916"/>
                <a:ext cx="218757" cy="153401"/>
              </a:xfrm>
              <a:custGeom>
                <a:rect b="b" l="l" r="r" t="t"/>
                <a:pathLst>
                  <a:path extrusionOk="0" h="35489" w="50609">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a:off x="2487003" y="3847747"/>
                <a:ext cx="808740" cy="157849"/>
              </a:xfrm>
              <a:custGeom>
                <a:rect b="b" l="l" r="r" t="t"/>
                <a:pathLst>
                  <a:path extrusionOk="0" h="36518" w="18710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2919192" y="3637269"/>
                <a:ext cx="375081" cy="148491"/>
              </a:xfrm>
              <a:custGeom>
                <a:rect b="b" l="l" r="r" t="t"/>
                <a:pathLst>
                  <a:path extrusionOk="0" h="34353" w="86774">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2233143" y="3637269"/>
                <a:ext cx="621199" cy="11697"/>
              </a:xfrm>
              <a:custGeom>
                <a:rect b="b" l="l" r="r" t="t"/>
                <a:pathLst>
                  <a:path extrusionOk="0" h="2706" w="143713">
                    <a:moveTo>
                      <a:pt x="0" y="0"/>
                    </a:moveTo>
                    <a:lnTo>
                      <a:pt x="0" y="2705"/>
                    </a:lnTo>
                    <a:lnTo>
                      <a:pt x="143712" y="2705"/>
                    </a:lnTo>
                    <a:lnTo>
                      <a:pt x="143712"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a:off x="3004568" y="4350566"/>
                <a:ext cx="270028" cy="11697"/>
              </a:xfrm>
              <a:custGeom>
                <a:rect b="b" l="l" r="r" t="t"/>
                <a:pathLst>
                  <a:path extrusionOk="0" h="2706" w="106520">
                    <a:moveTo>
                      <a:pt x="0" y="0"/>
                    </a:moveTo>
                    <a:lnTo>
                      <a:pt x="0" y="2705"/>
                    </a:lnTo>
                    <a:lnTo>
                      <a:pt x="106520" y="2705"/>
                    </a:lnTo>
                    <a:lnTo>
                      <a:pt x="106520"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24"/>
            <p:cNvSpPr/>
            <p:nvPr/>
          </p:nvSpPr>
          <p:spPr>
            <a:xfrm rot="5400000">
              <a:off x="2852961" y="3612770"/>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435D74"/>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3" name="Google Shape;533;p24"/>
            <p:cNvCxnSpPr/>
            <p:nvPr/>
          </p:nvCxnSpPr>
          <p:spPr>
            <a:xfrm>
              <a:off x="2887992" y="3555572"/>
              <a:ext cx="0" cy="52500"/>
            </a:xfrm>
            <a:prstGeom prst="straightConnector1">
              <a:avLst/>
            </a:prstGeom>
            <a:noFill/>
            <a:ln cap="flat" cmpd="sng" w="9525">
              <a:solidFill>
                <a:srgbClr val="BAC8D3"/>
              </a:solidFill>
              <a:prstDash val="solid"/>
              <a:round/>
              <a:headEnd len="med" w="med" type="diamond"/>
              <a:tailEnd len="med" w="med" type="none"/>
            </a:ln>
          </p:spPr>
        </p:cxnSp>
        <p:grpSp>
          <p:nvGrpSpPr>
            <p:cNvPr id="534" name="Google Shape;534;p24"/>
            <p:cNvGrpSpPr/>
            <p:nvPr/>
          </p:nvGrpSpPr>
          <p:grpSpPr>
            <a:xfrm>
              <a:off x="3173850" y="3779426"/>
              <a:ext cx="145679" cy="70048"/>
              <a:chOff x="3173850" y="3779426"/>
              <a:chExt cx="145679" cy="70048"/>
            </a:xfrm>
          </p:grpSpPr>
          <p:cxnSp>
            <p:nvCxnSpPr>
              <p:cNvPr id="535" name="Google Shape;535;p24"/>
              <p:cNvCxnSpPr/>
              <p:nvPr/>
            </p:nvCxnSpPr>
            <p:spPr>
              <a:xfrm rot="10800000">
                <a:off x="3173850" y="3817250"/>
                <a:ext cx="94500" cy="0"/>
              </a:xfrm>
              <a:prstGeom prst="straightConnector1">
                <a:avLst/>
              </a:prstGeom>
              <a:noFill/>
              <a:ln cap="flat" cmpd="sng" w="9525">
                <a:solidFill>
                  <a:srgbClr val="BAC8D3"/>
                </a:solidFill>
                <a:prstDash val="solid"/>
                <a:round/>
                <a:headEnd len="med" w="med" type="none"/>
                <a:tailEnd len="med" w="med" type="diamond"/>
              </a:ln>
            </p:spPr>
          </p:cxnSp>
          <p:sp>
            <p:nvSpPr>
              <p:cNvPr id="536" name="Google Shape;536;p24"/>
              <p:cNvSpPr/>
              <p:nvPr/>
            </p:nvSpPr>
            <p:spPr>
              <a:xfrm rot="5400000">
                <a:off x="3254146" y="3784092"/>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435D74"/>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24"/>
            <p:cNvGrpSpPr/>
            <p:nvPr/>
          </p:nvGrpSpPr>
          <p:grpSpPr>
            <a:xfrm>
              <a:off x="2183288" y="4139483"/>
              <a:ext cx="145133" cy="70048"/>
              <a:chOff x="2183288" y="4139483"/>
              <a:chExt cx="145133" cy="70048"/>
            </a:xfrm>
          </p:grpSpPr>
          <p:cxnSp>
            <p:nvCxnSpPr>
              <p:cNvPr id="538" name="Google Shape;538;p24"/>
              <p:cNvCxnSpPr/>
              <p:nvPr/>
            </p:nvCxnSpPr>
            <p:spPr>
              <a:xfrm rot="10800000">
                <a:off x="2239021" y="4174494"/>
                <a:ext cx="89400" cy="0"/>
              </a:xfrm>
              <a:prstGeom prst="straightConnector1">
                <a:avLst/>
              </a:prstGeom>
              <a:noFill/>
              <a:ln cap="flat" cmpd="sng" w="9525">
                <a:solidFill>
                  <a:srgbClr val="BAC8D3"/>
                </a:solidFill>
                <a:prstDash val="solid"/>
                <a:round/>
                <a:headEnd len="med" w="med" type="diamond"/>
                <a:tailEnd len="med" w="med" type="none"/>
              </a:ln>
            </p:spPr>
          </p:cxnSp>
          <p:sp>
            <p:nvSpPr>
              <p:cNvPr id="539" name="Google Shape;539;p24"/>
              <p:cNvSpPr/>
              <p:nvPr/>
            </p:nvSpPr>
            <p:spPr>
              <a:xfrm rot="5400000">
                <a:off x="2178622" y="4144149"/>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435D74"/>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24"/>
            <p:cNvSpPr/>
            <p:nvPr/>
          </p:nvSpPr>
          <p:spPr>
            <a:xfrm rot="5400000">
              <a:off x="2420934" y="3967554"/>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435D74"/>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1" name="Google Shape;541;p24"/>
            <p:cNvCxnSpPr/>
            <p:nvPr/>
          </p:nvCxnSpPr>
          <p:spPr>
            <a:xfrm>
              <a:off x="2455973" y="3911736"/>
              <a:ext cx="0" cy="52500"/>
            </a:xfrm>
            <a:prstGeom prst="straightConnector1">
              <a:avLst/>
            </a:prstGeom>
            <a:noFill/>
            <a:ln cap="flat" cmpd="sng" w="9525">
              <a:solidFill>
                <a:srgbClr val="BAC8D3"/>
              </a:solidFill>
              <a:prstDash val="solid"/>
              <a:round/>
              <a:headEnd len="med" w="med" type="diamond"/>
              <a:tailEnd len="med" w="med" type="none"/>
            </a:ln>
          </p:spPr>
        </p:cxnSp>
        <p:grpSp>
          <p:nvGrpSpPr>
            <p:cNvPr id="542" name="Google Shape;542;p24"/>
            <p:cNvGrpSpPr/>
            <p:nvPr/>
          </p:nvGrpSpPr>
          <p:grpSpPr>
            <a:xfrm>
              <a:off x="2943836" y="4268886"/>
              <a:ext cx="60717" cy="122559"/>
              <a:chOff x="2943836" y="4268886"/>
              <a:chExt cx="60717" cy="122559"/>
            </a:xfrm>
          </p:grpSpPr>
          <p:sp>
            <p:nvSpPr>
              <p:cNvPr id="543" name="Google Shape;543;p24"/>
              <p:cNvSpPr/>
              <p:nvPr/>
            </p:nvSpPr>
            <p:spPr>
              <a:xfrm rot="5400000">
                <a:off x="2939170" y="4326062"/>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435D74"/>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4" name="Google Shape;544;p24"/>
              <p:cNvCxnSpPr/>
              <p:nvPr/>
            </p:nvCxnSpPr>
            <p:spPr>
              <a:xfrm>
                <a:off x="2974204" y="4268886"/>
                <a:ext cx="0" cy="52500"/>
              </a:xfrm>
              <a:prstGeom prst="straightConnector1">
                <a:avLst/>
              </a:prstGeom>
              <a:noFill/>
              <a:ln cap="flat" cmpd="sng" w="9525">
                <a:solidFill>
                  <a:srgbClr val="BAC8D3"/>
                </a:solidFill>
                <a:prstDash val="solid"/>
                <a:round/>
                <a:headEnd len="med" w="med" type="diamond"/>
                <a:tailEnd len="med" w="med" type="none"/>
              </a:ln>
            </p:spPr>
          </p:cxn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48" name="Shape 548"/>
        <p:cNvGrpSpPr/>
        <p:nvPr/>
      </p:nvGrpSpPr>
      <p:grpSpPr>
        <a:xfrm>
          <a:off x="0" y="0"/>
          <a:ext cx="0" cy="0"/>
          <a:chOff x="0" y="0"/>
          <a:chExt cx="0" cy="0"/>
        </a:xfrm>
      </p:grpSpPr>
      <p:sp>
        <p:nvSpPr>
          <p:cNvPr id="549" name="Google Shape;549;p25"/>
          <p:cNvSpPr txBox="1"/>
          <p:nvPr>
            <p:ph type="ctrTitle"/>
          </p:nvPr>
        </p:nvSpPr>
        <p:spPr>
          <a:xfrm>
            <a:off x="720000" y="828600"/>
            <a:ext cx="7704000" cy="127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History</a:t>
            </a:r>
            <a:endParaRPr>
              <a:latin typeface="Josefin Sans"/>
              <a:ea typeface="Josefin Sans"/>
              <a:cs typeface="Josefin Sans"/>
              <a:sym typeface="Josefin Sans"/>
            </a:endParaRPr>
          </a:p>
        </p:txBody>
      </p:sp>
      <p:grpSp>
        <p:nvGrpSpPr>
          <p:cNvPr id="550" name="Google Shape;550;p25"/>
          <p:cNvGrpSpPr/>
          <p:nvPr/>
        </p:nvGrpSpPr>
        <p:grpSpPr>
          <a:xfrm>
            <a:off x="841425" y="720000"/>
            <a:ext cx="264000" cy="264000"/>
            <a:chOff x="841425" y="540000"/>
            <a:chExt cx="264000" cy="264000"/>
          </a:xfrm>
        </p:grpSpPr>
        <p:sp>
          <p:nvSpPr>
            <p:cNvPr id="551" name="Google Shape;551;p25"/>
            <p:cNvSpPr/>
            <p:nvPr/>
          </p:nvSpPr>
          <p:spPr>
            <a:xfrm>
              <a:off x="841425" y="540000"/>
              <a:ext cx="264000" cy="264000"/>
            </a:xfrm>
            <a:prstGeom prst="frame">
              <a:avLst>
                <a:gd fmla="val 12500" name="adj1"/>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930828" y="629403"/>
              <a:ext cx="85200" cy="85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25"/>
          <p:cNvSpPr txBox="1"/>
          <p:nvPr>
            <p:ph idx="1" type="subTitle"/>
          </p:nvPr>
        </p:nvSpPr>
        <p:spPr>
          <a:xfrm>
            <a:off x="720000" y="909075"/>
            <a:ext cx="5812200" cy="23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None/>
            </a:pPr>
            <a:r>
              <a:rPr lang="en" sz="1100">
                <a:solidFill>
                  <a:schemeClr val="dk2"/>
                </a:solidFill>
                <a:latin typeface="Times New Roman"/>
                <a:ea typeface="Times New Roman"/>
                <a:cs typeface="Times New Roman"/>
                <a:sym typeface="Times New Roman"/>
              </a:rPr>
              <a:t>T</a:t>
            </a:r>
            <a:r>
              <a:rPr lang="en" sz="1300">
                <a:solidFill>
                  <a:schemeClr val="dk2"/>
                </a:solidFill>
                <a:latin typeface="Times New Roman"/>
                <a:ea typeface="Times New Roman"/>
                <a:cs typeface="Times New Roman"/>
                <a:sym typeface="Times New Roman"/>
              </a:rPr>
              <a:t>he origins of the HDI are found in the annual Human Development Reports produced by the Human Development Report Office of the</a:t>
            </a:r>
            <a:r>
              <a:rPr lang="en" sz="1300">
                <a:solidFill>
                  <a:schemeClr val="dk2"/>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 sz="1300" u="sng">
                <a:solidFill>
                  <a:schemeClr val="dk2"/>
                </a:solidFill>
                <a:latin typeface="Times New Roman"/>
                <a:ea typeface="Times New Roman"/>
                <a:cs typeface="Times New Roman"/>
                <a:sym typeface="Times New Roman"/>
                <a:hlinkClick r:id="rId4">
                  <a:extLst>
                    <a:ext uri="{A12FA001-AC4F-418D-AE19-62706E023703}">
                      <ahyp:hlinkClr val="tx"/>
                    </a:ext>
                  </a:extLst>
                </a:hlinkClick>
              </a:rPr>
              <a:t>United Nations Development Programme</a:t>
            </a:r>
            <a:r>
              <a:rPr lang="en" sz="1300">
                <a:solidFill>
                  <a:schemeClr val="dk2"/>
                </a:solidFill>
                <a:latin typeface="Times New Roman"/>
                <a:ea typeface="Times New Roman"/>
                <a:cs typeface="Times New Roman"/>
                <a:sym typeface="Times New Roman"/>
              </a:rPr>
              <a:t> (UNDP). These were devised and launched by Pakistani economist Mahbub ul Haq in 1990, and had the explicit purpose "to shift the focus of development economics from</a:t>
            </a:r>
            <a:r>
              <a:rPr lang="en" sz="1300">
                <a:solidFill>
                  <a:schemeClr val="dk2"/>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lang="en" sz="1300" u="sng">
                <a:solidFill>
                  <a:schemeClr val="dk2"/>
                </a:solidFill>
                <a:latin typeface="Times New Roman"/>
                <a:ea typeface="Times New Roman"/>
                <a:cs typeface="Times New Roman"/>
                <a:sym typeface="Times New Roman"/>
                <a:hlinkClick r:id="rId6">
                  <a:extLst>
                    <a:ext uri="{A12FA001-AC4F-418D-AE19-62706E023703}">
                      <ahyp:hlinkClr val="tx"/>
                    </a:ext>
                  </a:extLst>
                </a:hlinkClick>
              </a:rPr>
              <a:t>national income</a:t>
            </a:r>
            <a:r>
              <a:rPr lang="en" sz="1300">
                <a:solidFill>
                  <a:schemeClr val="dk2"/>
                </a:solidFill>
                <a:latin typeface="Times New Roman"/>
                <a:ea typeface="Times New Roman"/>
                <a:cs typeface="Times New Roman"/>
                <a:sym typeface="Times New Roman"/>
              </a:rPr>
              <a:t> accounting to</a:t>
            </a:r>
            <a:r>
              <a:rPr lang="en" sz="1300">
                <a:solidFill>
                  <a:schemeClr val="dk2"/>
                </a:solidFill>
                <a:uFill>
                  <a:noFill/>
                </a:uFill>
                <a:latin typeface="Times New Roman"/>
                <a:ea typeface="Times New Roman"/>
                <a:cs typeface="Times New Roman"/>
                <a:sym typeface="Times New Roman"/>
                <a:hlinkClick r:id="rId7">
                  <a:extLst>
                    <a:ext uri="{A12FA001-AC4F-418D-AE19-62706E023703}">
                      <ahyp:hlinkClr val="tx"/>
                    </a:ext>
                  </a:extLst>
                </a:hlinkClick>
              </a:rPr>
              <a:t> </a:t>
            </a:r>
            <a:r>
              <a:rPr lang="en" sz="1300" u="sng">
                <a:solidFill>
                  <a:schemeClr val="dk2"/>
                </a:solidFill>
                <a:latin typeface="Times New Roman"/>
                <a:ea typeface="Times New Roman"/>
                <a:cs typeface="Times New Roman"/>
                <a:sym typeface="Times New Roman"/>
                <a:hlinkClick r:id="rId8">
                  <a:extLst>
                    <a:ext uri="{A12FA001-AC4F-418D-AE19-62706E023703}">
                      <ahyp:hlinkClr val="tx"/>
                    </a:ext>
                  </a:extLst>
                </a:hlinkClick>
              </a:rPr>
              <a:t>people-centered policies</a:t>
            </a:r>
            <a:r>
              <a:rPr lang="en" sz="1300">
                <a:solidFill>
                  <a:schemeClr val="dk2"/>
                </a:solidFill>
                <a:latin typeface="Times New Roman"/>
                <a:ea typeface="Times New Roman"/>
                <a:cs typeface="Times New Roman"/>
                <a:sym typeface="Times New Roman"/>
              </a:rPr>
              <a:t>". Haq believed that a simple composite measure of human development was needed to convince the public, academics, and politicians that they can and should evaluate development not only by economic advances but also improvements in human</a:t>
            </a:r>
            <a:r>
              <a:rPr lang="en" sz="1300">
                <a:solidFill>
                  <a:schemeClr val="dk2"/>
                </a:solidFill>
                <a:uFill>
                  <a:noFill/>
                </a:uFill>
                <a:latin typeface="Times New Roman"/>
                <a:ea typeface="Times New Roman"/>
                <a:cs typeface="Times New Roman"/>
                <a:sym typeface="Times New Roman"/>
                <a:hlinkClick r:id="rId9">
                  <a:extLst>
                    <a:ext uri="{A12FA001-AC4F-418D-AE19-62706E023703}">
                      <ahyp:hlinkClr val="tx"/>
                    </a:ext>
                  </a:extLst>
                </a:hlinkClick>
              </a:rPr>
              <a:t> </a:t>
            </a:r>
            <a:r>
              <a:rPr lang="en" sz="1300" u="sng">
                <a:solidFill>
                  <a:schemeClr val="dk2"/>
                </a:solidFill>
                <a:latin typeface="Times New Roman"/>
                <a:ea typeface="Times New Roman"/>
                <a:cs typeface="Times New Roman"/>
                <a:sym typeface="Times New Roman"/>
                <a:hlinkClick r:id="rId10">
                  <a:extLst>
                    <a:ext uri="{A12FA001-AC4F-418D-AE19-62706E023703}">
                      <ahyp:hlinkClr val="tx"/>
                    </a:ext>
                  </a:extLst>
                </a:hlinkClick>
              </a:rPr>
              <a:t>well-being</a:t>
            </a:r>
            <a:r>
              <a:rPr lang="en" sz="1300">
                <a:solidFill>
                  <a:schemeClr val="dk2"/>
                </a:solidFill>
                <a:latin typeface="Times New Roman"/>
                <a:ea typeface="Times New Roman"/>
                <a:cs typeface="Times New Roman"/>
                <a:sym typeface="Times New Roman"/>
              </a:rPr>
              <a:t>.</a:t>
            </a:r>
            <a:endParaRPr sz="13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300">
                <a:solidFill>
                  <a:schemeClr val="dk2"/>
                </a:solidFill>
                <a:latin typeface="Times New Roman"/>
                <a:ea typeface="Times New Roman"/>
                <a:cs typeface="Times New Roman"/>
                <a:sym typeface="Times New Roman"/>
              </a:rPr>
              <a:t>The method of calculating the HDI was slightly changed in the year 2010, with respect to the education part of it.</a:t>
            </a:r>
            <a:endParaRPr sz="13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300">
              <a:solidFill>
                <a:srgbClr val="000000"/>
              </a:solidFill>
              <a:latin typeface="Arial"/>
              <a:ea typeface="Arial"/>
              <a:cs typeface="Arial"/>
              <a:sym typeface="Arial"/>
            </a:endParaRPr>
          </a:p>
          <a:p>
            <a:pPr indent="0" lvl="0" marL="0" rtl="0" algn="l">
              <a:spcBef>
                <a:spcPts val="1200"/>
              </a:spcBef>
              <a:spcAft>
                <a:spcPts val="0"/>
              </a:spcAft>
              <a:buNone/>
            </a:pPr>
            <a:r>
              <a:t/>
            </a:r>
            <a:endParaRPr sz="800"/>
          </a:p>
        </p:txBody>
      </p:sp>
      <p:sp>
        <p:nvSpPr>
          <p:cNvPr id="554" name="Google Shape;554;p25"/>
          <p:cNvSpPr/>
          <p:nvPr/>
        </p:nvSpPr>
        <p:spPr>
          <a:xfrm>
            <a:off x="6472150" y="3465625"/>
            <a:ext cx="2013900" cy="6912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25"/>
          <p:cNvGrpSpPr/>
          <p:nvPr/>
        </p:nvGrpSpPr>
        <p:grpSpPr>
          <a:xfrm rot="1224027">
            <a:off x="6085101" y="1052637"/>
            <a:ext cx="2584874" cy="2405413"/>
            <a:chOff x="3999894" y="1532300"/>
            <a:chExt cx="328281" cy="327129"/>
          </a:xfrm>
        </p:grpSpPr>
        <p:sp>
          <p:nvSpPr>
            <p:cNvPr id="556" name="Google Shape;556;p25"/>
            <p:cNvSpPr/>
            <p:nvPr/>
          </p:nvSpPr>
          <p:spPr>
            <a:xfrm>
              <a:off x="4017883" y="1549477"/>
              <a:ext cx="292303" cy="292539"/>
            </a:xfrm>
            <a:custGeom>
              <a:rect b="b" l="l" r="r" t="t"/>
              <a:pathLst>
                <a:path extrusionOk="0" h="11172" w="11163">
                  <a:moveTo>
                    <a:pt x="3616" y="0"/>
                  </a:moveTo>
                  <a:lnTo>
                    <a:pt x="1" y="3616"/>
                  </a:lnTo>
                  <a:lnTo>
                    <a:pt x="1813" y="5429"/>
                  </a:lnTo>
                  <a:cubicBezTo>
                    <a:pt x="2306" y="5921"/>
                    <a:pt x="2960" y="6179"/>
                    <a:pt x="3622" y="6179"/>
                  </a:cubicBezTo>
                  <a:cubicBezTo>
                    <a:pt x="4075" y="6179"/>
                    <a:pt x="4532" y="6058"/>
                    <a:pt x="4942" y="5810"/>
                  </a:cubicBezTo>
                  <a:lnTo>
                    <a:pt x="5362" y="6230"/>
                  </a:lnTo>
                  <a:cubicBezTo>
                    <a:pt x="4752" y="7241"/>
                    <a:pt x="4914" y="8529"/>
                    <a:pt x="5744" y="9369"/>
                  </a:cubicBezTo>
                  <a:lnTo>
                    <a:pt x="7547" y="11172"/>
                  </a:lnTo>
                  <a:lnTo>
                    <a:pt x="11162" y="7556"/>
                  </a:lnTo>
                  <a:lnTo>
                    <a:pt x="9359" y="5753"/>
                  </a:lnTo>
                  <a:cubicBezTo>
                    <a:pt x="8867" y="5260"/>
                    <a:pt x="8209" y="5003"/>
                    <a:pt x="7546" y="5003"/>
                  </a:cubicBezTo>
                  <a:cubicBezTo>
                    <a:pt x="7093" y="5003"/>
                    <a:pt x="6637" y="5123"/>
                    <a:pt x="6230" y="5371"/>
                  </a:cubicBezTo>
                  <a:lnTo>
                    <a:pt x="5801" y="4952"/>
                  </a:lnTo>
                  <a:cubicBezTo>
                    <a:pt x="6412" y="3940"/>
                    <a:pt x="6249" y="2652"/>
                    <a:pt x="5419" y="1822"/>
                  </a:cubicBezTo>
                  <a:lnTo>
                    <a:pt x="3616" y="0"/>
                  </a:lnTo>
                  <a:close/>
                </a:path>
              </a:pathLst>
            </a:custGeom>
            <a:solidFill>
              <a:srgbClr val="EBEFF2"/>
            </a:solidFill>
            <a:ln>
              <a:noFill/>
            </a:ln>
            <a:effectLst>
              <a:outerShdw blurRad="57150" rotWithShape="0" algn="bl" dir="5400000" dist="19050">
                <a:srgbClr val="000000">
                  <a:alpha val="50000"/>
                </a:srgbClr>
              </a:outerShdw>
              <a:reflection blurRad="0" dir="0" dist="0" endA="0" endPos="71000" fadeDir="5400012" kx="0" rotWithShape="0" algn="bl" stA="2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4098324" y="1549713"/>
              <a:ext cx="211863" cy="211863"/>
            </a:xfrm>
            <a:custGeom>
              <a:rect b="b" l="l" r="r" t="t"/>
              <a:pathLst>
                <a:path extrusionOk="0" h="8091" w="8091">
                  <a:moveTo>
                    <a:pt x="544" y="1"/>
                  </a:moveTo>
                  <a:lnTo>
                    <a:pt x="1" y="545"/>
                  </a:lnTo>
                  <a:lnTo>
                    <a:pt x="1804" y="2348"/>
                  </a:lnTo>
                  <a:cubicBezTo>
                    <a:pt x="2567" y="3111"/>
                    <a:pt x="2767" y="4265"/>
                    <a:pt x="2319" y="5229"/>
                  </a:cubicBezTo>
                  <a:cubicBezTo>
                    <a:pt x="2242" y="5381"/>
                    <a:pt x="2271" y="5572"/>
                    <a:pt x="2395" y="5687"/>
                  </a:cubicBezTo>
                  <a:cubicBezTo>
                    <a:pt x="2470" y="5767"/>
                    <a:pt x="2576" y="5808"/>
                    <a:pt x="2684" y="5808"/>
                  </a:cubicBezTo>
                  <a:cubicBezTo>
                    <a:pt x="2742" y="5808"/>
                    <a:pt x="2800" y="5796"/>
                    <a:pt x="2853" y="5773"/>
                  </a:cubicBezTo>
                  <a:cubicBezTo>
                    <a:pt x="3198" y="5610"/>
                    <a:pt x="3566" y="5532"/>
                    <a:pt x="3930" y="5532"/>
                  </a:cubicBezTo>
                  <a:cubicBezTo>
                    <a:pt x="4594" y="5532"/>
                    <a:pt x="5248" y="5792"/>
                    <a:pt x="5734" y="6278"/>
                  </a:cubicBezTo>
                  <a:lnTo>
                    <a:pt x="7547" y="8091"/>
                  </a:lnTo>
                  <a:lnTo>
                    <a:pt x="8090" y="7547"/>
                  </a:lnTo>
                  <a:lnTo>
                    <a:pt x="6278" y="5734"/>
                  </a:lnTo>
                  <a:cubicBezTo>
                    <a:pt x="5786" y="5242"/>
                    <a:pt x="5129" y="4988"/>
                    <a:pt x="4468" y="4988"/>
                  </a:cubicBezTo>
                  <a:cubicBezTo>
                    <a:pt x="4013" y="4988"/>
                    <a:pt x="3557" y="5108"/>
                    <a:pt x="3149" y="5353"/>
                  </a:cubicBezTo>
                  <a:lnTo>
                    <a:pt x="2729" y="4933"/>
                  </a:lnTo>
                  <a:cubicBezTo>
                    <a:pt x="3330" y="3931"/>
                    <a:pt x="3177" y="2643"/>
                    <a:pt x="2347" y="1813"/>
                  </a:cubicBezTo>
                  <a:lnTo>
                    <a:pt x="544" y="1"/>
                  </a:lnTo>
                  <a:close/>
                </a:path>
              </a:pathLst>
            </a:custGeom>
            <a:solidFill>
              <a:srgbClr val="AEBFCB"/>
            </a:solidFill>
            <a:ln>
              <a:noFill/>
            </a:ln>
            <a:effectLst>
              <a:outerShdw blurRad="57150" rotWithShape="0" algn="bl" dir="5400000" dist="19050">
                <a:srgbClr val="000000">
                  <a:alpha val="50000"/>
                </a:srgbClr>
              </a:outerShdw>
              <a:reflection blurRad="0" dir="0" dist="0" endA="0" endPos="71000" fadeDir="5400012" kx="0" rotWithShape="0" algn="bl" stA="2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3999894" y="1532300"/>
              <a:ext cx="130427" cy="129302"/>
            </a:xfrm>
            <a:custGeom>
              <a:rect b="b" l="l" r="r" t="t"/>
              <a:pathLst>
                <a:path extrusionOk="0" h="4938" w="4981">
                  <a:moveTo>
                    <a:pt x="4308" y="0"/>
                  </a:moveTo>
                  <a:cubicBezTo>
                    <a:pt x="4251" y="0"/>
                    <a:pt x="4194" y="22"/>
                    <a:pt x="4151" y="65"/>
                  </a:cubicBezTo>
                  <a:lnTo>
                    <a:pt x="87" y="4129"/>
                  </a:lnTo>
                  <a:cubicBezTo>
                    <a:pt x="1" y="4215"/>
                    <a:pt x="1" y="4358"/>
                    <a:pt x="87" y="4444"/>
                  </a:cubicBezTo>
                  <a:lnTo>
                    <a:pt x="516" y="4873"/>
                  </a:lnTo>
                  <a:cubicBezTo>
                    <a:pt x="559" y="4916"/>
                    <a:pt x="614" y="4937"/>
                    <a:pt x="670" y="4937"/>
                  </a:cubicBezTo>
                  <a:cubicBezTo>
                    <a:pt x="726" y="4937"/>
                    <a:pt x="783" y="4916"/>
                    <a:pt x="831" y="4873"/>
                  </a:cubicBezTo>
                  <a:lnTo>
                    <a:pt x="4895" y="809"/>
                  </a:lnTo>
                  <a:cubicBezTo>
                    <a:pt x="4981" y="723"/>
                    <a:pt x="4981" y="580"/>
                    <a:pt x="4895" y="494"/>
                  </a:cubicBezTo>
                  <a:lnTo>
                    <a:pt x="4466" y="65"/>
                  </a:lnTo>
                  <a:cubicBezTo>
                    <a:pt x="4423" y="22"/>
                    <a:pt x="4365" y="0"/>
                    <a:pt x="4308" y="0"/>
                  </a:cubicBezTo>
                  <a:close/>
                </a:path>
              </a:pathLst>
            </a:custGeom>
            <a:solidFill>
              <a:srgbClr val="657A8D"/>
            </a:solidFill>
            <a:ln>
              <a:noFill/>
            </a:ln>
            <a:effectLst>
              <a:outerShdw blurRad="57150" rotWithShape="0" algn="bl" dir="5400000" dist="19050">
                <a:srgbClr val="000000">
                  <a:alpha val="50000"/>
                </a:srgbClr>
              </a:outerShdw>
              <a:reflection blurRad="0" dir="0" dist="0" endA="0" endPos="71000" fadeDir="5400012" kx="0" rotWithShape="0" algn="bl" stA="2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4007907" y="1539736"/>
              <a:ext cx="122415" cy="121865"/>
            </a:xfrm>
            <a:custGeom>
              <a:rect b="b" l="l" r="r" t="t"/>
              <a:pathLst>
                <a:path extrusionOk="0" h="4654" w="4675">
                  <a:moveTo>
                    <a:pt x="4379" y="0"/>
                  </a:moveTo>
                  <a:lnTo>
                    <a:pt x="0" y="4379"/>
                  </a:lnTo>
                  <a:lnTo>
                    <a:pt x="210" y="4589"/>
                  </a:lnTo>
                  <a:cubicBezTo>
                    <a:pt x="253" y="4632"/>
                    <a:pt x="308" y="4653"/>
                    <a:pt x="364" y="4653"/>
                  </a:cubicBezTo>
                  <a:cubicBezTo>
                    <a:pt x="420" y="4653"/>
                    <a:pt x="477" y="4632"/>
                    <a:pt x="525" y="4589"/>
                  </a:cubicBezTo>
                  <a:lnTo>
                    <a:pt x="4589" y="525"/>
                  </a:lnTo>
                  <a:cubicBezTo>
                    <a:pt x="4675" y="439"/>
                    <a:pt x="4675" y="296"/>
                    <a:pt x="4589" y="210"/>
                  </a:cubicBezTo>
                  <a:lnTo>
                    <a:pt x="4379" y="0"/>
                  </a:lnTo>
                  <a:close/>
                </a:path>
              </a:pathLst>
            </a:custGeom>
            <a:solidFill>
              <a:srgbClr val="435D74"/>
            </a:solidFill>
            <a:ln>
              <a:noFill/>
            </a:ln>
            <a:effectLst>
              <a:outerShdw blurRad="57150" rotWithShape="0" algn="bl" dir="5400000" dist="19050">
                <a:srgbClr val="000000">
                  <a:alpha val="50000"/>
                </a:srgbClr>
              </a:outerShdw>
              <a:reflection blurRad="0" dir="0" dist="0" endA="0" endPos="71000" fadeDir="5400012" kx="0" rotWithShape="0" algn="bl" stA="2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4197748" y="1730153"/>
              <a:ext cx="130427" cy="129275"/>
            </a:xfrm>
            <a:custGeom>
              <a:rect b="b" l="l" r="r" t="t"/>
              <a:pathLst>
                <a:path extrusionOk="0" h="4937" w="4981">
                  <a:moveTo>
                    <a:pt x="4308" y="0"/>
                  </a:moveTo>
                  <a:cubicBezTo>
                    <a:pt x="4251" y="0"/>
                    <a:pt x="4193" y="22"/>
                    <a:pt x="4150" y="64"/>
                  </a:cubicBezTo>
                  <a:lnTo>
                    <a:pt x="86" y="4128"/>
                  </a:lnTo>
                  <a:cubicBezTo>
                    <a:pt x="1" y="4214"/>
                    <a:pt x="1" y="4357"/>
                    <a:pt x="86" y="4443"/>
                  </a:cubicBezTo>
                  <a:lnTo>
                    <a:pt x="516" y="4873"/>
                  </a:lnTo>
                  <a:cubicBezTo>
                    <a:pt x="559" y="4916"/>
                    <a:pt x="616" y="4937"/>
                    <a:pt x="673" y="4937"/>
                  </a:cubicBezTo>
                  <a:cubicBezTo>
                    <a:pt x="730" y="4937"/>
                    <a:pt x="788" y="4916"/>
                    <a:pt x="830" y="4873"/>
                  </a:cubicBezTo>
                  <a:lnTo>
                    <a:pt x="4894" y="809"/>
                  </a:lnTo>
                  <a:cubicBezTo>
                    <a:pt x="4980" y="723"/>
                    <a:pt x="4980" y="580"/>
                    <a:pt x="4894" y="494"/>
                  </a:cubicBezTo>
                  <a:lnTo>
                    <a:pt x="4465" y="64"/>
                  </a:lnTo>
                  <a:cubicBezTo>
                    <a:pt x="4422" y="22"/>
                    <a:pt x="4365" y="0"/>
                    <a:pt x="4308" y="0"/>
                  </a:cubicBezTo>
                  <a:close/>
                </a:path>
              </a:pathLst>
            </a:custGeom>
            <a:solidFill>
              <a:srgbClr val="657A8D"/>
            </a:solidFill>
            <a:ln>
              <a:noFill/>
            </a:ln>
            <a:effectLst>
              <a:outerShdw blurRad="57150" rotWithShape="0" algn="bl" dir="5400000" dist="19050">
                <a:srgbClr val="000000">
                  <a:alpha val="50000"/>
                </a:srgbClr>
              </a:outerShdw>
              <a:reflection blurRad="0" dir="0" dist="0" endA="0" endPos="71000" fadeDir="5400012" kx="0" rotWithShape="0" algn="bl" stA="2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4205499" y="1737328"/>
              <a:ext cx="122677" cy="122101"/>
            </a:xfrm>
            <a:custGeom>
              <a:rect b="b" l="l" r="r" t="t"/>
              <a:pathLst>
                <a:path extrusionOk="0" h="4663" w="4685">
                  <a:moveTo>
                    <a:pt x="4379" y="0"/>
                  </a:moveTo>
                  <a:lnTo>
                    <a:pt x="0" y="4379"/>
                  </a:lnTo>
                  <a:lnTo>
                    <a:pt x="220" y="4599"/>
                  </a:lnTo>
                  <a:cubicBezTo>
                    <a:pt x="263" y="4642"/>
                    <a:pt x="320" y="4663"/>
                    <a:pt x="377" y="4663"/>
                  </a:cubicBezTo>
                  <a:cubicBezTo>
                    <a:pt x="434" y="4663"/>
                    <a:pt x="492" y="4642"/>
                    <a:pt x="534" y="4599"/>
                  </a:cubicBezTo>
                  <a:lnTo>
                    <a:pt x="4598" y="535"/>
                  </a:lnTo>
                  <a:cubicBezTo>
                    <a:pt x="4684" y="449"/>
                    <a:pt x="4684" y="306"/>
                    <a:pt x="4598" y="220"/>
                  </a:cubicBezTo>
                  <a:lnTo>
                    <a:pt x="4379" y="0"/>
                  </a:lnTo>
                  <a:close/>
                </a:path>
              </a:pathLst>
            </a:custGeom>
            <a:solidFill>
              <a:srgbClr val="435D74"/>
            </a:solidFill>
            <a:ln>
              <a:noFill/>
            </a:ln>
            <a:effectLst>
              <a:outerShdw blurRad="57150" rotWithShape="0" algn="bl" dir="5400000" dist="19050">
                <a:srgbClr val="000000">
                  <a:alpha val="50000"/>
                </a:srgbClr>
              </a:outerShdw>
              <a:reflection blurRad="0" dir="0" dist="0" endA="0" endPos="71000" fadeDir="5400012" kx="0" rotWithShape="0" algn="bl" stA="2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4065854" y="1663879"/>
              <a:ext cx="86463" cy="32155"/>
            </a:xfrm>
            <a:custGeom>
              <a:rect b="b" l="l" r="r" t="t"/>
              <a:pathLst>
                <a:path extrusionOk="0" h="1228" w="3302">
                  <a:moveTo>
                    <a:pt x="287" y="1"/>
                  </a:moveTo>
                  <a:cubicBezTo>
                    <a:pt x="105" y="10"/>
                    <a:pt x="0" y="220"/>
                    <a:pt x="115" y="363"/>
                  </a:cubicBezTo>
                  <a:lnTo>
                    <a:pt x="268" y="554"/>
                  </a:lnTo>
                  <a:cubicBezTo>
                    <a:pt x="654" y="1005"/>
                    <a:pt x="1150" y="1227"/>
                    <a:pt x="1646" y="1227"/>
                  </a:cubicBezTo>
                  <a:cubicBezTo>
                    <a:pt x="2178" y="1227"/>
                    <a:pt x="2711" y="972"/>
                    <a:pt x="3110" y="468"/>
                  </a:cubicBezTo>
                  <a:lnTo>
                    <a:pt x="3187" y="363"/>
                  </a:lnTo>
                  <a:cubicBezTo>
                    <a:pt x="3301" y="211"/>
                    <a:pt x="3196" y="1"/>
                    <a:pt x="3015" y="1"/>
                  </a:cubicBezTo>
                  <a:close/>
                </a:path>
              </a:pathLst>
            </a:custGeom>
            <a:solidFill>
              <a:srgbClr val="BECBD5"/>
            </a:solidFill>
            <a:ln>
              <a:noFill/>
            </a:ln>
            <a:effectLst>
              <a:outerShdw blurRad="57150" rotWithShape="0" algn="bl" dir="5400000" dist="19050">
                <a:srgbClr val="000000">
                  <a:alpha val="50000"/>
                </a:srgbClr>
              </a:outerShdw>
              <a:reflection blurRad="0" dir="0" dist="0" endA="0" endPos="71000" fadeDir="5400012" kx="0" rotWithShape="0" algn="bl" stA="2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4164519" y="1753301"/>
              <a:ext cx="90705" cy="51689"/>
            </a:xfrm>
            <a:custGeom>
              <a:rect b="b" l="l" r="r" t="t"/>
              <a:pathLst>
                <a:path extrusionOk="0" h="1974" w="3464">
                  <a:moveTo>
                    <a:pt x="1" y="1"/>
                  </a:moveTo>
                  <a:cubicBezTo>
                    <a:pt x="10" y="278"/>
                    <a:pt x="115" y="535"/>
                    <a:pt x="306" y="735"/>
                  </a:cubicBezTo>
                  <a:lnTo>
                    <a:pt x="1479" y="1909"/>
                  </a:lnTo>
                  <a:cubicBezTo>
                    <a:pt x="1527" y="1952"/>
                    <a:pt x="1584" y="1973"/>
                    <a:pt x="1640" y="1973"/>
                  </a:cubicBezTo>
                  <a:cubicBezTo>
                    <a:pt x="1696" y="1973"/>
                    <a:pt x="1751" y="1952"/>
                    <a:pt x="1794" y="1909"/>
                  </a:cubicBezTo>
                  <a:lnTo>
                    <a:pt x="3321" y="383"/>
                  </a:lnTo>
                  <a:cubicBezTo>
                    <a:pt x="3464" y="239"/>
                    <a:pt x="3368" y="1"/>
                    <a:pt x="3168" y="1"/>
                  </a:cubicBezTo>
                  <a:close/>
                </a:path>
              </a:pathLst>
            </a:custGeom>
            <a:solidFill>
              <a:srgbClr val="BECBD5"/>
            </a:solidFill>
            <a:ln>
              <a:noFill/>
            </a:ln>
            <a:effectLst>
              <a:outerShdw blurRad="57150" rotWithShape="0" algn="bl" dir="5400000" dist="19050">
                <a:srgbClr val="000000">
                  <a:alpha val="50000"/>
                </a:srgbClr>
              </a:outerShdw>
              <a:reflection blurRad="0" dir="0" dist="0" endA="0" endPos="71000" fadeDir="5400012" kx="0" rotWithShape="0" algn="bl" stA="2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67" name="Shape 567"/>
        <p:cNvGrpSpPr/>
        <p:nvPr/>
      </p:nvGrpSpPr>
      <p:grpSpPr>
        <a:xfrm>
          <a:off x="0" y="0"/>
          <a:ext cx="0" cy="0"/>
          <a:chOff x="0" y="0"/>
          <a:chExt cx="0" cy="0"/>
        </a:xfrm>
      </p:grpSpPr>
      <p:sp>
        <p:nvSpPr>
          <p:cNvPr id="568" name="Google Shape;568;p26"/>
          <p:cNvSpPr txBox="1"/>
          <p:nvPr>
            <p:ph type="title"/>
          </p:nvPr>
        </p:nvSpPr>
        <p:spPr>
          <a:xfrm>
            <a:off x="680500" y="887300"/>
            <a:ext cx="8310600" cy="110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Advantages</a:t>
            </a:r>
            <a:endParaRPr/>
          </a:p>
        </p:txBody>
      </p:sp>
      <p:sp>
        <p:nvSpPr>
          <p:cNvPr id="569" name="Google Shape;569;p26"/>
          <p:cNvSpPr txBox="1"/>
          <p:nvPr>
            <p:ph idx="1" type="subTitle"/>
          </p:nvPr>
        </p:nvSpPr>
        <p:spPr>
          <a:xfrm>
            <a:off x="680500" y="2904525"/>
            <a:ext cx="8058600" cy="1429800"/>
          </a:xfrm>
          <a:prstGeom prst="rect">
            <a:avLst/>
          </a:prstGeom>
        </p:spPr>
        <p:txBody>
          <a:bodyPr anchorCtr="0" anchor="ctr" bIns="91425" lIns="91425" spcFirstLastPara="1" rIns="91425" wrap="square" tIns="91425">
            <a:noAutofit/>
          </a:bodyPr>
          <a:lstStyle/>
          <a:p>
            <a:pPr indent="-317500" lvl="0" marL="457200" rtl="0" algn="l">
              <a:lnSpc>
                <a:spcPct val="100000"/>
              </a:lnSpc>
              <a:spcBef>
                <a:spcPts val="1200"/>
              </a:spcBef>
              <a:spcAft>
                <a:spcPts val="0"/>
              </a:spcAft>
              <a:buClr>
                <a:schemeClr val="dk2"/>
              </a:buClr>
              <a:buSzPts val="1400"/>
              <a:buFont typeface="Times New Roman"/>
              <a:buChar char="●"/>
            </a:pPr>
            <a:r>
              <a:rPr lang="en" sz="1500">
                <a:solidFill>
                  <a:schemeClr val="dk2"/>
                </a:solidFill>
                <a:latin typeface="Times New Roman"/>
                <a:ea typeface="Times New Roman"/>
                <a:cs typeface="Times New Roman"/>
                <a:sym typeface="Times New Roman"/>
              </a:rPr>
              <a:t>It provides us with a much fuller picture of how well developed a country is, allowing for fuller comparisons to be made.</a:t>
            </a:r>
            <a:endParaRPr sz="1500">
              <a:solidFill>
                <a:schemeClr val="dk2"/>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t/>
            </a:r>
            <a:endParaRPr sz="1500">
              <a:solidFill>
                <a:schemeClr val="dk2"/>
              </a:solidFill>
              <a:latin typeface="Times New Roman"/>
              <a:ea typeface="Times New Roman"/>
              <a:cs typeface="Times New Roman"/>
              <a:sym typeface="Times New Roman"/>
            </a:endParaRPr>
          </a:p>
          <a:p>
            <a:pPr indent="-317500" lvl="0" marL="457200" rtl="0" algn="l">
              <a:lnSpc>
                <a:spcPct val="100000"/>
              </a:lnSpc>
              <a:spcBef>
                <a:spcPts val="1200"/>
              </a:spcBef>
              <a:spcAft>
                <a:spcPts val="0"/>
              </a:spcAft>
              <a:buClr>
                <a:schemeClr val="dk2"/>
              </a:buClr>
              <a:buSzPts val="1400"/>
              <a:buFont typeface="Times New Roman"/>
              <a:buChar char="●"/>
            </a:pPr>
            <a:r>
              <a:rPr lang="en" sz="1500">
                <a:solidFill>
                  <a:schemeClr val="dk2"/>
                </a:solidFill>
                <a:latin typeface="Times New Roman"/>
                <a:ea typeface="Times New Roman"/>
                <a:cs typeface="Times New Roman"/>
                <a:sym typeface="Times New Roman"/>
              </a:rPr>
              <a:t>It shows us that while there is a general correlation between economic and social development, two countries with the same level of economic development may have different levels of social development.</a:t>
            </a:r>
            <a:endParaRPr sz="1500">
              <a:solidFill>
                <a:schemeClr val="dk2"/>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t/>
            </a:r>
            <a:endParaRPr sz="1500">
              <a:solidFill>
                <a:schemeClr val="dk2"/>
              </a:solidFill>
              <a:latin typeface="Times New Roman"/>
              <a:ea typeface="Times New Roman"/>
              <a:cs typeface="Times New Roman"/>
              <a:sym typeface="Times New Roman"/>
            </a:endParaRPr>
          </a:p>
          <a:p>
            <a:pPr indent="-317500" lvl="0" marL="457200" rtl="0" algn="l">
              <a:lnSpc>
                <a:spcPct val="100000"/>
              </a:lnSpc>
              <a:spcBef>
                <a:spcPts val="1200"/>
              </a:spcBef>
              <a:spcAft>
                <a:spcPts val="0"/>
              </a:spcAft>
              <a:buClr>
                <a:schemeClr val="dk2"/>
              </a:buClr>
              <a:buSzPts val="1400"/>
              <a:buFont typeface="Times New Roman"/>
              <a:buChar char="●"/>
            </a:pPr>
            <a:r>
              <a:rPr lang="en" sz="1500">
                <a:solidFill>
                  <a:schemeClr val="dk2"/>
                </a:solidFill>
                <a:latin typeface="Times New Roman"/>
                <a:ea typeface="Times New Roman"/>
                <a:cs typeface="Times New Roman"/>
                <a:sym typeface="Times New Roman"/>
              </a:rPr>
              <a:t>Some argue that this is a more human centred approach, concerned more with actual human welfare than just mere economics. It gets more to ‘the point’ of economic development.</a:t>
            </a:r>
            <a:endParaRPr sz="1500">
              <a:solidFill>
                <a:schemeClr val="dk2"/>
              </a:solidFill>
              <a:latin typeface="Times New Roman"/>
              <a:ea typeface="Times New Roman"/>
              <a:cs typeface="Times New Roman"/>
              <a:sym typeface="Times New Roman"/>
            </a:endParaRPr>
          </a:p>
          <a:p>
            <a:pPr indent="0" lvl="0" marL="0" rtl="0" algn="l">
              <a:lnSpc>
                <a:spcPct val="100000"/>
              </a:lnSpc>
              <a:spcBef>
                <a:spcPts val="1200"/>
              </a:spcBef>
              <a:spcAft>
                <a:spcPts val="1600"/>
              </a:spcAft>
              <a:buNone/>
            </a:pPr>
            <a:r>
              <a:t/>
            </a:r>
            <a:endParaRPr sz="1200">
              <a:solidFill>
                <a:schemeClr val="dk2"/>
              </a:solidFill>
              <a:latin typeface="Times New Roman"/>
              <a:ea typeface="Times New Roman"/>
              <a:cs typeface="Times New Roman"/>
              <a:sym typeface="Times New Roman"/>
            </a:endParaRPr>
          </a:p>
        </p:txBody>
      </p:sp>
      <p:cxnSp>
        <p:nvCxnSpPr>
          <p:cNvPr id="570" name="Google Shape;570;p26"/>
          <p:cNvCxnSpPr/>
          <p:nvPr/>
        </p:nvCxnSpPr>
        <p:spPr>
          <a:xfrm>
            <a:off x="841434" y="1990100"/>
            <a:ext cx="373800" cy="0"/>
          </a:xfrm>
          <a:prstGeom prst="straightConnector1">
            <a:avLst/>
          </a:prstGeom>
          <a:noFill/>
          <a:ln cap="flat" cmpd="sng" w="19050">
            <a:solidFill>
              <a:srgbClr val="F3F3F3"/>
            </a:solidFill>
            <a:prstDash val="solid"/>
            <a:round/>
            <a:headEnd len="med" w="med" type="none"/>
            <a:tailEnd len="med" w="med" type="none"/>
          </a:ln>
        </p:spPr>
      </p:cxnSp>
      <p:sp>
        <p:nvSpPr>
          <p:cNvPr id="571" name="Google Shape;571;p26"/>
          <p:cNvSpPr/>
          <p:nvPr/>
        </p:nvSpPr>
        <p:spPr>
          <a:xfrm>
            <a:off x="8991215" y="4943125"/>
            <a:ext cx="152784" cy="200374"/>
          </a:xfrm>
          <a:custGeom>
            <a:rect b="b" l="l" r="r" t="t"/>
            <a:pathLst>
              <a:path extrusionOk="0" h="2501" w="1907">
                <a:moveTo>
                  <a:pt x="1906" y="1"/>
                </a:moveTo>
                <a:cubicBezTo>
                  <a:pt x="1477" y="115"/>
                  <a:pt x="1083" y="346"/>
                  <a:pt x="758" y="668"/>
                </a:cubicBezTo>
                <a:cubicBezTo>
                  <a:pt x="269" y="1156"/>
                  <a:pt x="0" y="1809"/>
                  <a:pt x="0" y="2500"/>
                </a:cubicBezTo>
                <a:lnTo>
                  <a:pt x="1281" y="2500"/>
                </a:lnTo>
                <a:cubicBezTo>
                  <a:pt x="1281" y="2152"/>
                  <a:pt x="1421" y="1823"/>
                  <a:pt x="1665" y="1575"/>
                </a:cubicBezTo>
                <a:cubicBezTo>
                  <a:pt x="1739" y="1502"/>
                  <a:pt x="1819" y="1439"/>
                  <a:pt x="1906" y="1387"/>
                </a:cubicBezTo>
                <a:lnTo>
                  <a:pt x="1906"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26"/>
          <p:cNvGrpSpPr/>
          <p:nvPr/>
        </p:nvGrpSpPr>
        <p:grpSpPr>
          <a:xfrm>
            <a:off x="841425" y="720000"/>
            <a:ext cx="264000" cy="264000"/>
            <a:chOff x="841425" y="540000"/>
            <a:chExt cx="264000" cy="264000"/>
          </a:xfrm>
        </p:grpSpPr>
        <p:sp>
          <p:nvSpPr>
            <p:cNvPr id="573" name="Google Shape;573;p26"/>
            <p:cNvSpPr/>
            <p:nvPr/>
          </p:nvSpPr>
          <p:spPr>
            <a:xfrm>
              <a:off x="841425" y="540000"/>
              <a:ext cx="264000" cy="264000"/>
            </a:xfrm>
            <a:prstGeom prst="frame">
              <a:avLst>
                <a:gd fmla="val 12500" name="adj1"/>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a:off x="930828" y="629403"/>
              <a:ext cx="85200" cy="85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26"/>
          <p:cNvGrpSpPr/>
          <p:nvPr/>
        </p:nvGrpSpPr>
        <p:grpSpPr>
          <a:xfrm>
            <a:off x="5196584" y="519703"/>
            <a:ext cx="876639" cy="1429791"/>
            <a:chOff x="5226165" y="1977641"/>
            <a:chExt cx="230482" cy="388847"/>
          </a:xfrm>
        </p:grpSpPr>
        <p:sp>
          <p:nvSpPr>
            <p:cNvPr id="576" name="Google Shape;576;p26"/>
            <p:cNvSpPr/>
            <p:nvPr/>
          </p:nvSpPr>
          <p:spPr>
            <a:xfrm>
              <a:off x="5256443" y="2329761"/>
              <a:ext cx="169952" cy="12138"/>
            </a:xfrm>
            <a:custGeom>
              <a:rect b="b" l="l" r="r" t="t"/>
              <a:pathLst>
                <a:path extrusionOk="0" h="463" w="6483">
                  <a:moveTo>
                    <a:pt x="1" y="1"/>
                  </a:moveTo>
                  <a:lnTo>
                    <a:pt x="1" y="463"/>
                  </a:lnTo>
                  <a:lnTo>
                    <a:pt x="6482" y="463"/>
                  </a:lnTo>
                  <a:lnTo>
                    <a:pt x="6482" y="1"/>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5335167" y="1977641"/>
              <a:ext cx="12138" cy="388480"/>
            </a:xfrm>
            <a:custGeom>
              <a:rect b="b" l="l" r="r" t="t"/>
              <a:pathLst>
                <a:path extrusionOk="0" h="14819" w="463">
                  <a:moveTo>
                    <a:pt x="231" y="1"/>
                  </a:moveTo>
                  <a:cubicBezTo>
                    <a:pt x="116" y="1"/>
                    <a:pt x="0" y="80"/>
                    <a:pt x="0" y="239"/>
                  </a:cubicBezTo>
                  <a:lnTo>
                    <a:pt x="0" y="14588"/>
                  </a:lnTo>
                  <a:cubicBezTo>
                    <a:pt x="0" y="14718"/>
                    <a:pt x="101" y="14819"/>
                    <a:pt x="231" y="14819"/>
                  </a:cubicBezTo>
                  <a:cubicBezTo>
                    <a:pt x="361" y="14819"/>
                    <a:pt x="462" y="14718"/>
                    <a:pt x="462" y="14588"/>
                  </a:cubicBezTo>
                  <a:lnTo>
                    <a:pt x="462" y="239"/>
                  </a:lnTo>
                  <a:cubicBezTo>
                    <a:pt x="462" y="80"/>
                    <a:pt x="347" y="1"/>
                    <a:pt x="231" y="1"/>
                  </a:cubicBezTo>
                  <a:close/>
                </a:path>
              </a:pathLst>
            </a:custGeom>
            <a:solidFill>
              <a:srgbClr val="AAB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5243571" y="2226421"/>
              <a:ext cx="37986" cy="139700"/>
            </a:xfrm>
            <a:custGeom>
              <a:rect b="b" l="l" r="r" t="t"/>
              <a:pathLst>
                <a:path extrusionOk="0" h="5329" w="1449">
                  <a:moveTo>
                    <a:pt x="1179" y="1"/>
                  </a:moveTo>
                  <a:cubicBezTo>
                    <a:pt x="1078" y="1"/>
                    <a:pt x="978" y="59"/>
                    <a:pt x="954" y="190"/>
                  </a:cubicBezTo>
                  <a:lnTo>
                    <a:pt x="30" y="5069"/>
                  </a:lnTo>
                  <a:cubicBezTo>
                    <a:pt x="1" y="5184"/>
                    <a:pt x="87" y="5300"/>
                    <a:pt x="217" y="5329"/>
                  </a:cubicBezTo>
                  <a:lnTo>
                    <a:pt x="261" y="5329"/>
                  </a:lnTo>
                  <a:cubicBezTo>
                    <a:pt x="362" y="5329"/>
                    <a:pt x="463" y="5256"/>
                    <a:pt x="492" y="5141"/>
                  </a:cubicBezTo>
                  <a:lnTo>
                    <a:pt x="1416" y="276"/>
                  </a:lnTo>
                  <a:cubicBezTo>
                    <a:pt x="1448" y="103"/>
                    <a:pt x="1312" y="1"/>
                    <a:pt x="1179" y="1"/>
                  </a:cubicBezTo>
                  <a:close/>
                </a:path>
              </a:pathLst>
            </a:custGeom>
            <a:solidFill>
              <a:srgbClr val="AAB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5401281" y="2226421"/>
              <a:ext cx="37592" cy="140067"/>
            </a:xfrm>
            <a:custGeom>
              <a:rect b="b" l="l" r="r" t="t"/>
              <a:pathLst>
                <a:path extrusionOk="0" h="5343" w="1434">
                  <a:moveTo>
                    <a:pt x="270" y="1"/>
                  </a:moveTo>
                  <a:cubicBezTo>
                    <a:pt x="136" y="1"/>
                    <a:pt x="0" y="103"/>
                    <a:pt x="33" y="276"/>
                  </a:cubicBezTo>
                  <a:lnTo>
                    <a:pt x="957" y="5155"/>
                  </a:lnTo>
                  <a:cubicBezTo>
                    <a:pt x="986" y="5256"/>
                    <a:pt x="1073" y="5329"/>
                    <a:pt x="1188" y="5329"/>
                  </a:cubicBezTo>
                  <a:lnTo>
                    <a:pt x="1231" y="5343"/>
                  </a:lnTo>
                  <a:cubicBezTo>
                    <a:pt x="1361" y="5314"/>
                    <a:pt x="1434" y="5184"/>
                    <a:pt x="1419" y="5069"/>
                  </a:cubicBezTo>
                  <a:lnTo>
                    <a:pt x="495" y="190"/>
                  </a:lnTo>
                  <a:cubicBezTo>
                    <a:pt x="470" y="59"/>
                    <a:pt x="371" y="1"/>
                    <a:pt x="270" y="1"/>
                  </a:cubicBezTo>
                  <a:close/>
                </a:path>
              </a:pathLst>
            </a:custGeom>
            <a:solidFill>
              <a:srgbClr val="AAB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5335167" y="2226448"/>
              <a:ext cx="12138" cy="24249"/>
            </a:xfrm>
            <a:custGeom>
              <a:rect b="b" l="l" r="r" t="t"/>
              <a:pathLst>
                <a:path extrusionOk="0" h="925" w="463">
                  <a:moveTo>
                    <a:pt x="0" y="1"/>
                  </a:moveTo>
                  <a:lnTo>
                    <a:pt x="0" y="925"/>
                  </a:lnTo>
                  <a:lnTo>
                    <a:pt x="462" y="925"/>
                  </a:lnTo>
                  <a:lnTo>
                    <a:pt x="462" y="1"/>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5264779" y="2226421"/>
              <a:ext cx="16280" cy="24275"/>
            </a:xfrm>
            <a:custGeom>
              <a:rect b="b" l="l" r="r" t="t"/>
              <a:pathLst>
                <a:path extrusionOk="0" h="926" w="621">
                  <a:moveTo>
                    <a:pt x="386" y="0"/>
                  </a:moveTo>
                  <a:cubicBezTo>
                    <a:pt x="270" y="0"/>
                    <a:pt x="171" y="71"/>
                    <a:pt x="145" y="190"/>
                  </a:cubicBezTo>
                  <a:lnTo>
                    <a:pt x="0" y="926"/>
                  </a:lnTo>
                  <a:lnTo>
                    <a:pt x="477" y="926"/>
                  </a:lnTo>
                  <a:lnTo>
                    <a:pt x="607" y="276"/>
                  </a:lnTo>
                  <a:cubicBezTo>
                    <a:pt x="621" y="146"/>
                    <a:pt x="534" y="31"/>
                    <a:pt x="419" y="2"/>
                  </a:cubicBezTo>
                  <a:cubicBezTo>
                    <a:pt x="408" y="1"/>
                    <a:pt x="397" y="0"/>
                    <a:pt x="386" y="0"/>
                  </a:cubicBez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5401281" y="2226421"/>
              <a:ext cx="16411" cy="24275"/>
            </a:xfrm>
            <a:custGeom>
              <a:rect b="b" l="l" r="r" t="t"/>
              <a:pathLst>
                <a:path extrusionOk="0" h="926" w="626">
                  <a:moveTo>
                    <a:pt x="270" y="1"/>
                  </a:moveTo>
                  <a:cubicBezTo>
                    <a:pt x="136" y="1"/>
                    <a:pt x="0" y="103"/>
                    <a:pt x="33" y="276"/>
                  </a:cubicBezTo>
                  <a:lnTo>
                    <a:pt x="163" y="926"/>
                  </a:lnTo>
                  <a:lnTo>
                    <a:pt x="625" y="926"/>
                  </a:lnTo>
                  <a:lnTo>
                    <a:pt x="495" y="190"/>
                  </a:lnTo>
                  <a:cubicBezTo>
                    <a:pt x="470" y="59"/>
                    <a:pt x="371" y="1"/>
                    <a:pt x="270" y="1"/>
                  </a:cubicBez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5238276" y="2020214"/>
              <a:ext cx="206286" cy="218371"/>
            </a:xfrm>
            <a:custGeom>
              <a:rect b="b" l="l" r="r" t="t"/>
              <a:pathLst>
                <a:path extrusionOk="0" h="8330" w="7869">
                  <a:moveTo>
                    <a:pt x="1" y="1"/>
                  </a:moveTo>
                  <a:lnTo>
                    <a:pt x="1" y="8099"/>
                  </a:lnTo>
                  <a:cubicBezTo>
                    <a:pt x="1" y="8229"/>
                    <a:pt x="102" y="8330"/>
                    <a:pt x="232" y="8330"/>
                  </a:cubicBezTo>
                  <a:lnTo>
                    <a:pt x="7637" y="8330"/>
                  </a:lnTo>
                  <a:cubicBezTo>
                    <a:pt x="7767" y="8330"/>
                    <a:pt x="7868" y="8229"/>
                    <a:pt x="7868" y="8099"/>
                  </a:cubicBezTo>
                  <a:lnTo>
                    <a:pt x="7868" y="1"/>
                  </a:lnTo>
                  <a:close/>
                </a:path>
              </a:pathLst>
            </a:custGeom>
            <a:solidFill>
              <a:srgbClr val="EF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5237909" y="2020214"/>
              <a:ext cx="206653" cy="18193"/>
            </a:xfrm>
            <a:custGeom>
              <a:rect b="b" l="l" r="r" t="t"/>
              <a:pathLst>
                <a:path extrusionOk="0" h="694" w="7883">
                  <a:moveTo>
                    <a:pt x="0" y="1"/>
                  </a:moveTo>
                  <a:lnTo>
                    <a:pt x="0" y="694"/>
                  </a:lnTo>
                  <a:lnTo>
                    <a:pt x="7882" y="694"/>
                  </a:lnTo>
                  <a:lnTo>
                    <a:pt x="7882" y="1"/>
                  </a:lnTo>
                  <a:close/>
                </a:path>
              </a:pathLst>
            </a:custGeom>
            <a:solidFill>
              <a:srgbClr val="E9E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a:off x="5226165" y="2002047"/>
              <a:ext cx="230482" cy="24249"/>
            </a:xfrm>
            <a:custGeom>
              <a:rect b="b" l="l" r="r" t="t"/>
              <a:pathLst>
                <a:path extrusionOk="0" h="925" w="8792">
                  <a:moveTo>
                    <a:pt x="232" y="1"/>
                  </a:moveTo>
                  <a:cubicBezTo>
                    <a:pt x="102" y="1"/>
                    <a:pt x="1" y="102"/>
                    <a:pt x="1" y="232"/>
                  </a:cubicBezTo>
                  <a:lnTo>
                    <a:pt x="1" y="694"/>
                  </a:lnTo>
                  <a:cubicBezTo>
                    <a:pt x="1" y="824"/>
                    <a:pt x="102" y="925"/>
                    <a:pt x="232" y="925"/>
                  </a:cubicBezTo>
                  <a:lnTo>
                    <a:pt x="8561" y="925"/>
                  </a:lnTo>
                  <a:cubicBezTo>
                    <a:pt x="8691" y="925"/>
                    <a:pt x="8792" y="824"/>
                    <a:pt x="8792" y="694"/>
                  </a:cubicBezTo>
                  <a:lnTo>
                    <a:pt x="8792" y="232"/>
                  </a:lnTo>
                  <a:cubicBezTo>
                    <a:pt x="8792" y="102"/>
                    <a:pt x="8691" y="1"/>
                    <a:pt x="8561" y="1"/>
                  </a:cubicBez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a:off x="5257754" y="2073195"/>
              <a:ext cx="164080" cy="118597"/>
            </a:xfrm>
            <a:custGeom>
              <a:rect b="b" l="l" r="r" t="t"/>
              <a:pathLst>
                <a:path extrusionOk="0" h="4524" w="6259">
                  <a:moveTo>
                    <a:pt x="4801" y="1"/>
                  </a:moveTo>
                  <a:cubicBezTo>
                    <a:pt x="4426" y="1"/>
                    <a:pt x="4426" y="578"/>
                    <a:pt x="4801" y="578"/>
                  </a:cubicBezTo>
                  <a:lnTo>
                    <a:pt x="5263" y="578"/>
                  </a:lnTo>
                  <a:lnTo>
                    <a:pt x="3300" y="2541"/>
                  </a:lnTo>
                  <a:lnTo>
                    <a:pt x="2852" y="2108"/>
                  </a:lnTo>
                  <a:cubicBezTo>
                    <a:pt x="2751" y="2007"/>
                    <a:pt x="2618" y="1957"/>
                    <a:pt x="2484" y="1957"/>
                  </a:cubicBezTo>
                  <a:cubicBezTo>
                    <a:pt x="2351" y="1957"/>
                    <a:pt x="2217" y="2007"/>
                    <a:pt x="2116" y="2108"/>
                  </a:cubicBezTo>
                  <a:lnTo>
                    <a:pt x="210" y="4028"/>
                  </a:lnTo>
                  <a:cubicBezTo>
                    <a:pt x="1" y="4238"/>
                    <a:pt x="188" y="4524"/>
                    <a:pt x="410" y="4524"/>
                  </a:cubicBezTo>
                  <a:cubicBezTo>
                    <a:pt x="479" y="4524"/>
                    <a:pt x="550" y="4497"/>
                    <a:pt x="615" y="4432"/>
                  </a:cubicBezTo>
                  <a:lnTo>
                    <a:pt x="2491" y="2556"/>
                  </a:lnTo>
                  <a:lnTo>
                    <a:pt x="2939" y="3003"/>
                  </a:lnTo>
                  <a:cubicBezTo>
                    <a:pt x="3040" y="3104"/>
                    <a:pt x="3173" y="3155"/>
                    <a:pt x="3307" y="3155"/>
                  </a:cubicBezTo>
                  <a:cubicBezTo>
                    <a:pt x="3440" y="3155"/>
                    <a:pt x="3574" y="3104"/>
                    <a:pt x="3675" y="3003"/>
                  </a:cubicBezTo>
                  <a:lnTo>
                    <a:pt x="5682" y="997"/>
                  </a:lnTo>
                  <a:lnTo>
                    <a:pt x="5682" y="1444"/>
                  </a:lnTo>
                  <a:cubicBezTo>
                    <a:pt x="5682" y="1639"/>
                    <a:pt x="5826" y="1736"/>
                    <a:pt x="5970" y="1736"/>
                  </a:cubicBezTo>
                  <a:cubicBezTo>
                    <a:pt x="6115" y="1736"/>
                    <a:pt x="6259" y="1639"/>
                    <a:pt x="6259" y="1444"/>
                  </a:cubicBezTo>
                  <a:lnTo>
                    <a:pt x="6259" y="289"/>
                  </a:lnTo>
                  <a:cubicBezTo>
                    <a:pt x="6259" y="131"/>
                    <a:pt x="6129" y="1"/>
                    <a:pt x="5970" y="1"/>
                  </a:cubicBez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5226165" y="2014159"/>
              <a:ext cx="230482" cy="12138"/>
            </a:xfrm>
            <a:custGeom>
              <a:rect b="b" l="l" r="r" t="t"/>
              <a:pathLst>
                <a:path extrusionOk="0" h="463" w="8792">
                  <a:moveTo>
                    <a:pt x="232" y="1"/>
                  </a:moveTo>
                  <a:cubicBezTo>
                    <a:pt x="102" y="1"/>
                    <a:pt x="1" y="102"/>
                    <a:pt x="1" y="232"/>
                  </a:cubicBezTo>
                  <a:cubicBezTo>
                    <a:pt x="1" y="362"/>
                    <a:pt x="102" y="463"/>
                    <a:pt x="232" y="463"/>
                  </a:cubicBezTo>
                  <a:lnTo>
                    <a:pt x="8561" y="463"/>
                  </a:lnTo>
                  <a:cubicBezTo>
                    <a:pt x="8691" y="463"/>
                    <a:pt x="8792" y="362"/>
                    <a:pt x="8792" y="232"/>
                  </a:cubicBezTo>
                  <a:cubicBezTo>
                    <a:pt x="8792" y="102"/>
                    <a:pt x="8691" y="1"/>
                    <a:pt x="8561" y="1"/>
                  </a:cubicBezTo>
                  <a:close/>
                </a:path>
              </a:pathLst>
            </a:custGeom>
            <a:solidFill>
              <a:srgbClr val="AAB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26"/>
          <p:cNvGrpSpPr/>
          <p:nvPr/>
        </p:nvGrpSpPr>
        <p:grpSpPr>
          <a:xfrm rot="-678823">
            <a:off x="8023432" y="3684868"/>
            <a:ext cx="867545" cy="1060824"/>
            <a:chOff x="7576208" y="1977825"/>
            <a:chExt cx="292533" cy="347454"/>
          </a:xfrm>
        </p:grpSpPr>
        <p:sp>
          <p:nvSpPr>
            <p:cNvPr id="589" name="Google Shape;589;p26"/>
            <p:cNvSpPr/>
            <p:nvPr/>
          </p:nvSpPr>
          <p:spPr>
            <a:xfrm>
              <a:off x="7576208" y="1999032"/>
              <a:ext cx="89315" cy="148351"/>
            </a:xfrm>
            <a:custGeom>
              <a:rect b="b" l="l" r="r" t="t"/>
              <a:pathLst>
                <a:path extrusionOk="0" h="5659" w="3407">
                  <a:moveTo>
                    <a:pt x="592" y="0"/>
                  </a:moveTo>
                  <a:cubicBezTo>
                    <a:pt x="260" y="0"/>
                    <a:pt x="0" y="260"/>
                    <a:pt x="0" y="592"/>
                  </a:cubicBezTo>
                  <a:lnTo>
                    <a:pt x="0" y="1415"/>
                  </a:lnTo>
                  <a:cubicBezTo>
                    <a:pt x="0" y="3378"/>
                    <a:pt x="1011" y="3797"/>
                    <a:pt x="1819" y="4129"/>
                  </a:cubicBezTo>
                  <a:cubicBezTo>
                    <a:pt x="2281" y="4316"/>
                    <a:pt x="2671" y="4475"/>
                    <a:pt x="2858" y="4865"/>
                  </a:cubicBezTo>
                  <a:cubicBezTo>
                    <a:pt x="2916" y="4952"/>
                    <a:pt x="2902" y="5067"/>
                    <a:pt x="2829" y="5154"/>
                  </a:cubicBezTo>
                  <a:cubicBezTo>
                    <a:pt x="2759" y="5224"/>
                    <a:pt x="2661" y="5266"/>
                    <a:pt x="2560" y="5266"/>
                  </a:cubicBezTo>
                  <a:cubicBezTo>
                    <a:pt x="2515" y="5266"/>
                    <a:pt x="2469" y="5258"/>
                    <a:pt x="2425" y="5240"/>
                  </a:cubicBezTo>
                  <a:cubicBezTo>
                    <a:pt x="2295" y="5183"/>
                    <a:pt x="2266" y="5009"/>
                    <a:pt x="2266" y="4865"/>
                  </a:cubicBezTo>
                  <a:cubicBezTo>
                    <a:pt x="2274" y="4731"/>
                    <a:pt x="2175" y="4663"/>
                    <a:pt x="2074" y="4663"/>
                  </a:cubicBezTo>
                  <a:cubicBezTo>
                    <a:pt x="1979" y="4663"/>
                    <a:pt x="1884" y="4724"/>
                    <a:pt x="1877" y="4851"/>
                  </a:cubicBezTo>
                  <a:cubicBezTo>
                    <a:pt x="1877" y="5024"/>
                    <a:pt x="1891" y="5442"/>
                    <a:pt x="2281" y="5616"/>
                  </a:cubicBezTo>
                  <a:cubicBezTo>
                    <a:pt x="2353" y="5644"/>
                    <a:pt x="2454" y="5659"/>
                    <a:pt x="2541" y="5659"/>
                  </a:cubicBezTo>
                  <a:cubicBezTo>
                    <a:pt x="2757" y="5659"/>
                    <a:pt x="2959" y="5572"/>
                    <a:pt x="3104" y="5428"/>
                  </a:cubicBezTo>
                  <a:cubicBezTo>
                    <a:pt x="3306" y="5226"/>
                    <a:pt x="3349" y="4937"/>
                    <a:pt x="3219" y="4692"/>
                  </a:cubicBezTo>
                  <a:cubicBezTo>
                    <a:pt x="2959" y="4158"/>
                    <a:pt x="2454" y="3956"/>
                    <a:pt x="1963" y="3768"/>
                  </a:cubicBezTo>
                  <a:cubicBezTo>
                    <a:pt x="1588" y="3609"/>
                    <a:pt x="1184" y="3436"/>
                    <a:pt x="881" y="3118"/>
                  </a:cubicBezTo>
                  <a:cubicBezTo>
                    <a:pt x="549" y="2743"/>
                    <a:pt x="390" y="2180"/>
                    <a:pt x="390" y="1415"/>
                  </a:cubicBezTo>
                  <a:lnTo>
                    <a:pt x="390" y="592"/>
                  </a:lnTo>
                  <a:cubicBezTo>
                    <a:pt x="390" y="477"/>
                    <a:pt x="476" y="390"/>
                    <a:pt x="592" y="390"/>
                  </a:cubicBezTo>
                  <a:cubicBezTo>
                    <a:pt x="895" y="390"/>
                    <a:pt x="1198" y="549"/>
                    <a:pt x="1371" y="809"/>
                  </a:cubicBezTo>
                  <a:lnTo>
                    <a:pt x="1516" y="1025"/>
                  </a:lnTo>
                  <a:cubicBezTo>
                    <a:pt x="1689" y="1256"/>
                    <a:pt x="1949" y="1400"/>
                    <a:pt x="2223" y="1400"/>
                  </a:cubicBezTo>
                  <a:lnTo>
                    <a:pt x="3147" y="1400"/>
                  </a:lnTo>
                  <a:cubicBezTo>
                    <a:pt x="3407" y="1400"/>
                    <a:pt x="3407" y="996"/>
                    <a:pt x="3147" y="996"/>
                  </a:cubicBezTo>
                  <a:lnTo>
                    <a:pt x="2223" y="996"/>
                  </a:lnTo>
                  <a:cubicBezTo>
                    <a:pt x="2079" y="996"/>
                    <a:pt x="1934" y="924"/>
                    <a:pt x="1848" y="809"/>
                  </a:cubicBezTo>
                  <a:lnTo>
                    <a:pt x="1689" y="578"/>
                  </a:lnTo>
                  <a:cubicBezTo>
                    <a:pt x="1444" y="217"/>
                    <a:pt x="1025" y="0"/>
                    <a:pt x="5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a:off x="7779034" y="1999032"/>
              <a:ext cx="89708" cy="148351"/>
            </a:xfrm>
            <a:custGeom>
              <a:rect b="b" l="l" r="r" t="t"/>
              <a:pathLst>
                <a:path extrusionOk="0" h="5659" w="3422">
                  <a:moveTo>
                    <a:pt x="2830" y="0"/>
                  </a:moveTo>
                  <a:cubicBezTo>
                    <a:pt x="2382" y="0"/>
                    <a:pt x="1964" y="217"/>
                    <a:pt x="1718" y="578"/>
                  </a:cubicBezTo>
                  <a:lnTo>
                    <a:pt x="1574" y="794"/>
                  </a:lnTo>
                  <a:cubicBezTo>
                    <a:pt x="1487" y="924"/>
                    <a:pt x="1343" y="996"/>
                    <a:pt x="1184" y="996"/>
                  </a:cubicBezTo>
                  <a:lnTo>
                    <a:pt x="260" y="996"/>
                  </a:lnTo>
                  <a:cubicBezTo>
                    <a:pt x="0" y="996"/>
                    <a:pt x="0" y="1386"/>
                    <a:pt x="260" y="1386"/>
                  </a:cubicBezTo>
                  <a:lnTo>
                    <a:pt x="1184" y="1386"/>
                  </a:lnTo>
                  <a:cubicBezTo>
                    <a:pt x="1197" y="1387"/>
                    <a:pt x="1211" y="1387"/>
                    <a:pt x="1224" y="1387"/>
                  </a:cubicBezTo>
                  <a:cubicBezTo>
                    <a:pt x="1497" y="1387"/>
                    <a:pt x="1740" y="1246"/>
                    <a:pt x="1891" y="1025"/>
                  </a:cubicBezTo>
                  <a:lnTo>
                    <a:pt x="2050" y="794"/>
                  </a:lnTo>
                  <a:cubicBezTo>
                    <a:pt x="2224" y="549"/>
                    <a:pt x="2512" y="390"/>
                    <a:pt x="2830" y="390"/>
                  </a:cubicBezTo>
                  <a:cubicBezTo>
                    <a:pt x="2931" y="390"/>
                    <a:pt x="3032" y="477"/>
                    <a:pt x="3032" y="592"/>
                  </a:cubicBezTo>
                  <a:lnTo>
                    <a:pt x="3032" y="1415"/>
                  </a:lnTo>
                  <a:cubicBezTo>
                    <a:pt x="3032" y="2180"/>
                    <a:pt x="2859" y="2743"/>
                    <a:pt x="2527" y="3104"/>
                  </a:cubicBezTo>
                  <a:cubicBezTo>
                    <a:pt x="2238" y="3436"/>
                    <a:pt x="1834" y="3595"/>
                    <a:pt x="1444" y="3753"/>
                  </a:cubicBezTo>
                  <a:cubicBezTo>
                    <a:pt x="968" y="3970"/>
                    <a:pt x="462" y="4158"/>
                    <a:pt x="203" y="4692"/>
                  </a:cubicBezTo>
                  <a:cubicBezTo>
                    <a:pt x="73" y="4923"/>
                    <a:pt x="116" y="5226"/>
                    <a:pt x="304" y="5414"/>
                  </a:cubicBezTo>
                  <a:cubicBezTo>
                    <a:pt x="462" y="5572"/>
                    <a:pt x="664" y="5659"/>
                    <a:pt x="881" y="5659"/>
                  </a:cubicBezTo>
                  <a:cubicBezTo>
                    <a:pt x="968" y="5659"/>
                    <a:pt x="1054" y="5644"/>
                    <a:pt x="1141" y="5601"/>
                  </a:cubicBezTo>
                  <a:cubicBezTo>
                    <a:pt x="1516" y="5442"/>
                    <a:pt x="1531" y="5038"/>
                    <a:pt x="1531" y="4851"/>
                  </a:cubicBezTo>
                  <a:cubicBezTo>
                    <a:pt x="1524" y="4724"/>
                    <a:pt x="1428" y="4663"/>
                    <a:pt x="1333" y="4663"/>
                  </a:cubicBezTo>
                  <a:cubicBezTo>
                    <a:pt x="1233" y="4663"/>
                    <a:pt x="1133" y="4731"/>
                    <a:pt x="1141" y="4865"/>
                  </a:cubicBezTo>
                  <a:cubicBezTo>
                    <a:pt x="1141" y="5009"/>
                    <a:pt x="1126" y="5183"/>
                    <a:pt x="982" y="5240"/>
                  </a:cubicBezTo>
                  <a:cubicBezTo>
                    <a:pt x="939" y="5253"/>
                    <a:pt x="895" y="5260"/>
                    <a:pt x="853" y="5260"/>
                  </a:cubicBezTo>
                  <a:cubicBezTo>
                    <a:pt x="755" y="5260"/>
                    <a:pt x="663" y="5224"/>
                    <a:pt x="592" y="5154"/>
                  </a:cubicBezTo>
                  <a:cubicBezTo>
                    <a:pt x="506" y="5067"/>
                    <a:pt x="491" y="4952"/>
                    <a:pt x="549" y="4851"/>
                  </a:cubicBezTo>
                  <a:cubicBezTo>
                    <a:pt x="751" y="4461"/>
                    <a:pt x="1141" y="4302"/>
                    <a:pt x="1588" y="4114"/>
                  </a:cubicBezTo>
                  <a:cubicBezTo>
                    <a:pt x="2411" y="3797"/>
                    <a:pt x="3422" y="3378"/>
                    <a:pt x="3422" y="1415"/>
                  </a:cubicBezTo>
                  <a:lnTo>
                    <a:pt x="3422" y="592"/>
                  </a:lnTo>
                  <a:cubicBezTo>
                    <a:pt x="3422" y="260"/>
                    <a:pt x="3147" y="0"/>
                    <a:pt x="2830"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a:off x="7710927" y="2175381"/>
              <a:ext cx="22728" cy="103707"/>
            </a:xfrm>
            <a:custGeom>
              <a:rect b="b" l="l" r="r" t="t"/>
              <a:pathLst>
                <a:path extrusionOk="0" h="3956" w="867">
                  <a:moveTo>
                    <a:pt x="0" y="0"/>
                  </a:moveTo>
                  <a:lnTo>
                    <a:pt x="0" y="3955"/>
                  </a:lnTo>
                  <a:lnTo>
                    <a:pt x="866" y="3955"/>
                  </a:lnTo>
                  <a:lnTo>
                    <a:pt x="866" y="0"/>
                  </a:lnTo>
                  <a:close/>
                </a:path>
              </a:pathLst>
            </a:custGeom>
            <a:solidFill>
              <a:srgbClr val="8EA0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a:off x="7638626" y="1989176"/>
              <a:ext cx="167671" cy="204765"/>
            </a:xfrm>
            <a:custGeom>
              <a:rect b="b" l="l" r="r" t="t"/>
              <a:pathLst>
                <a:path extrusionOk="0" h="7811" w="6396">
                  <a:moveTo>
                    <a:pt x="1" y="1"/>
                  </a:moveTo>
                  <a:lnTo>
                    <a:pt x="1" y="2570"/>
                  </a:lnTo>
                  <a:cubicBezTo>
                    <a:pt x="1" y="4375"/>
                    <a:pt x="867" y="6093"/>
                    <a:pt x="2325" y="7175"/>
                  </a:cubicBezTo>
                  <a:lnTo>
                    <a:pt x="3191" y="7810"/>
                  </a:lnTo>
                  <a:lnTo>
                    <a:pt x="4072" y="7175"/>
                  </a:lnTo>
                  <a:cubicBezTo>
                    <a:pt x="5530" y="6093"/>
                    <a:pt x="6396" y="4375"/>
                    <a:pt x="6396" y="2570"/>
                  </a:cubicBezTo>
                  <a:lnTo>
                    <a:pt x="6396" y="1"/>
                  </a:lnTo>
                  <a:close/>
                </a:path>
              </a:pathLst>
            </a:custGeom>
            <a:solidFill>
              <a:srgbClr val="8EA0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
            <p:cNvSpPr/>
            <p:nvPr/>
          </p:nvSpPr>
          <p:spPr>
            <a:xfrm>
              <a:off x="7706759" y="1989176"/>
              <a:ext cx="99538" cy="204765"/>
            </a:xfrm>
            <a:custGeom>
              <a:rect b="b" l="l" r="r" t="t"/>
              <a:pathLst>
                <a:path extrusionOk="0" h="7811" w="3797">
                  <a:moveTo>
                    <a:pt x="2584" y="1"/>
                  </a:moveTo>
                  <a:lnTo>
                    <a:pt x="2584" y="2570"/>
                  </a:lnTo>
                  <a:cubicBezTo>
                    <a:pt x="2584" y="4375"/>
                    <a:pt x="1718" y="6093"/>
                    <a:pt x="260" y="7175"/>
                  </a:cubicBezTo>
                  <a:lnTo>
                    <a:pt x="0" y="7363"/>
                  </a:lnTo>
                  <a:lnTo>
                    <a:pt x="592" y="7810"/>
                  </a:lnTo>
                  <a:lnTo>
                    <a:pt x="1458" y="7175"/>
                  </a:lnTo>
                  <a:cubicBezTo>
                    <a:pt x="2931" y="6093"/>
                    <a:pt x="3797" y="4389"/>
                    <a:pt x="3797" y="2570"/>
                  </a:cubicBezTo>
                  <a:lnTo>
                    <a:pt x="3797" y="1"/>
                  </a:lnTo>
                  <a:close/>
                </a:path>
              </a:pathLst>
            </a:custGeom>
            <a:solidFill>
              <a:srgbClr val="6981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a:off x="7628035" y="1977825"/>
              <a:ext cx="189246" cy="22728"/>
            </a:xfrm>
            <a:custGeom>
              <a:rect b="b" l="l" r="r" t="t"/>
              <a:pathLst>
                <a:path extrusionOk="0" h="867" w="7219">
                  <a:moveTo>
                    <a:pt x="174" y="1"/>
                  </a:moveTo>
                  <a:cubicBezTo>
                    <a:pt x="73" y="1"/>
                    <a:pt x="1" y="73"/>
                    <a:pt x="1" y="174"/>
                  </a:cubicBezTo>
                  <a:lnTo>
                    <a:pt x="1" y="694"/>
                  </a:lnTo>
                  <a:cubicBezTo>
                    <a:pt x="1" y="795"/>
                    <a:pt x="73" y="867"/>
                    <a:pt x="174" y="867"/>
                  </a:cubicBezTo>
                  <a:lnTo>
                    <a:pt x="7031" y="867"/>
                  </a:lnTo>
                  <a:cubicBezTo>
                    <a:pt x="7132" y="867"/>
                    <a:pt x="7218" y="795"/>
                    <a:pt x="7218" y="694"/>
                  </a:cubicBezTo>
                  <a:lnTo>
                    <a:pt x="7218" y="174"/>
                  </a:lnTo>
                  <a:cubicBezTo>
                    <a:pt x="7218" y="73"/>
                    <a:pt x="7132" y="1"/>
                    <a:pt x="7031" y="1"/>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a:off x="7785456" y="1977825"/>
              <a:ext cx="31825" cy="22728"/>
            </a:xfrm>
            <a:custGeom>
              <a:rect b="b" l="l" r="r" t="t"/>
              <a:pathLst>
                <a:path extrusionOk="0" h="867" w="1214">
                  <a:moveTo>
                    <a:pt x="1" y="1"/>
                  </a:moveTo>
                  <a:lnTo>
                    <a:pt x="1" y="867"/>
                  </a:lnTo>
                  <a:lnTo>
                    <a:pt x="1026" y="867"/>
                  </a:lnTo>
                  <a:cubicBezTo>
                    <a:pt x="1127" y="867"/>
                    <a:pt x="1213" y="795"/>
                    <a:pt x="1213" y="694"/>
                  </a:cubicBezTo>
                  <a:lnTo>
                    <a:pt x="1213" y="174"/>
                  </a:lnTo>
                  <a:cubicBezTo>
                    <a:pt x="1213" y="73"/>
                    <a:pt x="1127" y="1"/>
                    <a:pt x="1026" y="1"/>
                  </a:cubicBezTo>
                  <a:close/>
                </a:path>
              </a:pathLst>
            </a:custGeom>
            <a:solidFill>
              <a:srgbClr val="8FA1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a:off x="7681776" y="2039980"/>
              <a:ext cx="82158" cy="78042"/>
            </a:xfrm>
            <a:custGeom>
              <a:rect b="b" l="l" r="r" t="t"/>
              <a:pathLst>
                <a:path extrusionOk="0" h="2977" w="3134">
                  <a:moveTo>
                    <a:pt x="1567" y="1"/>
                  </a:moveTo>
                  <a:cubicBezTo>
                    <a:pt x="1560" y="1"/>
                    <a:pt x="1552" y="4"/>
                    <a:pt x="1545" y="12"/>
                  </a:cubicBezTo>
                  <a:lnTo>
                    <a:pt x="1083" y="921"/>
                  </a:lnTo>
                  <a:cubicBezTo>
                    <a:pt x="1083" y="936"/>
                    <a:pt x="1069" y="950"/>
                    <a:pt x="1054" y="950"/>
                  </a:cubicBezTo>
                  <a:lnTo>
                    <a:pt x="44" y="1094"/>
                  </a:lnTo>
                  <a:cubicBezTo>
                    <a:pt x="15" y="1094"/>
                    <a:pt x="1" y="1138"/>
                    <a:pt x="15" y="1167"/>
                  </a:cubicBezTo>
                  <a:lnTo>
                    <a:pt x="751" y="1888"/>
                  </a:lnTo>
                  <a:cubicBezTo>
                    <a:pt x="766" y="1903"/>
                    <a:pt x="766" y="1903"/>
                    <a:pt x="766" y="1917"/>
                  </a:cubicBezTo>
                  <a:lnTo>
                    <a:pt x="592" y="2928"/>
                  </a:lnTo>
                  <a:cubicBezTo>
                    <a:pt x="582" y="2960"/>
                    <a:pt x="595" y="2976"/>
                    <a:pt x="621" y="2976"/>
                  </a:cubicBezTo>
                  <a:cubicBezTo>
                    <a:pt x="629" y="2976"/>
                    <a:pt x="639" y="2975"/>
                    <a:pt x="650" y="2971"/>
                  </a:cubicBezTo>
                  <a:lnTo>
                    <a:pt x="1545" y="2495"/>
                  </a:lnTo>
                  <a:lnTo>
                    <a:pt x="1588" y="2495"/>
                  </a:lnTo>
                  <a:lnTo>
                    <a:pt x="2483" y="2971"/>
                  </a:lnTo>
                  <a:cubicBezTo>
                    <a:pt x="2491" y="2975"/>
                    <a:pt x="2498" y="2976"/>
                    <a:pt x="2505" y="2976"/>
                  </a:cubicBezTo>
                  <a:cubicBezTo>
                    <a:pt x="2525" y="2976"/>
                    <a:pt x="2541" y="2960"/>
                    <a:pt x="2541" y="2928"/>
                  </a:cubicBezTo>
                  <a:lnTo>
                    <a:pt x="2368" y="1917"/>
                  </a:lnTo>
                  <a:cubicBezTo>
                    <a:pt x="2354" y="1903"/>
                    <a:pt x="2368" y="1903"/>
                    <a:pt x="2368" y="1888"/>
                  </a:cubicBezTo>
                  <a:lnTo>
                    <a:pt x="3104" y="1167"/>
                  </a:lnTo>
                  <a:cubicBezTo>
                    <a:pt x="3133" y="1138"/>
                    <a:pt x="3119" y="1094"/>
                    <a:pt x="3090" y="1094"/>
                  </a:cubicBezTo>
                  <a:lnTo>
                    <a:pt x="2065" y="950"/>
                  </a:lnTo>
                  <a:cubicBezTo>
                    <a:pt x="2050" y="950"/>
                    <a:pt x="2050" y="936"/>
                    <a:pt x="2036" y="921"/>
                  </a:cubicBezTo>
                  <a:lnTo>
                    <a:pt x="1588" y="12"/>
                  </a:lnTo>
                  <a:cubicBezTo>
                    <a:pt x="1581" y="4"/>
                    <a:pt x="1574" y="1"/>
                    <a:pt x="15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a:off x="7700703" y="2180676"/>
              <a:ext cx="43543" cy="21208"/>
            </a:xfrm>
            <a:custGeom>
              <a:rect b="b" l="l" r="r" t="t"/>
              <a:pathLst>
                <a:path extrusionOk="0" h="809" w="1661">
                  <a:moveTo>
                    <a:pt x="332" y="0"/>
                  </a:moveTo>
                  <a:cubicBezTo>
                    <a:pt x="145" y="0"/>
                    <a:pt x="0" y="145"/>
                    <a:pt x="0" y="332"/>
                  </a:cubicBezTo>
                  <a:lnTo>
                    <a:pt x="0" y="477"/>
                  </a:lnTo>
                  <a:cubicBezTo>
                    <a:pt x="0" y="664"/>
                    <a:pt x="145" y="809"/>
                    <a:pt x="332" y="809"/>
                  </a:cubicBezTo>
                  <a:lnTo>
                    <a:pt x="1328" y="809"/>
                  </a:lnTo>
                  <a:cubicBezTo>
                    <a:pt x="1502" y="809"/>
                    <a:pt x="1660" y="664"/>
                    <a:pt x="1660" y="477"/>
                  </a:cubicBezTo>
                  <a:lnTo>
                    <a:pt x="1660" y="332"/>
                  </a:lnTo>
                  <a:cubicBezTo>
                    <a:pt x="1660" y="145"/>
                    <a:pt x="1502" y="0"/>
                    <a:pt x="1328"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7678001" y="2263542"/>
              <a:ext cx="88947" cy="30672"/>
            </a:xfrm>
            <a:custGeom>
              <a:rect b="b" l="l" r="r" t="t"/>
              <a:pathLst>
                <a:path extrusionOk="0" h="1170" w="3393">
                  <a:moveTo>
                    <a:pt x="448" y="1"/>
                  </a:moveTo>
                  <a:cubicBezTo>
                    <a:pt x="202" y="1"/>
                    <a:pt x="0" y="203"/>
                    <a:pt x="0" y="448"/>
                  </a:cubicBezTo>
                  <a:lnTo>
                    <a:pt x="0" y="1170"/>
                  </a:lnTo>
                  <a:lnTo>
                    <a:pt x="3393" y="1170"/>
                  </a:lnTo>
                  <a:lnTo>
                    <a:pt x="3393" y="448"/>
                  </a:lnTo>
                  <a:cubicBezTo>
                    <a:pt x="3393" y="203"/>
                    <a:pt x="3190" y="1"/>
                    <a:pt x="2945" y="1"/>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7735517" y="2263542"/>
              <a:ext cx="31432" cy="30672"/>
            </a:xfrm>
            <a:custGeom>
              <a:rect b="b" l="l" r="r" t="t"/>
              <a:pathLst>
                <a:path extrusionOk="0" h="1170" w="1199">
                  <a:moveTo>
                    <a:pt x="0" y="1"/>
                  </a:moveTo>
                  <a:lnTo>
                    <a:pt x="0" y="1170"/>
                  </a:lnTo>
                  <a:lnTo>
                    <a:pt x="1199" y="1170"/>
                  </a:lnTo>
                  <a:lnTo>
                    <a:pt x="1199" y="448"/>
                  </a:lnTo>
                  <a:cubicBezTo>
                    <a:pt x="1199" y="203"/>
                    <a:pt x="996" y="1"/>
                    <a:pt x="751" y="1"/>
                  </a:cubicBezTo>
                  <a:close/>
                </a:path>
              </a:pathLst>
            </a:custGeom>
            <a:solidFill>
              <a:srgbClr val="8FA1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a:off x="7645835" y="2286637"/>
              <a:ext cx="152519" cy="38615"/>
            </a:xfrm>
            <a:custGeom>
              <a:rect b="b" l="l" r="r" t="t"/>
              <a:pathLst>
                <a:path extrusionOk="0" h="1473" w="5818">
                  <a:moveTo>
                    <a:pt x="462" y="0"/>
                  </a:moveTo>
                  <a:cubicBezTo>
                    <a:pt x="332" y="0"/>
                    <a:pt x="231" y="87"/>
                    <a:pt x="217" y="202"/>
                  </a:cubicBezTo>
                  <a:lnTo>
                    <a:pt x="29" y="1169"/>
                  </a:lnTo>
                  <a:cubicBezTo>
                    <a:pt x="0" y="1328"/>
                    <a:pt x="116" y="1473"/>
                    <a:pt x="274" y="1473"/>
                  </a:cubicBezTo>
                  <a:lnTo>
                    <a:pt x="5558" y="1473"/>
                  </a:lnTo>
                  <a:cubicBezTo>
                    <a:pt x="5717" y="1458"/>
                    <a:pt x="5818" y="1328"/>
                    <a:pt x="5789" y="1169"/>
                  </a:cubicBezTo>
                  <a:lnTo>
                    <a:pt x="5616" y="202"/>
                  </a:lnTo>
                  <a:cubicBezTo>
                    <a:pt x="5587" y="87"/>
                    <a:pt x="5486" y="0"/>
                    <a:pt x="5370" y="0"/>
                  </a:cubicBezTo>
                  <a:close/>
                </a:path>
              </a:pathLst>
            </a:custGeom>
            <a:solidFill>
              <a:srgbClr val="8FA1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a:off x="7760500" y="2286637"/>
              <a:ext cx="38588" cy="38641"/>
            </a:xfrm>
            <a:custGeom>
              <a:rect b="b" l="l" r="r" t="t"/>
              <a:pathLst>
                <a:path extrusionOk="0" h="1474" w="1472">
                  <a:moveTo>
                    <a:pt x="0" y="0"/>
                  </a:moveTo>
                  <a:lnTo>
                    <a:pt x="274" y="1473"/>
                  </a:lnTo>
                  <a:lnTo>
                    <a:pt x="1184" y="1473"/>
                  </a:lnTo>
                  <a:cubicBezTo>
                    <a:pt x="1191" y="1473"/>
                    <a:pt x="1197" y="1473"/>
                    <a:pt x="1204" y="1473"/>
                  </a:cubicBezTo>
                  <a:cubicBezTo>
                    <a:pt x="1353" y="1473"/>
                    <a:pt x="1471" y="1321"/>
                    <a:pt x="1444" y="1169"/>
                  </a:cubicBezTo>
                  <a:lnTo>
                    <a:pt x="1256" y="202"/>
                  </a:lnTo>
                  <a:cubicBezTo>
                    <a:pt x="1227" y="87"/>
                    <a:pt x="1126" y="0"/>
                    <a:pt x="1011" y="0"/>
                  </a:cubicBezTo>
                  <a:close/>
                </a:path>
              </a:pathLst>
            </a:custGeom>
            <a:solidFill>
              <a:srgbClr val="7B90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GUY KAWASAKI">
  <a:themeElements>
    <a:clrScheme name="Simple Dark">
      <a:dk1>
        <a:srgbClr val="434343"/>
      </a:dk1>
      <a:lt1>
        <a:srgbClr val="303030"/>
      </a:lt1>
      <a:dk2>
        <a:srgbClr val="F3F3F3"/>
      </a:dk2>
      <a:lt2>
        <a:srgbClr val="FF552E"/>
      </a:lt2>
      <a:accent1>
        <a:srgbClr val="F9CB9C"/>
      </a:accent1>
      <a:accent2>
        <a:srgbClr val="434343"/>
      </a:accent2>
      <a:accent3>
        <a:srgbClr val="FF552E"/>
      </a:accent3>
      <a:accent4>
        <a:srgbClr val="F9CB9C"/>
      </a:accent4>
      <a:accent5>
        <a:srgbClr val="F3F3F3"/>
      </a:accent5>
      <a:accent6>
        <a:srgbClr val="434343"/>
      </a:accent6>
      <a:hlink>
        <a:srgbClr val="F3F3F3"/>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