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1EA6-5AEE-4A3A-88D8-58D27919FE0F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68A7-6CEF-4787-B7B3-3C191F71C0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1EA6-5AEE-4A3A-88D8-58D27919FE0F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68A7-6CEF-4787-B7B3-3C191F71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1EA6-5AEE-4A3A-88D8-58D27919FE0F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68A7-6CEF-4787-B7B3-3C191F71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0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1EA6-5AEE-4A3A-88D8-58D27919FE0F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68A7-6CEF-4787-B7B3-3C191F71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1EA6-5AEE-4A3A-88D8-58D27919FE0F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68A7-6CEF-4787-B7B3-3C191F71C0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8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1EA6-5AEE-4A3A-88D8-58D27919FE0F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68A7-6CEF-4787-B7B3-3C191F71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8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1EA6-5AEE-4A3A-88D8-58D27919FE0F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68A7-6CEF-4787-B7B3-3C191F71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5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1EA6-5AEE-4A3A-88D8-58D27919FE0F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68A7-6CEF-4787-B7B3-3C191F71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3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1EA6-5AEE-4A3A-88D8-58D27919FE0F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68A7-6CEF-4787-B7B3-3C191F71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1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B51EA6-5AEE-4A3A-88D8-58D27919FE0F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B868A7-6CEF-4787-B7B3-3C191F71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1EA6-5AEE-4A3A-88D8-58D27919FE0F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68A7-6CEF-4787-B7B3-3C191F71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3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B51EA6-5AEE-4A3A-88D8-58D27919FE0F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B868A7-6CEF-4787-B7B3-3C191F71C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4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in/search/site?filter%5Bnew_title%5D=gsva%20economic%20activity%20current%20prices&amp;related_title=GSVA%20by%20Economic%20Activity%20at%20Current%20Prices%20for%20Andhra%20Pradesh%20from%202011-12%20to%202016-17%20%28as%20on%2031.03.2017%29" TargetMode="External"/><Relationship Id="rId2" Type="http://schemas.openxmlformats.org/officeDocument/2006/relationships/hyperlink" Target="https://data.gov.in/resources/state-wise-gross-domestic-product-gdp-current-price-yearly-basis4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ata.gov.in/resources/stateut-wise-annual-average-drop-out-rate-2014-15-2016-17-ministry-human-resource" TargetMode="External"/><Relationship Id="rId4" Type="http://schemas.openxmlformats.org/officeDocument/2006/relationships/hyperlink" Target="https://data.gov.in/resources/state-ut-wise-average-annual-drop-out-rate-2012-13-2014-15-ministry-human-resour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7A61-70CD-4279-8E5B-5DA0DE636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81397"/>
            <a:ext cx="10058400" cy="3566160"/>
          </a:xfrm>
        </p:spPr>
        <p:txBody>
          <a:bodyPr>
            <a:normAutofit/>
          </a:bodyPr>
          <a:lstStyle/>
          <a:p>
            <a:r>
              <a:rPr lang="en-US" b="1" dirty="0"/>
              <a:t>Analysis of the GDP of all the States of India and the Factors affecting it</a:t>
            </a:r>
          </a:p>
        </p:txBody>
      </p:sp>
      <p:pic>
        <p:nvPicPr>
          <p:cNvPr id="1026" name="Picture 2" descr="national emblem">
            <a:extLst>
              <a:ext uri="{FF2B5EF4-FFF2-40B4-BE49-F238E27FC236}">
                <a16:creationId xmlns:a16="http://schemas.microsoft.com/office/drawing/2014/main" id="{3DFA5D7A-1ACA-4681-AE71-05D742248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085" y="4488354"/>
            <a:ext cx="1065830" cy="15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38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0E19-C748-4D67-B447-AEB9AB0D5D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799" y="592354"/>
            <a:ext cx="10058400" cy="725487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DATASETS	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C6EC1-354D-4C7E-A8EC-66D9DA2EC15C}"/>
              </a:ext>
            </a:extLst>
          </p:cNvPr>
          <p:cNvSpPr txBox="1"/>
          <p:nvPr/>
        </p:nvSpPr>
        <p:spPr>
          <a:xfrm>
            <a:off x="356586" y="1859339"/>
            <a:ext cx="11478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have used a total of 33 datasets from various Indian Government 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State-wise Gross Domestic Product (GDP) at current Price on yearly basis</a:t>
            </a:r>
          </a:p>
          <a:p>
            <a:pPr lvl="1"/>
            <a:r>
              <a:rPr lang="en-US" sz="2200" dirty="0"/>
              <a:t>Government of India – Ministry of Statistics and Programme Implementation (</a:t>
            </a:r>
            <a:r>
              <a:rPr lang="en-US" sz="2200" dirty="0">
                <a:hlinkClick r:id="rId2"/>
              </a:rPr>
              <a:t>link – data.gov.in</a:t>
            </a:r>
            <a:r>
              <a:rPr lang="en-US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GSVA by Economic Activity at Current Prices of all The Indian States (2011-12 to 2016-17)</a:t>
            </a:r>
          </a:p>
          <a:p>
            <a:pPr lvl="1"/>
            <a:r>
              <a:rPr lang="en-US" sz="2200" dirty="0"/>
              <a:t>Government of India – Ministry of Statistics and Programme Implementation (</a:t>
            </a:r>
            <a:r>
              <a:rPr lang="en-US" sz="2200" dirty="0">
                <a:hlinkClick r:id="rId3"/>
              </a:rPr>
              <a:t>link – data.gov.in</a:t>
            </a:r>
            <a:r>
              <a:rPr lang="en-US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State/ UT-wise Average Annual Drop-Out Rate (2012-13 to 2014-15)</a:t>
            </a:r>
          </a:p>
          <a:p>
            <a:pPr lvl="1"/>
            <a:r>
              <a:rPr lang="en-US" sz="2200" dirty="0"/>
              <a:t>Government of India – Ministry of Human Resource Development (</a:t>
            </a:r>
            <a:r>
              <a:rPr lang="en-US" sz="2200" dirty="0">
                <a:hlinkClick r:id="rId4"/>
              </a:rPr>
              <a:t>link – data.gov.in</a:t>
            </a:r>
            <a:r>
              <a:rPr lang="en-US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State/ UT-wise Average Annual Drop-Out Rate (2014-15 to 2016-17)</a:t>
            </a:r>
          </a:p>
          <a:p>
            <a:pPr lvl="1"/>
            <a:r>
              <a:rPr lang="en-US" sz="2200" dirty="0"/>
              <a:t>Government of India – Ministry of Human Resource Development (</a:t>
            </a:r>
            <a:r>
              <a:rPr lang="en-US" sz="2200" dirty="0">
                <a:hlinkClick r:id="rId5"/>
              </a:rPr>
              <a:t>link – data.gov.in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186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F87DC-EC07-4751-8C08-D3E8720868C2}"/>
              </a:ext>
            </a:extLst>
          </p:cNvPr>
          <p:cNvSpPr txBox="1"/>
          <p:nvPr/>
        </p:nvSpPr>
        <p:spPr>
          <a:xfrm>
            <a:off x="3372337" y="0"/>
            <a:ext cx="5447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LITERATURE	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CA7A9-0242-4BE3-AB52-00C99138D8B0}"/>
              </a:ext>
            </a:extLst>
          </p:cNvPr>
          <p:cNvSpPr txBox="1"/>
          <p:nvPr/>
        </p:nvSpPr>
        <p:spPr>
          <a:xfrm>
            <a:off x="584462" y="1244338"/>
            <a:ext cx="10708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AND COMPARISON OF OVERALL GDP DEPENDING ONLY ON THREE MAJOR SECTORS IN INDIAN ECONOMY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3311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179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Analysis of the GDP of all the States of India and the Factors affecting it</vt:lpstr>
      <vt:lpstr>DATASETS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GDP of all the States of India and the Factors affecting it</dc:title>
  <dc:creator>Waqqas Akhter</dc:creator>
  <cp:lastModifiedBy>Waqqas Akhter</cp:lastModifiedBy>
  <cp:revision>10</cp:revision>
  <dcterms:created xsi:type="dcterms:W3CDTF">2021-11-12T10:36:48Z</dcterms:created>
  <dcterms:modified xsi:type="dcterms:W3CDTF">2021-11-12T12:02:35Z</dcterms:modified>
</cp:coreProperties>
</file>