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63AC-7CA6-4805-9C8F-1FD2898A2A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C0CB-5633-4F4E-9800-50860CAC82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0100" y="285728"/>
            <a:ext cx="714380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>
                <a:latin typeface="Arial Black" pitchFamily="34" charset="0"/>
              </a:rPr>
              <a:t>CASE STUDY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>
                <a:latin typeface="Arial Black" pitchFamily="34" charset="0"/>
              </a:rPr>
              <a:t>DATABASE MANAGEMENT SYSTEM</a:t>
            </a:r>
          </a:p>
          <a:p>
            <a:pPr algn="ctr"/>
            <a:endParaRPr lang="en-IN" dirty="0"/>
          </a:p>
          <a:p>
            <a:pPr algn="ctr"/>
            <a:endParaRPr lang="en-US" dirty="0"/>
          </a:p>
        </p:txBody>
      </p:sp>
      <p:pic>
        <p:nvPicPr>
          <p:cNvPr id="51204" name="Picture 4" descr="C:\Users\pcc\Desktop\Project images\image3 perfu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785926"/>
            <a:ext cx="3714750" cy="2476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357554" y="4929198"/>
            <a:ext cx="321471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Arial Black" pitchFamily="34" charset="0"/>
              </a:rPr>
              <a:t>PERFUME</a:t>
            </a:r>
            <a:endParaRPr lang="en-US" sz="40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43108" y="35716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ORDER COUNT OF EVERY USER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3730" name="Picture 2" descr="C:\Users\pcc\AppData\Local\Packages\Microsoft.Windows.Photos_8wekyb3d8bbwe\TempState\ShareServiceTempFolder\Screenshot 2023-12-25 10020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858312" cy="328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1604" y="35716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ORDER COUNT OF EVERY PERFUME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4754" name="Picture 2" descr="C:\Users\pcc\AppData\Local\Packages\Microsoft.Windows.Photos_8wekyb3d8bbwe\TempState\ShareServiceTempFolder\Screenshot 2023-12-25 10042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8858312" cy="307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3042" y="285728"/>
            <a:ext cx="621510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QUERY FOR  CREATE USER TABLE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8C9268-74AC-434D-976E-1DFD6199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42985"/>
            <a:ext cx="3447626" cy="4857784"/>
          </a:xfrm>
          <a:prstGeom prst="rect">
            <a:avLst/>
          </a:prstGeom>
        </p:spPr>
      </p:pic>
      <p:pic>
        <p:nvPicPr>
          <p:cNvPr id="1030" name="Picture 6" descr="C:\Users\pcc\AppData\Local\Packages\Microsoft.Windows.Photos_8wekyb3d8bbwe\TempState\ShareServiceTempFolder\Screenshot 2023-12-23 19561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142984"/>
            <a:ext cx="5143504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0298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CRAETE QUERY FOR USER TABLE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6562" name="Picture 2" descr="C:\Users\pcc\AppData\Local\Packages\Microsoft.Windows.Photos_8wekyb3d8bbwe\TempState\ShareServiceTempFolder\Screenshot 2023-12-24 00444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366152" cy="5116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586" name="Picture 2" descr="C:\Users\pcc\AppData\Local\Packages\Microsoft.Windows.Photos_8wekyb3d8bbwe\TempState\ShareServiceTempFolder\Screenshot 2023-12-25 11071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9001156" cy="2390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298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USER AND PERFUME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7588" name="Picture 4" descr="C:\Users\pcc\AppData\Local\Packages\Microsoft.Windows.Photos_8wekyb3d8bbwe\TempState\ShareServiceTempFolder\Screenshot 2023-12-24 01125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3857627"/>
            <a:ext cx="9001157" cy="2042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0298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PERFUME BY BRAND :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8610" name="Picture 2" descr="C:\Users\pcc\AppData\Local\Packages\Microsoft.Windows.Photos_8wekyb3d8bbwe\TempState\ShareServiceTempFolder\Screenshot 2023-12-25 11340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928670"/>
            <a:ext cx="5857916" cy="3429024"/>
          </a:xfrm>
          <a:prstGeom prst="rect">
            <a:avLst/>
          </a:prstGeom>
          <a:noFill/>
        </p:spPr>
      </p:pic>
      <p:pic>
        <p:nvPicPr>
          <p:cNvPr id="68612" name="Picture 4" descr="C:\Users\pcc\AppData\Local\Packages\Microsoft.Windows.Photos_8wekyb3d8bbwe\TempState\ShareServiceTempFolder\Screenshot 2023-12-25 113838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28670"/>
            <a:ext cx="2786082" cy="3429024"/>
          </a:xfrm>
          <a:prstGeom prst="rect">
            <a:avLst/>
          </a:prstGeom>
          <a:noFill/>
        </p:spPr>
      </p:pic>
      <p:pic>
        <p:nvPicPr>
          <p:cNvPr id="68614" name="Picture 6" descr="C:\Users\pcc\AppData\Local\Packages\Microsoft.Windows.Photos_8wekyb3d8bbwe\TempState\ShareServiceTempFolder\Screenshot 2023-12-25 114538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621552"/>
            <a:ext cx="8858311" cy="1903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0298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PERFUME FOR MEN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9634" name="Picture 2" descr="C:\Users\pcc\AppData\Local\Packages\Microsoft.Windows.Photos_8wekyb3d8bbwe\TempState\ShareServiceTempFolder\Screenshot 2023-12-25 11492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3009900" cy="2643206"/>
          </a:xfrm>
          <a:prstGeom prst="rect">
            <a:avLst/>
          </a:prstGeom>
          <a:noFill/>
        </p:spPr>
      </p:pic>
      <p:pic>
        <p:nvPicPr>
          <p:cNvPr id="69636" name="Picture 4" descr="C:\Users\pcc\AppData\Local\Packages\Microsoft.Windows.Photos_8wekyb3d8bbwe\TempState\ShareServiceTempFolder\Screenshot 2023-12-25 11521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00108"/>
            <a:ext cx="5715040" cy="2643206"/>
          </a:xfrm>
          <a:prstGeom prst="rect">
            <a:avLst/>
          </a:prstGeom>
          <a:noFill/>
        </p:spPr>
      </p:pic>
      <p:pic>
        <p:nvPicPr>
          <p:cNvPr id="69638" name="Picture 6" descr="C:\Users\pcc\AppData\Local\Packages\Microsoft.Windows.Photos_8wekyb3d8bbwe\TempState\ShareServiceTempFolder\Screenshot 2023-12-24 012314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286256"/>
            <a:ext cx="8858312" cy="1866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5984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SHOW PERFUME IN PRICE RANGE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EFA669-6AED-4CE3-8CB0-59B20221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135809"/>
            <a:ext cx="3500462" cy="3165551"/>
          </a:xfrm>
          <a:prstGeom prst="rect">
            <a:avLst/>
          </a:prstGeom>
        </p:spPr>
      </p:pic>
      <p:pic>
        <p:nvPicPr>
          <p:cNvPr id="70658" name="Picture 2" descr="C:\Users\pcc\AppData\Local\Packages\Microsoft.Windows.Photos_8wekyb3d8bbwe\TempState\ShareServiceTempFolder\Screenshot 2023-12-25 11521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42984"/>
            <a:ext cx="5286412" cy="3143272"/>
          </a:xfrm>
          <a:prstGeom prst="rect">
            <a:avLst/>
          </a:prstGeom>
          <a:noFill/>
        </p:spPr>
      </p:pic>
      <p:pic>
        <p:nvPicPr>
          <p:cNvPr id="70660" name="Picture 4" descr="C:\Users\pcc\AppData\Local\Packages\Microsoft.Windows.Photos_8wekyb3d8bbwe\TempState\ShareServiceTempFolder\Screenshot 2023-12-24 012603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5" y="4572008"/>
            <a:ext cx="8858312" cy="208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43174" y="35716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CREATE ORDERS TABLE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1682" name="Picture 2" descr="C:\Users\pcc\AppData\Local\Packages\Microsoft.Windows.Photos_8wekyb3d8bbwe\TempState\ShareServiceTempFolder\Screenshot 2023-12-24 013419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648575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3571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Arial Black" pitchFamily="34" charset="0"/>
              </a:rPr>
              <a:t>SHOW ALL ORDERS WITH CUSTOMER NAME AND PERFUME    DESCRIPTION</a:t>
            </a:r>
            <a:endParaRPr lang="en-US" sz="16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2706" name="Picture 2" descr="C:\Users\pcc\AppData\Local\Packages\Microsoft.Windows.Photos_8wekyb3d8bbwe\TempState\ShareServiceTempFolder\Screenshot 2023-12-25 09581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879478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58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</cp:revision>
  <dcterms:created xsi:type="dcterms:W3CDTF">2023-12-25T04:48:44Z</dcterms:created>
  <dcterms:modified xsi:type="dcterms:W3CDTF">2023-12-25T06:43:36Z</dcterms:modified>
</cp:coreProperties>
</file>