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3" r:id="rId6"/>
    <p:sldId id="264" r:id="rId7"/>
    <p:sldId id="265"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920"/>
    <a:srgbClr val="461C48"/>
    <a:srgbClr val="681F55"/>
    <a:srgbClr val="871E5B"/>
    <a:srgbClr val="9B1B5B"/>
    <a:srgbClr val="C91951"/>
    <a:srgbClr val="E33641"/>
    <a:srgbClr val="F69B71"/>
    <a:srgbClr val="F6A178"/>
    <a:srgbClr val="F26F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5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8E6-ADC5-4B57-9571-073D1CAEF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BF590F-038B-FE8E-0312-925808168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9A06C7-42D9-1410-B1F8-65714F6C2B32}"/>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5" name="Footer Placeholder 4">
            <a:extLst>
              <a:ext uri="{FF2B5EF4-FFF2-40B4-BE49-F238E27FC236}">
                <a16:creationId xmlns:a16="http://schemas.microsoft.com/office/drawing/2014/main" id="{C91F1742-CC99-18B2-621B-198DFE756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7324A-F1CF-6AC5-43F2-CB7E21F69F15}"/>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2061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C63D-2F4C-3264-CC45-56914A14DC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31080-A7DB-46A3-2885-D7E387254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36053-F12C-B973-647A-5A9C708F68FD}"/>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5" name="Footer Placeholder 4">
            <a:extLst>
              <a:ext uri="{FF2B5EF4-FFF2-40B4-BE49-F238E27FC236}">
                <a16:creationId xmlns:a16="http://schemas.microsoft.com/office/drawing/2014/main" id="{2E696CEA-DA97-5F0D-26BE-C6EB53C1B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5A699-4A6E-15B8-C6D3-720AA19EC71C}"/>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190534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A7552-FFC8-6A5D-C26A-27772F27C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9ABA9-353E-13AC-F00D-6AEA341DB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0DD7E-38AF-557A-BCBF-EFA9FDB24AED}"/>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5" name="Footer Placeholder 4">
            <a:extLst>
              <a:ext uri="{FF2B5EF4-FFF2-40B4-BE49-F238E27FC236}">
                <a16:creationId xmlns:a16="http://schemas.microsoft.com/office/drawing/2014/main" id="{3710DD7F-0671-A14C-024D-6E8082AF53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819EB-E009-88FD-C6CD-6C2B245CD18C}"/>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381831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A623-683B-3939-3A1F-3A5973CFF7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0AEFD-B685-C92E-33D7-414D02EE9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1AFEA-4F91-0FAC-9E20-D3A79A1EA1D7}"/>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5" name="Footer Placeholder 4">
            <a:extLst>
              <a:ext uri="{FF2B5EF4-FFF2-40B4-BE49-F238E27FC236}">
                <a16:creationId xmlns:a16="http://schemas.microsoft.com/office/drawing/2014/main" id="{9C062A60-ADB5-4C9C-7631-9C1A6C346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71899-2D4E-9370-0FAB-8405F92B13B1}"/>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217040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A00A-5850-8074-C074-3960AEB75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F7F1B6-5F95-DAFC-3EBF-9ECA0FF7B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0C7A3-9FC7-6361-3BCE-D56CC2BEBBEA}"/>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5" name="Footer Placeholder 4">
            <a:extLst>
              <a:ext uri="{FF2B5EF4-FFF2-40B4-BE49-F238E27FC236}">
                <a16:creationId xmlns:a16="http://schemas.microsoft.com/office/drawing/2014/main" id="{E2EBCC21-440E-0928-70EC-CE0C07855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E624E-0BB7-F55A-FE81-D7BD792790CC}"/>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325144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12C7-0DDD-089D-34F8-033439535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3F4663-FFD2-1C2A-4371-0995744DA5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F6DB4E-148B-EC91-8B40-ABF719A77E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D57187-B067-75F1-549B-98B88A0B9F8B}"/>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6" name="Footer Placeholder 5">
            <a:extLst>
              <a:ext uri="{FF2B5EF4-FFF2-40B4-BE49-F238E27FC236}">
                <a16:creationId xmlns:a16="http://schemas.microsoft.com/office/drawing/2014/main" id="{A3CB9757-5AD8-5DEA-2856-E487F45F75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4DB09-ABA6-DB79-0B18-9E633D77D383}"/>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182124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AC48-F667-DC23-2F17-2C76019D51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35E802-2B02-97A9-54DA-925BEADEB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003B1-5698-0CDA-DEA2-595A879D0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91CA65-2B83-09A1-1B4D-4B9F619A9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8F783D-C958-4EB6-9264-12F92398E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EA2C30-7524-958C-40BC-3EB0A3B91F91}"/>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8" name="Footer Placeholder 7">
            <a:extLst>
              <a:ext uri="{FF2B5EF4-FFF2-40B4-BE49-F238E27FC236}">
                <a16:creationId xmlns:a16="http://schemas.microsoft.com/office/drawing/2014/main" id="{4F58BBFD-FD74-9A7A-0784-DF8DA93A45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EA317A-3773-7C5C-FBF9-165AEBF062D0}"/>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284847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C016-48A7-1DAB-3633-DBF134896B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7E9EC4-06FF-1358-E10E-20089141481F}"/>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4" name="Footer Placeholder 3">
            <a:extLst>
              <a:ext uri="{FF2B5EF4-FFF2-40B4-BE49-F238E27FC236}">
                <a16:creationId xmlns:a16="http://schemas.microsoft.com/office/drawing/2014/main" id="{69D806A5-3BF0-90FD-2090-82A5410A97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1F6B60-AB5A-4DD4-DBEB-B3F18C4285F9}"/>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199392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735AB-D03F-3092-6F45-468F1D605EB0}"/>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3" name="Footer Placeholder 2">
            <a:extLst>
              <a:ext uri="{FF2B5EF4-FFF2-40B4-BE49-F238E27FC236}">
                <a16:creationId xmlns:a16="http://schemas.microsoft.com/office/drawing/2014/main" id="{855E6BEF-7E3F-93C8-4AC3-BBA8C38EA9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FA712E-31E5-EE7F-DC1D-695D42C860E7}"/>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123728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83C-9946-157A-38B0-B699305AA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DC135-2741-A275-F38D-40F9500B0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7BD9A-8F2E-4ECF-B570-6AD4D2B4D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82963-49D1-0D2D-4713-5AF6F45BD59E}"/>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6" name="Footer Placeholder 5">
            <a:extLst>
              <a:ext uri="{FF2B5EF4-FFF2-40B4-BE49-F238E27FC236}">
                <a16:creationId xmlns:a16="http://schemas.microsoft.com/office/drawing/2014/main" id="{81BBA81A-A099-BC85-C6ED-7E702F963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5AE539-2064-3D96-38A5-E478BEB907B4}"/>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10850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2D96-C397-76AA-AEAA-5480B6DFD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2FB04D-AD52-665C-B2DD-D8B4423D8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C30F7A-178E-E549-B568-2066AACB1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081F5-E01D-906A-6178-82E2563AC151}"/>
              </a:ext>
            </a:extLst>
          </p:cNvPr>
          <p:cNvSpPr>
            <a:spLocks noGrp="1"/>
          </p:cNvSpPr>
          <p:nvPr>
            <p:ph type="dt" sz="half" idx="10"/>
          </p:nvPr>
        </p:nvSpPr>
        <p:spPr/>
        <p:txBody>
          <a:bodyPr/>
          <a:lstStyle/>
          <a:p>
            <a:fld id="{7BDC948A-834D-4A45-8DE6-409B81C4ED77}" type="datetimeFigureOut">
              <a:rPr lang="en-IN" smtClean="0"/>
              <a:t>08-02-2025</a:t>
            </a:fld>
            <a:endParaRPr lang="en-IN"/>
          </a:p>
        </p:txBody>
      </p:sp>
      <p:sp>
        <p:nvSpPr>
          <p:cNvPr id="6" name="Footer Placeholder 5">
            <a:extLst>
              <a:ext uri="{FF2B5EF4-FFF2-40B4-BE49-F238E27FC236}">
                <a16:creationId xmlns:a16="http://schemas.microsoft.com/office/drawing/2014/main" id="{3943039C-77B2-B0D7-B350-CF41C6D865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93AA94-9FA8-EEAE-8D81-6C3BAC277D49}"/>
              </a:ext>
            </a:extLst>
          </p:cNvPr>
          <p:cNvSpPr>
            <a:spLocks noGrp="1"/>
          </p:cNvSpPr>
          <p:nvPr>
            <p:ph type="sldNum" sz="quarter" idx="12"/>
          </p:nvPr>
        </p:nvSpPr>
        <p:spPr/>
        <p:txBody>
          <a:bodyPr/>
          <a:lstStyle/>
          <a:p>
            <a:fld id="{F400ECFE-DA6C-4A71-990E-0066898A1938}" type="slidenum">
              <a:rPr lang="en-IN" smtClean="0"/>
              <a:t>‹#›</a:t>
            </a:fld>
            <a:endParaRPr lang="en-IN"/>
          </a:p>
        </p:txBody>
      </p:sp>
    </p:spTree>
    <p:extLst>
      <p:ext uri="{BB962C8B-B14F-4D97-AF65-F5344CB8AC3E}">
        <p14:creationId xmlns:p14="http://schemas.microsoft.com/office/powerpoint/2010/main" val="344729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D36E68-869E-9072-E2C3-9CF859908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70DD7-5034-C573-8BED-A61FA46BA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64EDB-60C1-F10E-2307-33E24FCEA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C948A-834D-4A45-8DE6-409B81C4ED77}" type="datetimeFigureOut">
              <a:rPr lang="en-IN" smtClean="0"/>
              <a:t>08-02-2025</a:t>
            </a:fld>
            <a:endParaRPr lang="en-IN"/>
          </a:p>
        </p:txBody>
      </p:sp>
      <p:sp>
        <p:nvSpPr>
          <p:cNvPr id="5" name="Footer Placeholder 4">
            <a:extLst>
              <a:ext uri="{FF2B5EF4-FFF2-40B4-BE49-F238E27FC236}">
                <a16:creationId xmlns:a16="http://schemas.microsoft.com/office/drawing/2014/main" id="{8949C0A2-56EE-CBD4-8017-800625149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6B033-ACA4-8EFE-5C82-589844652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0ECFE-DA6C-4A71-990E-0066898A1938}" type="slidenum">
              <a:rPr lang="en-IN" smtClean="0"/>
              <a:t>‹#›</a:t>
            </a:fld>
            <a:endParaRPr lang="en-IN"/>
          </a:p>
        </p:txBody>
      </p:sp>
    </p:spTree>
    <p:extLst>
      <p:ext uri="{BB962C8B-B14F-4D97-AF65-F5344CB8AC3E}">
        <p14:creationId xmlns:p14="http://schemas.microsoft.com/office/powerpoint/2010/main" val="35265071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hyperlink" Target="https://colab.research.google.com/drive/1ZT2b2Kek_wsNO49dUFGXeverfS8QCBdm?usp=sharing" TargetMode="External"/><Relationship Id="rId5" Type="http://schemas.openxmlformats.org/officeDocument/2006/relationships/image" Target="../media/image4.png"/><Relationship Id="rId4" Type="http://schemas.openxmlformats.org/officeDocument/2006/relationships/hyperlink" Target="https://github.com/YashvardhanJani/ECommerce-Flipkart-WebScrapping-DataAnalys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25" name="Freeform: Shape 124">
            <a:extLst>
              <a:ext uri="{FF2B5EF4-FFF2-40B4-BE49-F238E27FC236}">
                <a16:creationId xmlns:a16="http://schemas.microsoft.com/office/drawing/2014/main" id="{C24CFE56-20F1-78AB-34DB-CD9C1D5951F9}"/>
              </a:ext>
            </a:extLst>
          </p:cNvPr>
          <p:cNvSpPr/>
          <p:nvPr/>
        </p:nvSpPr>
        <p:spPr>
          <a:xfrm>
            <a:off x="5264234" y="-1498184"/>
            <a:ext cx="8776232" cy="13798339"/>
          </a:xfrm>
          <a:custGeom>
            <a:avLst/>
            <a:gdLst>
              <a:gd name="connsiteX0" fmla="*/ 8989153 w 11584869"/>
              <a:gd name="connsiteY0" fmla="*/ 2619070 h 14964702"/>
              <a:gd name="connsiteX1" fmla="*/ 9601211 w 11584869"/>
              <a:gd name="connsiteY1" fmla="*/ 1394954 h 14964702"/>
              <a:gd name="connsiteX2" fmla="*/ 10972811 w 11584869"/>
              <a:gd name="connsiteY2" fmla="*/ 1394954 h 14964702"/>
              <a:gd name="connsiteX3" fmla="*/ 11584869 w 11584869"/>
              <a:gd name="connsiteY3" fmla="*/ 2619070 h 14964702"/>
              <a:gd name="connsiteX4" fmla="*/ 10972811 w 11584869"/>
              <a:gd name="connsiteY4" fmla="*/ 3843184 h 14964702"/>
              <a:gd name="connsiteX5" fmla="*/ 9601211 w 11584869"/>
              <a:gd name="connsiteY5" fmla="*/ 3843184 h 14964702"/>
              <a:gd name="connsiteX6" fmla="*/ 8989153 w 11584869"/>
              <a:gd name="connsiteY6" fmla="*/ 5372104 h 14964702"/>
              <a:gd name="connsiteX7" fmla="*/ 9601211 w 11584869"/>
              <a:gd name="connsiteY7" fmla="*/ 4147988 h 14964702"/>
              <a:gd name="connsiteX8" fmla="*/ 10972811 w 11584869"/>
              <a:gd name="connsiteY8" fmla="*/ 4147988 h 14964702"/>
              <a:gd name="connsiteX9" fmla="*/ 11584869 w 11584869"/>
              <a:gd name="connsiteY9" fmla="*/ 5372104 h 14964702"/>
              <a:gd name="connsiteX10" fmla="*/ 10972811 w 11584869"/>
              <a:gd name="connsiteY10" fmla="*/ 6596218 h 14964702"/>
              <a:gd name="connsiteX11" fmla="*/ 9601211 w 11584869"/>
              <a:gd name="connsiteY11" fmla="*/ 6596218 h 14964702"/>
              <a:gd name="connsiteX12" fmla="*/ 8989153 w 11584869"/>
              <a:gd name="connsiteY12" fmla="*/ 8125138 h 14964702"/>
              <a:gd name="connsiteX13" fmla="*/ 9601211 w 11584869"/>
              <a:gd name="connsiteY13" fmla="*/ 6901022 h 14964702"/>
              <a:gd name="connsiteX14" fmla="*/ 10972811 w 11584869"/>
              <a:gd name="connsiteY14" fmla="*/ 6901022 h 14964702"/>
              <a:gd name="connsiteX15" fmla="*/ 11584869 w 11584869"/>
              <a:gd name="connsiteY15" fmla="*/ 8125138 h 14964702"/>
              <a:gd name="connsiteX16" fmla="*/ 10972811 w 11584869"/>
              <a:gd name="connsiteY16" fmla="*/ 9349252 h 14964702"/>
              <a:gd name="connsiteX17" fmla="*/ 9601211 w 11584869"/>
              <a:gd name="connsiteY17" fmla="*/ 9349252 h 14964702"/>
              <a:gd name="connsiteX18" fmla="*/ 8989153 w 11584869"/>
              <a:gd name="connsiteY18" fmla="*/ 10878171 h 14964702"/>
              <a:gd name="connsiteX19" fmla="*/ 9601211 w 11584869"/>
              <a:gd name="connsiteY19" fmla="*/ 9654055 h 14964702"/>
              <a:gd name="connsiteX20" fmla="*/ 10972811 w 11584869"/>
              <a:gd name="connsiteY20" fmla="*/ 9654055 h 14964702"/>
              <a:gd name="connsiteX21" fmla="*/ 11584869 w 11584869"/>
              <a:gd name="connsiteY21" fmla="*/ 10878171 h 14964702"/>
              <a:gd name="connsiteX22" fmla="*/ 10972811 w 11584869"/>
              <a:gd name="connsiteY22" fmla="*/ 12102286 h 14964702"/>
              <a:gd name="connsiteX23" fmla="*/ 9601211 w 11584869"/>
              <a:gd name="connsiteY23" fmla="*/ 12102286 h 14964702"/>
              <a:gd name="connsiteX24" fmla="*/ 8989148 w 11584869"/>
              <a:gd name="connsiteY24" fmla="*/ 13668073 h 14964702"/>
              <a:gd name="connsiteX25" fmla="*/ 9601207 w 11584869"/>
              <a:gd name="connsiteY25" fmla="*/ 12443956 h 14964702"/>
              <a:gd name="connsiteX26" fmla="*/ 10972807 w 11584869"/>
              <a:gd name="connsiteY26" fmla="*/ 12443956 h 14964702"/>
              <a:gd name="connsiteX27" fmla="*/ 11584865 w 11584869"/>
              <a:gd name="connsiteY27" fmla="*/ 13668073 h 14964702"/>
              <a:gd name="connsiteX28" fmla="*/ 10972807 w 11584869"/>
              <a:gd name="connsiteY28" fmla="*/ 14892188 h 14964702"/>
              <a:gd name="connsiteX29" fmla="*/ 9601207 w 11584869"/>
              <a:gd name="connsiteY29" fmla="*/ 14892188 h 14964702"/>
              <a:gd name="connsiteX30" fmla="*/ 6828504 w 11584869"/>
              <a:gd name="connsiteY30" fmla="*/ 1224116 h 14964702"/>
              <a:gd name="connsiteX31" fmla="*/ 7440562 w 11584869"/>
              <a:gd name="connsiteY31" fmla="*/ 0 h 14964702"/>
              <a:gd name="connsiteX32" fmla="*/ 8812162 w 11584869"/>
              <a:gd name="connsiteY32" fmla="*/ 0 h 14964702"/>
              <a:gd name="connsiteX33" fmla="*/ 9424221 w 11584869"/>
              <a:gd name="connsiteY33" fmla="*/ 1224116 h 14964702"/>
              <a:gd name="connsiteX34" fmla="*/ 8812162 w 11584869"/>
              <a:gd name="connsiteY34" fmla="*/ 2448232 h 14964702"/>
              <a:gd name="connsiteX35" fmla="*/ 7440562 w 11584869"/>
              <a:gd name="connsiteY35" fmla="*/ 2448232 h 14964702"/>
              <a:gd name="connsiteX36" fmla="*/ 6828504 w 11584869"/>
              <a:gd name="connsiteY36" fmla="*/ 3977150 h 14964702"/>
              <a:gd name="connsiteX37" fmla="*/ 7440562 w 11584869"/>
              <a:gd name="connsiteY37" fmla="*/ 2753034 h 14964702"/>
              <a:gd name="connsiteX38" fmla="*/ 8812162 w 11584869"/>
              <a:gd name="connsiteY38" fmla="*/ 2753034 h 14964702"/>
              <a:gd name="connsiteX39" fmla="*/ 9424221 w 11584869"/>
              <a:gd name="connsiteY39" fmla="*/ 3977150 h 14964702"/>
              <a:gd name="connsiteX40" fmla="*/ 8812162 w 11584869"/>
              <a:gd name="connsiteY40" fmla="*/ 5201266 h 14964702"/>
              <a:gd name="connsiteX41" fmla="*/ 7440562 w 11584869"/>
              <a:gd name="connsiteY41" fmla="*/ 5201266 h 14964702"/>
              <a:gd name="connsiteX42" fmla="*/ 6828504 w 11584869"/>
              <a:gd name="connsiteY42" fmla="*/ 6730184 h 14964702"/>
              <a:gd name="connsiteX43" fmla="*/ 7440562 w 11584869"/>
              <a:gd name="connsiteY43" fmla="*/ 5506068 h 14964702"/>
              <a:gd name="connsiteX44" fmla="*/ 8812162 w 11584869"/>
              <a:gd name="connsiteY44" fmla="*/ 5506068 h 14964702"/>
              <a:gd name="connsiteX45" fmla="*/ 9424221 w 11584869"/>
              <a:gd name="connsiteY45" fmla="*/ 6730184 h 14964702"/>
              <a:gd name="connsiteX46" fmla="*/ 8812162 w 11584869"/>
              <a:gd name="connsiteY46" fmla="*/ 7954300 h 14964702"/>
              <a:gd name="connsiteX47" fmla="*/ 7440562 w 11584869"/>
              <a:gd name="connsiteY47" fmla="*/ 7954300 h 14964702"/>
              <a:gd name="connsiteX48" fmla="*/ 6828504 w 11584869"/>
              <a:gd name="connsiteY48" fmla="*/ 9483216 h 14964702"/>
              <a:gd name="connsiteX49" fmla="*/ 7440562 w 11584869"/>
              <a:gd name="connsiteY49" fmla="*/ 8259102 h 14964702"/>
              <a:gd name="connsiteX50" fmla="*/ 8812162 w 11584869"/>
              <a:gd name="connsiteY50" fmla="*/ 8259102 h 14964702"/>
              <a:gd name="connsiteX51" fmla="*/ 9424221 w 11584869"/>
              <a:gd name="connsiteY51" fmla="*/ 9483216 h 14964702"/>
              <a:gd name="connsiteX52" fmla="*/ 8812162 w 11584869"/>
              <a:gd name="connsiteY52" fmla="*/ 10707331 h 14964702"/>
              <a:gd name="connsiteX53" fmla="*/ 7440562 w 11584869"/>
              <a:gd name="connsiteY53" fmla="*/ 10707331 h 14964702"/>
              <a:gd name="connsiteX54" fmla="*/ 6828499 w 11584869"/>
              <a:gd name="connsiteY54" fmla="*/ 12273124 h 14964702"/>
              <a:gd name="connsiteX55" fmla="*/ 7440557 w 11584869"/>
              <a:gd name="connsiteY55" fmla="*/ 11049008 h 14964702"/>
              <a:gd name="connsiteX56" fmla="*/ 8812157 w 11584869"/>
              <a:gd name="connsiteY56" fmla="*/ 11049008 h 14964702"/>
              <a:gd name="connsiteX57" fmla="*/ 9424215 w 11584869"/>
              <a:gd name="connsiteY57" fmla="*/ 12273124 h 14964702"/>
              <a:gd name="connsiteX58" fmla="*/ 8812157 w 11584869"/>
              <a:gd name="connsiteY58" fmla="*/ 13497239 h 14964702"/>
              <a:gd name="connsiteX59" fmla="*/ 7440557 w 11584869"/>
              <a:gd name="connsiteY59" fmla="*/ 13497238 h 14964702"/>
              <a:gd name="connsiteX60" fmla="*/ 4564625 w 11584869"/>
              <a:gd name="connsiteY60" fmla="*/ 13738132 h 14964702"/>
              <a:gd name="connsiteX61" fmla="*/ 5176682 w 11584869"/>
              <a:gd name="connsiteY61" fmla="*/ 12514015 h 14964702"/>
              <a:gd name="connsiteX62" fmla="*/ 6548282 w 11584869"/>
              <a:gd name="connsiteY62" fmla="*/ 12514015 h 14964702"/>
              <a:gd name="connsiteX63" fmla="*/ 7160340 w 11584869"/>
              <a:gd name="connsiteY63" fmla="*/ 13738132 h 14964702"/>
              <a:gd name="connsiteX64" fmla="*/ 6548282 w 11584869"/>
              <a:gd name="connsiteY64" fmla="*/ 14962246 h 14964702"/>
              <a:gd name="connsiteX65" fmla="*/ 5176682 w 11584869"/>
              <a:gd name="connsiteY65" fmla="*/ 14962246 h 14964702"/>
              <a:gd name="connsiteX66" fmla="*/ 4552338 w 11584869"/>
              <a:gd name="connsiteY66" fmla="*/ 11012132 h 14964702"/>
              <a:gd name="connsiteX67" fmla="*/ 5164393 w 11584869"/>
              <a:gd name="connsiteY67" fmla="*/ 9788015 h 14964702"/>
              <a:gd name="connsiteX68" fmla="*/ 6535993 w 11584869"/>
              <a:gd name="connsiteY68" fmla="*/ 9788015 h 14964702"/>
              <a:gd name="connsiteX69" fmla="*/ 7148051 w 11584869"/>
              <a:gd name="connsiteY69" fmla="*/ 11012132 h 14964702"/>
              <a:gd name="connsiteX70" fmla="*/ 6535993 w 11584869"/>
              <a:gd name="connsiteY70" fmla="*/ 12236246 h 14964702"/>
              <a:gd name="connsiteX71" fmla="*/ 5164393 w 11584869"/>
              <a:gd name="connsiteY71" fmla="*/ 12236246 h 14964702"/>
              <a:gd name="connsiteX72" fmla="*/ 4552338 w 11584869"/>
              <a:gd name="connsiteY72" fmla="*/ 2753032 h 14964702"/>
              <a:gd name="connsiteX73" fmla="*/ 5164393 w 11584869"/>
              <a:gd name="connsiteY73" fmla="*/ 1528916 h 14964702"/>
              <a:gd name="connsiteX74" fmla="*/ 6535993 w 11584869"/>
              <a:gd name="connsiteY74" fmla="*/ 1528916 h 14964702"/>
              <a:gd name="connsiteX75" fmla="*/ 7148051 w 11584869"/>
              <a:gd name="connsiteY75" fmla="*/ 2753032 h 14964702"/>
              <a:gd name="connsiteX76" fmla="*/ 6535993 w 11584869"/>
              <a:gd name="connsiteY76" fmla="*/ 3977148 h 14964702"/>
              <a:gd name="connsiteX77" fmla="*/ 5164393 w 11584869"/>
              <a:gd name="connsiteY77" fmla="*/ 3977148 h 14964702"/>
              <a:gd name="connsiteX78" fmla="*/ 4552338 w 11584869"/>
              <a:gd name="connsiteY78" fmla="*/ 5506066 h 14964702"/>
              <a:gd name="connsiteX79" fmla="*/ 5164393 w 11584869"/>
              <a:gd name="connsiteY79" fmla="*/ 4281950 h 14964702"/>
              <a:gd name="connsiteX80" fmla="*/ 6535993 w 11584869"/>
              <a:gd name="connsiteY80" fmla="*/ 4281950 h 14964702"/>
              <a:gd name="connsiteX81" fmla="*/ 7148051 w 11584869"/>
              <a:gd name="connsiteY81" fmla="*/ 5506066 h 14964702"/>
              <a:gd name="connsiteX82" fmla="*/ 6535993 w 11584869"/>
              <a:gd name="connsiteY82" fmla="*/ 6730182 h 14964702"/>
              <a:gd name="connsiteX83" fmla="*/ 5164393 w 11584869"/>
              <a:gd name="connsiteY83" fmla="*/ 6730182 h 14964702"/>
              <a:gd name="connsiteX84" fmla="*/ 4552337 w 11584869"/>
              <a:gd name="connsiteY84" fmla="*/ 8259100 h 14964702"/>
              <a:gd name="connsiteX85" fmla="*/ 5164393 w 11584869"/>
              <a:gd name="connsiteY85" fmla="*/ 7034984 h 14964702"/>
              <a:gd name="connsiteX86" fmla="*/ 6535993 w 11584869"/>
              <a:gd name="connsiteY86" fmla="*/ 7034984 h 14964702"/>
              <a:gd name="connsiteX87" fmla="*/ 7148051 w 11584869"/>
              <a:gd name="connsiteY87" fmla="*/ 8259100 h 14964702"/>
              <a:gd name="connsiteX88" fmla="*/ 6535993 w 11584869"/>
              <a:gd name="connsiteY88" fmla="*/ 9483212 h 14964702"/>
              <a:gd name="connsiteX89" fmla="*/ 5164393 w 11584869"/>
              <a:gd name="connsiteY89" fmla="*/ 9483212 h 14964702"/>
              <a:gd name="connsiteX90" fmla="*/ 2276168 w 11584869"/>
              <a:gd name="connsiteY90" fmla="*/ 6730184 h 14964702"/>
              <a:gd name="connsiteX91" fmla="*/ 2888227 w 11584869"/>
              <a:gd name="connsiteY91" fmla="*/ 5506068 h 14964702"/>
              <a:gd name="connsiteX92" fmla="*/ 4259827 w 11584869"/>
              <a:gd name="connsiteY92" fmla="*/ 5506068 h 14964702"/>
              <a:gd name="connsiteX93" fmla="*/ 4871882 w 11584869"/>
              <a:gd name="connsiteY93" fmla="*/ 6730184 h 14964702"/>
              <a:gd name="connsiteX94" fmla="*/ 4259826 w 11584869"/>
              <a:gd name="connsiteY94" fmla="*/ 7954298 h 14964702"/>
              <a:gd name="connsiteX95" fmla="*/ 2888227 w 11584869"/>
              <a:gd name="connsiteY95" fmla="*/ 7954298 h 14964702"/>
              <a:gd name="connsiteX96" fmla="*/ 2276168 w 11584869"/>
              <a:gd name="connsiteY96" fmla="*/ 9483214 h 14964702"/>
              <a:gd name="connsiteX97" fmla="*/ 2888227 w 11584869"/>
              <a:gd name="connsiteY97" fmla="*/ 8259102 h 14964702"/>
              <a:gd name="connsiteX98" fmla="*/ 4259826 w 11584869"/>
              <a:gd name="connsiteY98" fmla="*/ 8259102 h 14964702"/>
              <a:gd name="connsiteX99" fmla="*/ 4871882 w 11584869"/>
              <a:gd name="connsiteY99" fmla="*/ 9483214 h 14964702"/>
              <a:gd name="connsiteX100" fmla="*/ 4259826 w 11584869"/>
              <a:gd name="connsiteY100" fmla="*/ 10707329 h 14964702"/>
              <a:gd name="connsiteX101" fmla="*/ 2888227 w 11584869"/>
              <a:gd name="connsiteY101" fmla="*/ 10707329 h 14964702"/>
              <a:gd name="connsiteX102" fmla="*/ 2276168 w 11584869"/>
              <a:gd name="connsiteY102" fmla="*/ 1224116 h 14964702"/>
              <a:gd name="connsiteX103" fmla="*/ 2888227 w 11584869"/>
              <a:gd name="connsiteY103" fmla="*/ 0 h 14964702"/>
              <a:gd name="connsiteX104" fmla="*/ 4259827 w 11584869"/>
              <a:gd name="connsiteY104" fmla="*/ 0 h 14964702"/>
              <a:gd name="connsiteX105" fmla="*/ 4871882 w 11584869"/>
              <a:gd name="connsiteY105" fmla="*/ 1224116 h 14964702"/>
              <a:gd name="connsiteX106" fmla="*/ 4259827 w 11584869"/>
              <a:gd name="connsiteY106" fmla="*/ 2448230 h 14964702"/>
              <a:gd name="connsiteX107" fmla="*/ 2888227 w 11584869"/>
              <a:gd name="connsiteY107" fmla="*/ 2448230 h 14964702"/>
              <a:gd name="connsiteX108" fmla="*/ 2276168 w 11584869"/>
              <a:gd name="connsiteY108" fmla="*/ 3977150 h 14964702"/>
              <a:gd name="connsiteX109" fmla="*/ 2888227 w 11584869"/>
              <a:gd name="connsiteY109" fmla="*/ 2753034 h 14964702"/>
              <a:gd name="connsiteX110" fmla="*/ 4259827 w 11584869"/>
              <a:gd name="connsiteY110" fmla="*/ 2753034 h 14964702"/>
              <a:gd name="connsiteX111" fmla="*/ 4871882 w 11584869"/>
              <a:gd name="connsiteY111" fmla="*/ 3977150 h 14964702"/>
              <a:gd name="connsiteX112" fmla="*/ 4259827 w 11584869"/>
              <a:gd name="connsiteY112" fmla="*/ 5201264 h 14964702"/>
              <a:gd name="connsiteX113" fmla="*/ 2888227 w 11584869"/>
              <a:gd name="connsiteY113" fmla="*/ 5201264 h 14964702"/>
              <a:gd name="connsiteX114" fmla="*/ 2276161 w 11584869"/>
              <a:gd name="connsiteY114" fmla="*/ 12273123 h 14964702"/>
              <a:gd name="connsiteX115" fmla="*/ 2888219 w 11584869"/>
              <a:gd name="connsiteY115" fmla="*/ 11049008 h 14964702"/>
              <a:gd name="connsiteX116" fmla="*/ 4259819 w 11584869"/>
              <a:gd name="connsiteY116" fmla="*/ 11049008 h 14964702"/>
              <a:gd name="connsiteX117" fmla="*/ 4871876 w 11584869"/>
              <a:gd name="connsiteY117" fmla="*/ 12273123 h 14964702"/>
              <a:gd name="connsiteX118" fmla="*/ 4259819 w 11584869"/>
              <a:gd name="connsiteY118" fmla="*/ 13497238 h 14964702"/>
              <a:gd name="connsiteX119" fmla="*/ 2888219 w 11584869"/>
              <a:gd name="connsiteY119" fmla="*/ 13497238 h 14964702"/>
              <a:gd name="connsiteX120" fmla="*/ 152397 w 11584869"/>
              <a:gd name="connsiteY120" fmla="*/ 13740587 h 14964702"/>
              <a:gd name="connsiteX121" fmla="*/ 764455 w 11584869"/>
              <a:gd name="connsiteY121" fmla="*/ 12516471 h 14964702"/>
              <a:gd name="connsiteX122" fmla="*/ 2136055 w 11584869"/>
              <a:gd name="connsiteY122" fmla="*/ 12516471 h 14964702"/>
              <a:gd name="connsiteX123" fmla="*/ 2748114 w 11584869"/>
              <a:gd name="connsiteY123" fmla="*/ 13740587 h 14964702"/>
              <a:gd name="connsiteX124" fmla="*/ 2136055 w 11584869"/>
              <a:gd name="connsiteY124" fmla="*/ 14964702 h 14964702"/>
              <a:gd name="connsiteX125" fmla="*/ 764455 w 11584869"/>
              <a:gd name="connsiteY125" fmla="*/ 14964702 h 14964702"/>
              <a:gd name="connsiteX126" fmla="*/ 0 w 11584869"/>
              <a:gd name="connsiteY126" fmla="*/ 11012132 h 14964702"/>
              <a:gd name="connsiteX127" fmla="*/ 612058 w 11584869"/>
              <a:gd name="connsiteY127" fmla="*/ 9788015 h 14964702"/>
              <a:gd name="connsiteX128" fmla="*/ 1983658 w 11584869"/>
              <a:gd name="connsiteY128" fmla="*/ 9788015 h 14964702"/>
              <a:gd name="connsiteX129" fmla="*/ 2595716 w 11584869"/>
              <a:gd name="connsiteY129" fmla="*/ 11012132 h 14964702"/>
              <a:gd name="connsiteX130" fmla="*/ 1983658 w 11584869"/>
              <a:gd name="connsiteY130" fmla="*/ 12236246 h 14964702"/>
              <a:gd name="connsiteX131" fmla="*/ 612058 w 11584869"/>
              <a:gd name="connsiteY131" fmla="*/ 12236246 h 14964702"/>
              <a:gd name="connsiteX132" fmla="*/ 0 w 11584869"/>
              <a:gd name="connsiteY132" fmla="*/ 8259100 h 14964702"/>
              <a:gd name="connsiteX133" fmla="*/ 612058 w 11584869"/>
              <a:gd name="connsiteY133" fmla="*/ 7034984 h 14964702"/>
              <a:gd name="connsiteX134" fmla="*/ 1983658 w 11584869"/>
              <a:gd name="connsiteY134" fmla="*/ 7034984 h 14964702"/>
              <a:gd name="connsiteX135" fmla="*/ 2595716 w 11584869"/>
              <a:gd name="connsiteY135" fmla="*/ 8259100 h 14964702"/>
              <a:gd name="connsiteX136" fmla="*/ 1983657 w 11584869"/>
              <a:gd name="connsiteY136" fmla="*/ 9483210 h 14964702"/>
              <a:gd name="connsiteX137" fmla="*/ 612058 w 11584869"/>
              <a:gd name="connsiteY137" fmla="*/ 9483210 h 14964702"/>
              <a:gd name="connsiteX138" fmla="*/ 0 w 11584869"/>
              <a:gd name="connsiteY138" fmla="*/ 5506066 h 14964702"/>
              <a:gd name="connsiteX139" fmla="*/ 612058 w 11584869"/>
              <a:gd name="connsiteY139" fmla="*/ 4281950 h 14964702"/>
              <a:gd name="connsiteX140" fmla="*/ 1983658 w 11584869"/>
              <a:gd name="connsiteY140" fmla="*/ 4281950 h 14964702"/>
              <a:gd name="connsiteX141" fmla="*/ 2595715 w 11584869"/>
              <a:gd name="connsiteY141" fmla="*/ 5506066 h 14964702"/>
              <a:gd name="connsiteX142" fmla="*/ 1983658 w 11584869"/>
              <a:gd name="connsiteY142" fmla="*/ 6730182 h 14964702"/>
              <a:gd name="connsiteX143" fmla="*/ 612058 w 11584869"/>
              <a:gd name="connsiteY143" fmla="*/ 6730182 h 14964702"/>
              <a:gd name="connsiteX144" fmla="*/ 0 w 11584869"/>
              <a:gd name="connsiteY144" fmla="*/ 2753032 h 14964702"/>
              <a:gd name="connsiteX145" fmla="*/ 612058 w 11584869"/>
              <a:gd name="connsiteY145" fmla="*/ 1528916 h 14964702"/>
              <a:gd name="connsiteX146" fmla="*/ 1983657 w 11584869"/>
              <a:gd name="connsiteY146" fmla="*/ 1528916 h 14964702"/>
              <a:gd name="connsiteX147" fmla="*/ 2595715 w 11584869"/>
              <a:gd name="connsiteY147" fmla="*/ 2753032 h 14964702"/>
              <a:gd name="connsiteX148" fmla="*/ 1983657 w 11584869"/>
              <a:gd name="connsiteY148" fmla="*/ 3977148 h 14964702"/>
              <a:gd name="connsiteX149" fmla="*/ 612058 w 11584869"/>
              <a:gd name="connsiteY149" fmla="*/ 3977148 h 1496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1584869" h="14964702">
                <a:moveTo>
                  <a:pt x="8989153" y="2619070"/>
                </a:moveTo>
                <a:lnTo>
                  <a:pt x="9601211" y="1394954"/>
                </a:lnTo>
                <a:lnTo>
                  <a:pt x="10972811" y="1394954"/>
                </a:lnTo>
                <a:lnTo>
                  <a:pt x="11584869" y="2619070"/>
                </a:lnTo>
                <a:lnTo>
                  <a:pt x="10972811" y="3843184"/>
                </a:lnTo>
                <a:lnTo>
                  <a:pt x="9601211" y="3843184"/>
                </a:lnTo>
                <a:close/>
                <a:moveTo>
                  <a:pt x="8989153" y="5372104"/>
                </a:moveTo>
                <a:lnTo>
                  <a:pt x="9601211" y="4147988"/>
                </a:lnTo>
                <a:lnTo>
                  <a:pt x="10972811" y="4147988"/>
                </a:lnTo>
                <a:lnTo>
                  <a:pt x="11584869" y="5372104"/>
                </a:lnTo>
                <a:lnTo>
                  <a:pt x="10972811" y="6596218"/>
                </a:lnTo>
                <a:lnTo>
                  <a:pt x="9601211" y="6596218"/>
                </a:lnTo>
                <a:close/>
                <a:moveTo>
                  <a:pt x="8989153" y="8125138"/>
                </a:moveTo>
                <a:lnTo>
                  <a:pt x="9601211" y="6901022"/>
                </a:lnTo>
                <a:lnTo>
                  <a:pt x="10972811" y="6901022"/>
                </a:lnTo>
                <a:lnTo>
                  <a:pt x="11584869" y="8125138"/>
                </a:lnTo>
                <a:lnTo>
                  <a:pt x="10972811" y="9349252"/>
                </a:lnTo>
                <a:lnTo>
                  <a:pt x="9601211" y="9349252"/>
                </a:lnTo>
                <a:close/>
                <a:moveTo>
                  <a:pt x="8989153" y="10878171"/>
                </a:moveTo>
                <a:lnTo>
                  <a:pt x="9601211" y="9654055"/>
                </a:lnTo>
                <a:lnTo>
                  <a:pt x="10972811" y="9654055"/>
                </a:lnTo>
                <a:lnTo>
                  <a:pt x="11584869" y="10878171"/>
                </a:lnTo>
                <a:lnTo>
                  <a:pt x="10972811" y="12102286"/>
                </a:lnTo>
                <a:lnTo>
                  <a:pt x="9601211" y="12102286"/>
                </a:lnTo>
                <a:close/>
                <a:moveTo>
                  <a:pt x="8989148" y="13668073"/>
                </a:moveTo>
                <a:lnTo>
                  <a:pt x="9601207" y="12443956"/>
                </a:lnTo>
                <a:lnTo>
                  <a:pt x="10972807" y="12443956"/>
                </a:lnTo>
                <a:lnTo>
                  <a:pt x="11584865" y="13668073"/>
                </a:lnTo>
                <a:lnTo>
                  <a:pt x="10972807" y="14892188"/>
                </a:lnTo>
                <a:lnTo>
                  <a:pt x="9601207" y="14892188"/>
                </a:lnTo>
                <a:close/>
                <a:moveTo>
                  <a:pt x="6828504" y="1224116"/>
                </a:moveTo>
                <a:lnTo>
                  <a:pt x="7440562" y="0"/>
                </a:lnTo>
                <a:lnTo>
                  <a:pt x="8812162" y="0"/>
                </a:lnTo>
                <a:lnTo>
                  <a:pt x="9424221" y="1224116"/>
                </a:lnTo>
                <a:lnTo>
                  <a:pt x="8812162" y="2448232"/>
                </a:lnTo>
                <a:lnTo>
                  <a:pt x="7440562" y="2448232"/>
                </a:lnTo>
                <a:close/>
                <a:moveTo>
                  <a:pt x="6828504" y="3977150"/>
                </a:moveTo>
                <a:lnTo>
                  <a:pt x="7440562" y="2753034"/>
                </a:lnTo>
                <a:lnTo>
                  <a:pt x="8812162" y="2753034"/>
                </a:lnTo>
                <a:lnTo>
                  <a:pt x="9424221" y="3977150"/>
                </a:lnTo>
                <a:lnTo>
                  <a:pt x="8812162" y="5201266"/>
                </a:lnTo>
                <a:lnTo>
                  <a:pt x="7440562" y="5201266"/>
                </a:lnTo>
                <a:close/>
                <a:moveTo>
                  <a:pt x="6828504" y="6730184"/>
                </a:moveTo>
                <a:lnTo>
                  <a:pt x="7440562" y="5506068"/>
                </a:lnTo>
                <a:lnTo>
                  <a:pt x="8812162" y="5506068"/>
                </a:lnTo>
                <a:lnTo>
                  <a:pt x="9424221" y="6730184"/>
                </a:lnTo>
                <a:lnTo>
                  <a:pt x="8812162" y="7954300"/>
                </a:lnTo>
                <a:lnTo>
                  <a:pt x="7440562" y="7954300"/>
                </a:lnTo>
                <a:close/>
                <a:moveTo>
                  <a:pt x="6828504" y="9483216"/>
                </a:moveTo>
                <a:lnTo>
                  <a:pt x="7440562" y="8259102"/>
                </a:lnTo>
                <a:lnTo>
                  <a:pt x="8812162" y="8259102"/>
                </a:lnTo>
                <a:lnTo>
                  <a:pt x="9424221" y="9483216"/>
                </a:lnTo>
                <a:lnTo>
                  <a:pt x="8812162" y="10707331"/>
                </a:lnTo>
                <a:lnTo>
                  <a:pt x="7440562" y="10707331"/>
                </a:lnTo>
                <a:close/>
                <a:moveTo>
                  <a:pt x="6828499" y="12273124"/>
                </a:moveTo>
                <a:lnTo>
                  <a:pt x="7440557" y="11049008"/>
                </a:lnTo>
                <a:lnTo>
                  <a:pt x="8812157" y="11049008"/>
                </a:lnTo>
                <a:lnTo>
                  <a:pt x="9424215" y="12273124"/>
                </a:lnTo>
                <a:lnTo>
                  <a:pt x="8812157" y="13497239"/>
                </a:lnTo>
                <a:lnTo>
                  <a:pt x="7440557" y="13497238"/>
                </a:lnTo>
                <a:close/>
                <a:moveTo>
                  <a:pt x="4564625" y="13738132"/>
                </a:moveTo>
                <a:lnTo>
                  <a:pt x="5176682" y="12514015"/>
                </a:lnTo>
                <a:lnTo>
                  <a:pt x="6548282" y="12514015"/>
                </a:lnTo>
                <a:lnTo>
                  <a:pt x="7160340" y="13738132"/>
                </a:lnTo>
                <a:lnTo>
                  <a:pt x="6548282" y="14962246"/>
                </a:lnTo>
                <a:lnTo>
                  <a:pt x="5176682" y="14962246"/>
                </a:lnTo>
                <a:close/>
                <a:moveTo>
                  <a:pt x="4552338" y="11012132"/>
                </a:moveTo>
                <a:lnTo>
                  <a:pt x="5164393" y="9788015"/>
                </a:lnTo>
                <a:lnTo>
                  <a:pt x="6535993" y="9788015"/>
                </a:lnTo>
                <a:lnTo>
                  <a:pt x="7148051" y="11012132"/>
                </a:lnTo>
                <a:lnTo>
                  <a:pt x="6535993" y="12236246"/>
                </a:lnTo>
                <a:lnTo>
                  <a:pt x="5164393" y="12236246"/>
                </a:lnTo>
                <a:close/>
                <a:moveTo>
                  <a:pt x="4552338" y="2753032"/>
                </a:moveTo>
                <a:lnTo>
                  <a:pt x="5164393" y="1528916"/>
                </a:lnTo>
                <a:lnTo>
                  <a:pt x="6535993" y="1528916"/>
                </a:lnTo>
                <a:lnTo>
                  <a:pt x="7148051" y="2753032"/>
                </a:lnTo>
                <a:lnTo>
                  <a:pt x="6535993" y="3977148"/>
                </a:lnTo>
                <a:lnTo>
                  <a:pt x="5164393" y="3977148"/>
                </a:lnTo>
                <a:close/>
                <a:moveTo>
                  <a:pt x="4552338" y="5506066"/>
                </a:moveTo>
                <a:lnTo>
                  <a:pt x="5164393" y="4281950"/>
                </a:lnTo>
                <a:lnTo>
                  <a:pt x="6535993" y="4281950"/>
                </a:lnTo>
                <a:lnTo>
                  <a:pt x="7148051" y="5506066"/>
                </a:lnTo>
                <a:lnTo>
                  <a:pt x="6535993" y="6730182"/>
                </a:lnTo>
                <a:lnTo>
                  <a:pt x="5164393" y="6730182"/>
                </a:lnTo>
                <a:close/>
                <a:moveTo>
                  <a:pt x="4552337" y="8259100"/>
                </a:moveTo>
                <a:lnTo>
                  <a:pt x="5164393" y="7034984"/>
                </a:lnTo>
                <a:lnTo>
                  <a:pt x="6535993" y="7034984"/>
                </a:lnTo>
                <a:lnTo>
                  <a:pt x="7148051" y="8259100"/>
                </a:lnTo>
                <a:lnTo>
                  <a:pt x="6535993" y="9483212"/>
                </a:lnTo>
                <a:lnTo>
                  <a:pt x="5164393" y="9483212"/>
                </a:lnTo>
                <a:close/>
                <a:moveTo>
                  <a:pt x="2276168" y="6730184"/>
                </a:moveTo>
                <a:lnTo>
                  <a:pt x="2888227" y="5506068"/>
                </a:lnTo>
                <a:lnTo>
                  <a:pt x="4259827" y="5506068"/>
                </a:lnTo>
                <a:lnTo>
                  <a:pt x="4871882" y="6730184"/>
                </a:lnTo>
                <a:lnTo>
                  <a:pt x="4259826" y="7954298"/>
                </a:lnTo>
                <a:lnTo>
                  <a:pt x="2888227" y="7954298"/>
                </a:lnTo>
                <a:close/>
                <a:moveTo>
                  <a:pt x="2276168" y="9483214"/>
                </a:moveTo>
                <a:lnTo>
                  <a:pt x="2888227" y="8259102"/>
                </a:lnTo>
                <a:lnTo>
                  <a:pt x="4259826" y="8259102"/>
                </a:lnTo>
                <a:lnTo>
                  <a:pt x="4871882" y="9483214"/>
                </a:lnTo>
                <a:lnTo>
                  <a:pt x="4259826" y="10707329"/>
                </a:lnTo>
                <a:lnTo>
                  <a:pt x="2888227" y="10707329"/>
                </a:lnTo>
                <a:close/>
                <a:moveTo>
                  <a:pt x="2276168" y="1224116"/>
                </a:moveTo>
                <a:lnTo>
                  <a:pt x="2888227" y="0"/>
                </a:lnTo>
                <a:lnTo>
                  <a:pt x="4259827" y="0"/>
                </a:lnTo>
                <a:lnTo>
                  <a:pt x="4871882" y="1224116"/>
                </a:lnTo>
                <a:lnTo>
                  <a:pt x="4259827" y="2448230"/>
                </a:lnTo>
                <a:lnTo>
                  <a:pt x="2888227" y="2448230"/>
                </a:lnTo>
                <a:close/>
                <a:moveTo>
                  <a:pt x="2276168" y="3977150"/>
                </a:moveTo>
                <a:lnTo>
                  <a:pt x="2888227" y="2753034"/>
                </a:lnTo>
                <a:lnTo>
                  <a:pt x="4259827" y="2753034"/>
                </a:lnTo>
                <a:lnTo>
                  <a:pt x="4871882" y="3977150"/>
                </a:lnTo>
                <a:lnTo>
                  <a:pt x="4259827" y="5201264"/>
                </a:lnTo>
                <a:lnTo>
                  <a:pt x="2888227" y="5201264"/>
                </a:lnTo>
                <a:close/>
                <a:moveTo>
                  <a:pt x="2276161" y="12273123"/>
                </a:moveTo>
                <a:lnTo>
                  <a:pt x="2888219" y="11049008"/>
                </a:lnTo>
                <a:lnTo>
                  <a:pt x="4259819" y="11049008"/>
                </a:lnTo>
                <a:lnTo>
                  <a:pt x="4871876" y="12273123"/>
                </a:lnTo>
                <a:lnTo>
                  <a:pt x="4259819" y="13497238"/>
                </a:lnTo>
                <a:lnTo>
                  <a:pt x="2888219" y="13497238"/>
                </a:lnTo>
                <a:close/>
                <a:moveTo>
                  <a:pt x="152397" y="13740587"/>
                </a:moveTo>
                <a:lnTo>
                  <a:pt x="764455" y="12516471"/>
                </a:lnTo>
                <a:lnTo>
                  <a:pt x="2136055" y="12516471"/>
                </a:lnTo>
                <a:lnTo>
                  <a:pt x="2748114" y="13740587"/>
                </a:lnTo>
                <a:lnTo>
                  <a:pt x="2136055" y="14964702"/>
                </a:lnTo>
                <a:lnTo>
                  <a:pt x="764455" y="14964702"/>
                </a:lnTo>
                <a:close/>
                <a:moveTo>
                  <a:pt x="0" y="11012132"/>
                </a:moveTo>
                <a:lnTo>
                  <a:pt x="612058" y="9788015"/>
                </a:lnTo>
                <a:lnTo>
                  <a:pt x="1983658" y="9788015"/>
                </a:lnTo>
                <a:lnTo>
                  <a:pt x="2595716" y="11012132"/>
                </a:lnTo>
                <a:lnTo>
                  <a:pt x="1983658" y="12236246"/>
                </a:lnTo>
                <a:lnTo>
                  <a:pt x="612058" y="12236246"/>
                </a:lnTo>
                <a:close/>
                <a:moveTo>
                  <a:pt x="0" y="8259100"/>
                </a:moveTo>
                <a:lnTo>
                  <a:pt x="612058" y="7034984"/>
                </a:lnTo>
                <a:lnTo>
                  <a:pt x="1983658" y="7034984"/>
                </a:lnTo>
                <a:lnTo>
                  <a:pt x="2595716" y="8259100"/>
                </a:lnTo>
                <a:lnTo>
                  <a:pt x="1983657" y="9483210"/>
                </a:lnTo>
                <a:lnTo>
                  <a:pt x="612058" y="9483210"/>
                </a:lnTo>
                <a:close/>
                <a:moveTo>
                  <a:pt x="0" y="5506066"/>
                </a:moveTo>
                <a:lnTo>
                  <a:pt x="612058" y="4281950"/>
                </a:lnTo>
                <a:lnTo>
                  <a:pt x="1983658" y="4281950"/>
                </a:lnTo>
                <a:lnTo>
                  <a:pt x="2595715" y="5506066"/>
                </a:lnTo>
                <a:lnTo>
                  <a:pt x="1983658" y="6730182"/>
                </a:lnTo>
                <a:lnTo>
                  <a:pt x="612058" y="6730182"/>
                </a:lnTo>
                <a:close/>
                <a:moveTo>
                  <a:pt x="0" y="2753032"/>
                </a:moveTo>
                <a:lnTo>
                  <a:pt x="612058" y="1528916"/>
                </a:lnTo>
                <a:lnTo>
                  <a:pt x="1983657" y="1528916"/>
                </a:lnTo>
                <a:lnTo>
                  <a:pt x="2595715" y="2753032"/>
                </a:lnTo>
                <a:lnTo>
                  <a:pt x="1983657" y="3977148"/>
                </a:lnTo>
                <a:lnTo>
                  <a:pt x="612058" y="3977148"/>
                </a:lnTo>
                <a:close/>
              </a:path>
            </a:pathLst>
          </a:custGeom>
          <a:blipFill>
            <a:blip r:embed="rId2"/>
            <a:stretch>
              <a:fillRect l="1" r="1"/>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7" name="TextBox 126">
            <a:extLst>
              <a:ext uri="{FF2B5EF4-FFF2-40B4-BE49-F238E27FC236}">
                <a16:creationId xmlns:a16="http://schemas.microsoft.com/office/drawing/2014/main" id="{2BE4CAE9-99C4-AC8F-CAED-20B11867F06F}"/>
              </a:ext>
            </a:extLst>
          </p:cNvPr>
          <p:cNvSpPr txBox="1"/>
          <p:nvPr/>
        </p:nvSpPr>
        <p:spPr>
          <a:xfrm>
            <a:off x="220583" y="1045663"/>
            <a:ext cx="3982679" cy="769441"/>
          </a:xfrm>
          <a:prstGeom prst="rect">
            <a:avLst/>
          </a:prstGeom>
          <a:noFill/>
        </p:spPr>
        <p:txBody>
          <a:bodyPr wrap="square" rtlCol="0">
            <a:spAutoFit/>
          </a:bodyPr>
          <a:lstStyle/>
          <a:p>
            <a:r>
              <a:rPr lang="en-IN" sz="4400" dirty="0">
                <a:solidFill>
                  <a:schemeClr val="bg1"/>
                </a:solidFill>
                <a:latin typeface="Bahnschrift SemiBold" panose="020B0502040204020203" pitchFamily="34" charset="0"/>
              </a:rPr>
              <a:t>Web scrapping</a:t>
            </a:r>
            <a:r>
              <a:rPr lang="en-IN" sz="4400" dirty="0">
                <a:solidFill>
                  <a:schemeClr val="bg1"/>
                </a:solidFill>
                <a:latin typeface="Baskerville Old Face" panose="02020602080505020303" pitchFamily="18" charset="0"/>
              </a:rPr>
              <a:t> </a:t>
            </a:r>
          </a:p>
        </p:txBody>
      </p:sp>
      <p:sp>
        <p:nvSpPr>
          <p:cNvPr id="129" name="TextBox 128">
            <a:extLst>
              <a:ext uri="{FF2B5EF4-FFF2-40B4-BE49-F238E27FC236}">
                <a16:creationId xmlns:a16="http://schemas.microsoft.com/office/drawing/2014/main" id="{B52DE790-194E-14E1-3782-00D9F1ED1DF8}"/>
              </a:ext>
            </a:extLst>
          </p:cNvPr>
          <p:cNvSpPr txBox="1"/>
          <p:nvPr/>
        </p:nvSpPr>
        <p:spPr>
          <a:xfrm>
            <a:off x="1662555" y="2444050"/>
            <a:ext cx="3601678" cy="769441"/>
          </a:xfrm>
          <a:prstGeom prst="rect">
            <a:avLst/>
          </a:prstGeom>
          <a:noFill/>
        </p:spPr>
        <p:txBody>
          <a:bodyPr wrap="square" rtlCol="0">
            <a:spAutoFit/>
          </a:bodyPr>
          <a:lstStyle/>
          <a:p>
            <a:r>
              <a:rPr lang="en-IN" sz="4400" dirty="0">
                <a:solidFill>
                  <a:schemeClr val="bg1"/>
                </a:solidFill>
                <a:latin typeface="Bahnschrift SemiBold" panose="020B0502040204020203" pitchFamily="34" charset="0"/>
              </a:rPr>
              <a:t>Data analysis</a:t>
            </a:r>
            <a:endParaRPr lang="en-IN" sz="1600" dirty="0">
              <a:solidFill>
                <a:schemeClr val="bg1"/>
              </a:solidFill>
              <a:latin typeface="Bahnschrift SemiBold" panose="020B0502040204020203" pitchFamily="34" charset="0"/>
            </a:endParaRPr>
          </a:p>
        </p:txBody>
      </p:sp>
      <p:sp>
        <p:nvSpPr>
          <p:cNvPr id="130" name="TextBox 129">
            <a:extLst>
              <a:ext uri="{FF2B5EF4-FFF2-40B4-BE49-F238E27FC236}">
                <a16:creationId xmlns:a16="http://schemas.microsoft.com/office/drawing/2014/main" id="{01D0A460-9191-5166-E194-4061BDA0EF44}"/>
              </a:ext>
            </a:extLst>
          </p:cNvPr>
          <p:cNvSpPr txBox="1"/>
          <p:nvPr/>
        </p:nvSpPr>
        <p:spPr>
          <a:xfrm>
            <a:off x="1955076" y="1741654"/>
            <a:ext cx="1638300" cy="769441"/>
          </a:xfrm>
          <a:prstGeom prst="rect">
            <a:avLst/>
          </a:prstGeom>
          <a:noFill/>
        </p:spPr>
        <p:txBody>
          <a:bodyPr wrap="square" rtlCol="0">
            <a:spAutoFit/>
          </a:bodyPr>
          <a:lstStyle/>
          <a:p>
            <a:r>
              <a:rPr lang="en-IN" sz="4400" dirty="0">
                <a:solidFill>
                  <a:schemeClr val="bg1"/>
                </a:solidFill>
                <a:latin typeface="Bahnschrift SemiBold" panose="020B0502040204020203" pitchFamily="34" charset="0"/>
              </a:rPr>
              <a:t>&amp;</a:t>
            </a:r>
            <a:endParaRPr lang="en-IN" dirty="0">
              <a:solidFill>
                <a:schemeClr val="bg1"/>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16E4B7A9-D26D-9CB8-EE55-6933879DD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99"/>
            <a:ext cx="1662555" cy="513314"/>
          </a:xfrm>
          <a:prstGeom prst="rect">
            <a:avLst/>
          </a:prstGeom>
        </p:spPr>
      </p:pic>
      <p:sp>
        <p:nvSpPr>
          <p:cNvPr id="2" name="TextBox 1">
            <a:extLst>
              <a:ext uri="{FF2B5EF4-FFF2-40B4-BE49-F238E27FC236}">
                <a16:creationId xmlns:a16="http://schemas.microsoft.com/office/drawing/2014/main" id="{22CD4A5B-DFD9-1640-ED32-A2C26030EAA0}"/>
              </a:ext>
            </a:extLst>
          </p:cNvPr>
          <p:cNvSpPr txBox="1"/>
          <p:nvPr/>
        </p:nvSpPr>
        <p:spPr>
          <a:xfrm>
            <a:off x="220583" y="3842437"/>
            <a:ext cx="5107286" cy="553998"/>
          </a:xfrm>
          <a:prstGeom prst="rect">
            <a:avLst/>
          </a:prstGeom>
          <a:noFill/>
        </p:spPr>
        <p:txBody>
          <a:bodyPr wrap="square" rtlCol="0">
            <a:spAutoFit/>
          </a:bodyPr>
          <a:lstStyle/>
          <a:p>
            <a:r>
              <a:rPr lang="en-IN" sz="3000" dirty="0">
                <a:solidFill>
                  <a:schemeClr val="bg1"/>
                </a:solidFill>
                <a:latin typeface="Bahnschrift SemiBold" panose="020B0502040204020203" pitchFamily="34" charset="0"/>
              </a:rPr>
              <a:t>By Team </a:t>
            </a:r>
            <a:r>
              <a:rPr lang="en-IN" sz="3000" b="1" dirty="0">
                <a:solidFill>
                  <a:srgbClr val="002060"/>
                </a:solidFill>
                <a:latin typeface="Bahnschrift SemiBold" panose="020B0502040204020203" pitchFamily="34" charset="0"/>
              </a:rPr>
              <a:t>Code Commandos </a:t>
            </a:r>
          </a:p>
        </p:txBody>
      </p:sp>
      <p:sp>
        <p:nvSpPr>
          <p:cNvPr id="3" name="TextBox 2">
            <a:extLst>
              <a:ext uri="{FF2B5EF4-FFF2-40B4-BE49-F238E27FC236}">
                <a16:creationId xmlns:a16="http://schemas.microsoft.com/office/drawing/2014/main" id="{B3DAAA94-4777-F0CC-6A97-65B19304A731}"/>
              </a:ext>
            </a:extLst>
          </p:cNvPr>
          <p:cNvSpPr txBox="1"/>
          <p:nvPr/>
        </p:nvSpPr>
        <p:spPr>
          <a:xfrm>
            <a:off x="704606" y="4559810"/>
            <a:ext cx="4319338" cy="2015936"/>
          </a:xfrm>
          <a:prstGeom prst="rect">
            <a:avLst/>
          </a:prstGeom>
          <a:noFill/>
        </p:spPr>
        <p:txBody>
          <a:bodyPr wrap="square" rtlCol="0">
            <a:spAutoFit/>
          </a:bodyPr>
          <a:lstStyle/>
          <a:p>
            <a:pPr algn="ctr"/>
            <a:r>
              <a:rPr lang="en-IN" sz="2500" b="1" dirty="0">
                <a:solidFill>
                  <a:srgbClr val="461C48"/>
                </a:solidFill>
                <a:latin typeface="Bahnschrift SemiBold" panose="020B0502040204020203" pitchFamily="34" charset="0"/>
              </a:rPr>
              <a:t>Naisha Raval (Team Leader)</a:t>
            </a:r>
          </a:p>
          <a:p>
            <a:pPr algn="ctr"/>
            <a:r>
              <a:rPr lang="en-IN" sz="2500" b="1" dirty="0">
                <a:solidFill>
                  <a:srgbClr val="461C48"/>
                </a:solidFill>
                <a:latin typeface="Bahnschrift SemiBold" panose="020B0502040204020203" pitchFamily="34" charset="0"/>
              </a:rPr>
              <a:t>Yashvardhan Jani</a:t>
            </a:r>
          </a:p>
          <a:p>
            <a:pPr algn="ctr"/>
            <a:r>
              <a:rPr lang="en-IN" sz="2500" b="1" dirty="0">
                <a:solidFill>
                  <a:srgbClr val="461C48"/>
                </a:solidFill>
                <a:latin typeface="Bahnschrift SemiBold" panose="020B0502040204020203" pitchFamily="34" charset="0"/>
              </a:rPr>
              <a:t>Ayushi Sapariya</a:t>
            </a:r>
          </a:p>
          <a:p>
            <a:pPr algn="ctr"/>
            <a:r>
              <a:rPr lang="en-IN" sz="2500" b="1" dirty="0">
                <a:solidFill>
                  <a:srgbClr val="461C48"/>
                </a:solidFill>
                <a:latin typeface="Bahnschrift SemiBold" panose="020B0502040204020203" pitchFamily="34" charset="0"/>
              </a:rPr>
              <a:t>Krishna Pachani</a:t>
            </a:r>
          </a:p>
          <a:p>
            <a:pPr algn="ctr"/>
            <a:r>
              <a:rPr lang="en-IN" sz="2500" b="1" dirty="0">
                <a:solidFill>
                  <a:srgbClr val="461C48"/>
                </a:solidFill>
                <a:latin typeface="Bahnschrift SemiBold" panose="020B0502040204020203" pitchFamily="34" charset="0"/>
              </a:rPr>
              <a:t>Prince Valand</a:t>
            </a:r>
          </a:p>
        </p:txBody>
      </p:sp>
    </p:spTree>
    <p:extLst>
      <p:ext uri="{BB962C8B-B14F-4D97-AF65-F5344CB8AC3E}">
        <p14:creationId xmlns:p14="http://schemas.microsoft.com/office/powerpoint/2010/main" val="211506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anim calcmode="lin" valueType="num">
                                      <p:cBhvr>
                                        <p:cTn id="8" dur="1000" fill="hold"/>
                                        <p:tgtEl>
                                          <p:spTgt spid="127"/>
                                        </p:tgtEl>
                                        <p:attrNameLst>
                                          <p:attrName>ppt_x</p:attrName>
                                        </p:attrNameLst>
                                      </p:cBhvr>
                                      <p:tavLst>
                                        <p:tav tm="0">
                                          <p:val>
                                            <p:strVal val="#ppt_x"/>
                                          </p:val>
                                        </p:tav>
                                        <p:tav tm="100000">
                                          <p:val>
                                            <p:strVal val="#ppt_x"/>
                                          </p:val>
                                        </p:tav>
                                      </p:tavLst>
                                    </p:anim>
                                    <p:anim calcmode="lin" valueType="num">
                                      <p:cBhvr>
                                        <p:cTn id="9" dur="1000" fill="hold"/>
                                        <p:tgtEl>
                                          <p:spTgt spid="12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21" presetClass="entr" presetSubtype="1"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wheel(1)">
                                      <p:cBhvr>
                                        <p:cTn id="17" dur="1000"/>
                                        <p:tgtEl>
                                          <p:spTgt spid="130"/>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fade">
                                      <p:cBhvr>
                                        <p:cTn id="20" dur="1000"/>
                                        <p:tgtEl>
                                          <p:spTgt spid="125"/>
                                        </p:tgtEl>
                                      </p:cBhvr>
                                    </p:animEffect>
                                    <p:anim calcmode="lin" valueType="num">
                                      <p:cBhvr>
                                        <p:cTn id="21" dur="1000" fill="hold"/>
                                        <p:tgtEl>
                                          <p:spTgt spid="125"/>
                                        </p:tgtEl>
                                        <p:attrNameLst>
                                          <p:attrName>ppt_x</p:attrName>
                                        </p:attrNameLst>
                                      </p:cBhvr>
                                      <p:tavLst>
                                        <p:tav tm="0">
                                          <p:val>
                                            <p:strVal val="#ppt_x"/>
                                          </p:val>
                                        </p:tav>
                                        <p:tav tm="100000">
                                          <p:val>
                                            <p:strVal val="#ppt_x"/>
                                          </p:val>
                                        </p:tav>
                                      </p:tavLst>
                                    </p:anim>
                                    <p:anim calcmode="lin" valueType="num">
                                      <p:cBhvr>
                                        <p:cTn id="22" dur="1000" fill="hold"/>
                                        <p:tgtEl>
                                          <p:spTgt spid="125"/>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7" grpId="0"/>
      <p:bldP spid="129" grpId="0"/>
      <p:bldP spid="130"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B7D1CF-690D-E1BB-0AB7-BA5556CD1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899"/>
            <a:ext cx="1400175" cy="432304"/>
          </a:xfrm>
          <a:prstGeom prst="rect">
            <a:avLst/>
          </a:prstGeom>
        </p:spPr>
      </p:pic>
      <p:sp>
        <p:nvSpPr>
          <p:cNvPr id="4" name="TextBox 3">
            <a:extLst>
              <a:ext uri="{FF2B5EF4-FFF2-40B4-BE49-F238E27FC236}">
                <a16:creationId xmlns:a16="http://schemas.microsoft.com/office/drawing/2014/main" id="{AF4D0F0F-009D-2CB7-9940-A728354641D5}"/>
              </a:ext>
            </a:extLst>
          </p:cNvPr>
          <p:cNvSpPr txBox="1"/>
          <p:nvPr/>
        </p:nvSpPr>
        <p:spPr>
          <a:xfrm>
            <a:off x="10478814" y="43899"/>
            <a:ext cx="2186152"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
        <p:nvSpPr>
          <p:cNvPr id="3" name="TextBox 2">
            <a:extLst>
              <a:ext uri="{FF2B5EF4-FFF2-40B4-BE49-F238E27FC236}">
                <a16:creationId xmlns:a16="http://schemas.microsoft.com/office/drawing/2014/main" id="{36246E82-E098-5DD1-D3CE-5A6D5909E9AC}"/>
              </a:ext>
            </a:extLst>
          </p:cNvPr>
          <p:cNvSpPr txBox="1"/>
          <p:nvPr/>
        </p:nvSpPr>
        <p:spPr>
          <a:xfrm>
            <a:off x="504497" y="521482"/>
            <a:ext cx="11256579" cy="4247317"/>
          </a:xfrm>
          <a:prstGeom prst="rect">
            <a:avLst/>
          </a:prstGeom>
          <a:noFill/>
        </p:spPr>
        <p:txBody>
          <a:bodyPr wrap="square" rtlCol="0">
            <a:spAutoFit/>
          </a:bodyPr>
          <a:lstStyle/>
          <a:p>
            <a:r>
              <a:rPr lang="en-US" sz="2000" b="1" u="sng" dirty="0"/>
              <a:t>Conclusion :-</a:t>
            </a:r>
          </a:p>
          <a:p>
            <a:endParaRPr lang="en-US" b="1" u="sng" dirty="0"/>
          </a:p>
          <a:p>
            <a:pPr marL="285750" indent="-285750">
              <a:buFont typeface="Arial" panose="020B0604020202020204" pitchFamily="34" charset="0"/>
              <a:buChar char="•"/>
            </a:pPr>
            <a:r>
              <a:rPr lang="en-US" dirty="0"/>
              <a:t>The availability of Lower Price Range Phones Should be Increased as most buyers buy phones in 15000 range.</a:t>
            </a:r>
          </a:p>
          <a:p>
            <a:pPr marL="285750" indent="-285750">
              <a:buFont typeface="Arial" panose="020B0604020202020204" pitchFamily="34" charset="0"/>
              <a:buChar char="•"/>
            </a:pPr>
            <a:r>
              <a:rPr lang="en-US" dirty="0"/>
              <a:t>Mean Rating is 4.24 STAR.</a:t>
            </a:r>
          </a:p>
          <a:p>
            <a:pPr marL="285750" indent="-285750">
              <a:buFont typeface="Arial" panose="020B0604020202020204" pitchFamily="34" charset="0"/>
              <a:buChar char="•"/>
            </a:pPr>
            <a:r>
              <a:rPr lang="en-US" dirty="0"/>
              <a:t>It is not True that only higher selling price products have a higher rating maximum mobiles lying between 0 to 25000 also have a Good Rating.</a:t>
            </a:r>
          </a:p>
          <a:p>
            <a:pPr marL="285750" indent="-285750">
              <a:buFont typeface="Arial" panose="020B0604020202020204" pitchFamily="34" charset="0"/>
              <a:buChar char="•"/>
            </a:pPr>
            <a:r>
              <a:rPr lang="en-US" dirty="0"/>
              <a:t>Vivo is providing more rated products and those are value for money also.</a:t>
            </a:r>
          </a:p>
          <a:p>
            <a:pPr marL="285750" indent="-285750">
              <a:buFont typeface="Arial" panose="020B0604020202020204" pitchFamily="34" charset="0"/>
              <a:buChar char="•"/>
            </a:pPr>
            <a:r>
              <a:rPr lang="en-US" dirty="0"/>
              <a:t>Apple is the most costly selling brand followed by Samsung.</a:t>
            </a:r>
          </a:p>
          <a:p>
            <a:pPr marL="285750" indent="-285750">
              <a:buFont typeface="Arial" panose="020B0604020202020204" pitchFamily="34" charset="0"/>
              <a:buChar char="•"/>
            </a:pPr>
            <a:r>
              <a:rPr lang="en-US" dirty="0"/>
              <a:t>Apple is the most Rated brand followed by Google Pixel.</a:t>
            </a:r>
          </a:p>
          <a:p>
            <a:pPr marL="285750" indent="-285750">
              <a:buFont typeface="Arial" panose="020B0604020202020204" pitchFamily="34" charset="0"/>
              <a:buChar char="•"/>
            </a:pPr>
            <a:r>
              <a:rPr lang="en-US" dirty="0"/>
              <a:t>Apple Brand has the Highest Average Selling Price among all, followed by Google Pixel and then followed by IQOO.</a:t>
            </a:r>
          </a:p>
          <a:p>
            <a:pPr marL="285750" indent="-285750">
              <a:buFont typeface="Arial" panose="020B0604020202020204" pitchFamily="34" charset="0"/>
              <a:buChar char="•"/>
            </a:pPr>
            <a:r>
              <a:rPr lang="en-US" dirty="0"/>
              <a:t>Samsung have the most number of mobile phones followed by Apple and realme.</a:t>
            </a:r>
          </a:p>
          <a:p>
            <a:pPr marL="285750" indent="-285750">
              <a:buFont typeface="Arial" panose="020B0604020202020204" pitchFamily="34" charset="0"/>
              <a:buChar char="•"/>
            </a:pPr>
            <a:r>
              <a:rPr lang="en-US" dirty="0"/>
              <a:t>GIONEE Brand is offering a 70.61% discount on Model "Pioneer P3" which is the highest discount percentage among all models.</a:t>
            </a:r>
          </a:p>
          <a:p>
            <a:pPr marL="285750" indent="-285750">
              <a:buFont typeface="Arial" panose="020B0604020202020204" pitchFamily="34" charset="0"/>
              <a:buChar char="•"/>
            </a:pPr>
            <a:r>
              <a:rPr lang="en-US" dirty="0"/>
              <a:t>Most of the Phones which are available with 4 GB RAM &amp; 64 GB Storage.</a:t>
            </a:r>
          </a:p>
          <a:p>
            <a:pPr marL="285750" indent="-285750">
              <a:buFont typeface="Arial" panose="020B0604020202020204" pitchFamily="34" charset="0"/>
              <a:buChar char="•"/>
            </a:pPr>
            <a:r>
              <a:rPr lang="en-US" dirty="0"/>
              <a:t>Most Common Color offered is Black &amp; Total number of Unique Colors for Phone Models are 637.</a:t>
            </a:r>
            <a:endParaRPr lang="en-IN" dirty="0"/>
          </a:p>
        </p:txBody>
      </p:sp>
      <p:sp>
        <p:nvSpPr>
          <p:cNvPr id="6" name="Rectangle: Rounded Corners 5">
            <a:extLst>
              <a:ext uri="{FF2B5EF4-FFF2-40B4-BE49-F238E27FC236}">
                <a16:creationId xmlns:a16="http://schemas.microsoft.com/office/drawing/2014/main" id="{DC9A54E1-1C38-24D5-A199-E2DF04E89010}"/>
              </a:ext>
            </a:extLst>
          </p:cNvPr>
          <p:cNvSpPr/>
          <p:nvPr/>
        </p:nvSpPr>
        <p:spPr>
          <a:xfrm>
            <a:off x="1789472" y="5191432"/>
            <a:ext cx="3510116"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5A7B042-EDD9-D069-7B96-9891CBA8BB0B}"/>
              </a:ext>
            </a:extLst>
          </p:cNvPr>
          <p:cNvSpPr/>
          <p:nvPr/>
        </p:nvSpPr>
        <p:spPr>
          <a:xfrm>
            <a:off x="6892412" y="5191432"/>
            <a:ext cx="3510116" cy="914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4D10D87-CCBB-6C82-446C-7190B40B3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269" y="5289831"/>
            <a:ext cx="717602" cy="717602"/>
          </a:xfrm>
          <a:prstGeom prst="ellipse">
            <a:avLst/>
          </a:prstGeom>
          <a:ln w="63500" cap="rnd">
            <a:solidFill>
              <a:srgbClr val="333333">
                <a:alpha val="0"/>
              </a:srgbClr>
            </a:solidFill>
          </a:ln>
          <a:effectLst>
            <a:glow rad="127000">
              <a:schemeClr val="accent1"/>
            </a:glow>
            <a:outerShdw blurRad="381000" dist="292100" dir="5400000" sx="-80000" sy="-18000" rotWithShape="0">
              <a:srgbClr val="000000">
                <a:alpha val="22000"/>
              </a:srgbClr>
            </a:outerShdw>
            <a:softEdge rad="0"/>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669B10A6-FE41-1EAF-3360-AF15CF6D4882}"/>
              </a:ext>
            </a:extLst>
          </p:cNvPr>
          <p:cNvSpPr txBox="1"/>
          <p:nvPr/>
        </p:nvSpPr>
        <p:spPr>
          <a:xfrm>
            <a:off x="2703871" y="5325466"/>
            <a:ext cx="2320413" cy="646331"/>
          </a:xfrm>
          <a:prstGeom prst="rect">
            <a:avLst/>
          </a:prstGeom>
          <a:noFill/>
        </p:spPr>
        <p:txBody>
          <a:bodyPr wrap="square" rtlCol="0">
            <a:spAutoFit/>
          </a:bodyPr>
          <a:lstStyle/>
          <a:p>
            <a:pPr algn="ctr"/>
            <a:r>
              <a:rPr lang="en-IN" b="1" dirty="0">
                <a:solidFill>
                  <a:schemeClr val="bg1"/>
                </a:solidFill>
                <a:hlinkClick r:id="rId4">
                  <a:extLst>
                    <a:ext uri="{A12FA001-AC4F-418D-AE19-62706E023703}">
                      <ahyp:hlinkClr xmlns:ahyp="http://schemas.microsoft.com/office/drawing/2018/hyperlinkcolor" val="tx"/>
                    </a:ext>
                  </a:extLst>
                </a:hlinkClick>
              </a:rPr>
              <a:t>GitHub Repository Link of our Project</a:t>
            </a:r>
            <a:endParaRPr lang="en-IN" b="1" dirty="0">
              <a:solidFill>
                <a:schemeClr val="bg1"/>
              </a:solidFill>
            </a:endParaRPr>
          </a:p>
        </p:txBody>
      </p:sp>
      <p:pic>
        <p:nvPicPr>
          <p:cNvPr id="10" name="Picture 9">
            <a:extLst>
              <a:ext uri="{FF2B5EF4-FFF2-40B4-BE49-F238E27FC236}">
                <a16:creationId xmlns:a16="http://schemas.microsoft.com/office/drawing/2014/main" id="{0850B7CC-131C-EEBE-7DDF-C9C258B9D02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094202" y="5289831"/>
            <a:ext cx="717602" cy="717602"/>
          </a:xfrm>
          <a:prstGeom prst="ellipse">
            <a:avLst/>
          </a:prstGeom>
          <a:ln w="63500" cap="rnd">
            <a:solidFill>
              <a:srgbClr val="333333">
                <a:alpha val="0"/>
              </a:srgbClr>
            </a:solidFill>
          </a:ln>
          <a:effectLst>
            <a:glow rad="127000">
              <a:schemeClr val="accent1"/>
            </a:glow>
            <a:outerShdw blurRad="381000" dist="292100" dir="5400000" sx="-80000" sy="-18000" rotWithShape="0">
              <a:srgbClr val="000000">
                <a:alpha val="22000"/>
              </a:srgbClr>
            </a:outerShdw>
            <a:softEdge rad="0"/>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BD67C1E9-B3CE-57AA-21E7-82120CD2979E}"/>
              </a:ext>
            </a:extLst>
          </p:cNvPr>
          <p:cNvSpPr txBox="1"/>
          <p:nvPr/>
        </p:nvSpPr>
        <p:spPr>
          <a:xfrm>
            <a:off x="8094368" y="5325466"/>
            <a:ext cx="2025596" cy="646331"/>
          </a:xfrm>
          <a:prstGeom prst="rect">
            <a:avLst/>
          </a:prstGeom>
          <a:noFill/>
        </p:spPr>
        <p:txBody>
          <a:bodyPr wrap="square" rtlCol="0">
            <a:spAutoFit/>
          </a:bodyPr>
          <a:lstStyle/>
          <a:p>
            <a:pPr algn="ctr"/>
            <a:r>
              <a:rPr lang="en-IN" b="1" dirty="0">
                <a:solidFill>
                  <a:schemeClr val="bg1"/>
                </a:solidFill>
                <a:hlinkClick r:id="rId6">
                  <a:extLst>
                    <a:ext uri="{A12FA001-AC4F-418D-AE19-62706E023703}">
                      <ahyp:hlinkClr xmlns:ahyp="http://schemas.microsoft.com/office/drawing/2018/hyperlinkcolor" val="tx"/>
                    </a:ext>
                  </a:extLst>
                </a:hlinkClick>
              </a:rPr>
              <a:t>Google Colab Link of our Project</a:t>
            </a:r>
            <a:endParaRPr lang="en-IN" b="1" dirty="0">
              <a:solidFill>
                <a:schemeClr val="bg1"/>
              </a:solidFill>
            </a:endParaRPr>
          </a:p>
        </p:txBody>
      </p:sp>
    </p:spTree>
    <p:extLst>
      <p:ext uri="{BB962C8B-B14F-4D97-AF65-F5344CB8AC3E}">
        <p14:creationId xmlns:p14="http://schemas.microsoft.com/office/powerpoint/2010/main" val="214449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250"/>
                                        <p:tgtEl>
                                          <p:spTgt spid="3"/>
                                        </p:tgtEl>
                                      </p:cBhvr>
                                    </p:animEffect>
                                  </p:childTnLst>
                                </p:cTn>
                              </p:par>
                              <p:par>
                                <p:cTn id="16" presetID="6"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1000"/>
                                        <p:tgtEl>
                                          <p:spTgt spid="9"/>
                                        </p:tgtEl>
                                      </p:cBhvr>
                                    </p:animEffect>
                                  </p:childTnLst>
                                </p:cTn>
                              </p:par>
                              <p:par>
                                <p:cTn id="25" presetID="6"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10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animBg="1"/>
      <p:bldP spid="7" grpId="0" animBg="1"/>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a:extLst>
            <a:ext uri="{FF2B5EF4-FFF2-40B4-BE49-F238E27FC236}">
              <a16:creationId xmlns:a16="http://schemas.microsoft.com/office/drawing/2014/main" id="{65A03288-203A-4899-05FB-5193690F1473}"/>
            </a:ext>
          </a:extLst>
        </p:cNvPr>
        <p:cNvGrpSpPr/>
        <p:nvPr/>
      </p:nvGrpSpPr>
      <p:grpSpPr>
        <a:xfrm>
          <a:off x="0" y="0"/>
          <a:ext cx="0" cy="0"/>
          <a:chOff x="0" y="0"/>
          <a:chExt cx="0" cy="0"/>
        </a:xfrm>
      </p:grpSpPr>
      <p:sp>
        <p:nvSpPr>
          <p:cNvPr id="125" name="Freeform: Shape 124">
            <a:extLst>
              <a:ext uri="{FF2B5EF4-FFF2-40B4-BE49-F238E27FC236}">
                <a16:creationId xmlns:a16="http://schemas.microsoft.com/office/drawing/2014/main" id="{0EBF4D4F-B7C2-65C8-DA3B-8FF458F74D22}"/>
              </a:ext>
            </a:extLst>
          </p:cNvPr>
          <p:cNvSpPr/>
          <p:nvPr/>
        </p:nvSpPr>
        <p:spPr>
          <a:xfrm>
            <a:off x="5213674" y="-9243269"/>
            <a:ext cx="8820150" cy="13291072"/>
          </a:xfrm>
          <a:custGeom>
            <a:avLst/>
            <a:gdLst>
              <a:gd name="connsiteX0" fmla="*/ 8989153 w 11584869"/>
              <a:gd name="connsiteY0" fmla="*/ 2619070 h 14964702"/>
              <a:gd name="connsiteX1" fmla="*/ 9601211 w 11584869"/>
              <a:gd name="connsiteY1" fmla="*/ 1394954 h 14964702"/>
              <a:gd name="connsiteX2" fmla="*/ 10972811 w 11584869"/>
              <a:gd name="connsiteY2" fmla="*/ 1394954 h 14964702"/>
              <a:gd name="connsiteX3" fmla="*/ 11584869 w 11584869"/>
              <a:gd name="connsiteY3" fmla="*/ 2619070 h 14964702"/>
              <a:gd name="connsiteX4" fmla="*/ 10972811 w 11584869"/>
              <a:gd name="connsiteY4" fmla="*/ 3843184 h 14964702"/>
              <a:gd name="connsiteX5" fmla="*/ 9601211 w 11584869"/>
              <a:gd name="connsiteY5" fmla="*/ 3843184 h 14964702"/>
              <a:gd name="connsiteX6" fmla="*/ 8989153 w 11584869"/>
              <a:gd name="connsiteY6" fmla="*/ 5372104 h 14964702"/>
              <a:gd name="connsiteX7" fmla="*/ 9601211 w 11584869"/>
              <a:gd name="connsiteY7" fmla="*/ 4147988 h 14964702"/>
              <a:gd name="connsiteX8" fmla="*/ 10972811 w 11584869"/>
              <a:gd name="connsiteY8" fmla="*/ 4147988 h 14964702"/>
              <a:gd name="connsiteX9" fmla="*/ 11584869 w 11584869"/>
              <a:gd name="connsiteY9" fmla="*/ 5372104 h 14964702"/>
              <a:gd name="connsiteX10" fmla="*/ 10972811 w 11584869"/>
              <a:gd name="connsiteY10" fmla="*/ 6596218 h 14964702"/>
              <a:gd name="connsiteX11" fmla="*/ 9601211 w 11584869"/>
              <a:gd name="connsiteY11" fmla="*/ 6596218 h 14964702"/>
              <a:gd name="connsiteX12" fmla="*/ 8989153 w 11584869"/>
              <a:gd name="connsiteY12" fmla="*/ 8125138 h 14964702"/>
              <a:gd name="connsiteX13" fmla="*/ 9601211 w 11584869"/>
              <a:gd name="connsiteY13" fmla="*/ 6901022 h 14964702"/>
              <a:gd name="connsiteX14" fmla="*/ 10972811 w 11584869"/>
              <a:gd name="connsiteY14" fmla="*/ 6901022 h 14964702"/>
              <a:gd name="connsiteX15" fmla="*/ 11584869 w 11584869"/>
              <a:gd name="connsiteY15" fmla="*/ 8125138 h 14964702"/>
              <a:gd name="connsiteX16" fmla="*/ 10972811 w 11584869"/>
              <a:gd name="connsiteY16" fmla="*/ 9349252 h 14964702"/>
              <a:gd name="connsiteX17" fmla="*/ 9601211 w 11584869"/>
              <a:gd name="connsiteY17" fmla="*/ 9349252 h 14964702"/>
              <a:gd name="connsiteX18" fmla="*/ 8989153 w 11584869"/>
              <a:gd name="connsiteY18" fmla="*/ 10878171 h 14964702"/>
              <a:gd name="connsiteX19" fmla="*/ 9601211 w 11584869"/>
              <a:gd name="connsiteY19" fmla="*/ 9654055 h 14964702"/>
              <a:gd name="connsiteX20" fmla="*/ 10972811 w 11584869"/>
              <a:gd name="connsiteY20" fmla="*/ 9654055 h 14964702"/>
              <a:gd name="connsiteX21" fmla="*/ 11584869 w 11584869"/>
              <a:gd name="connsiteY21" fmla="*/ 10878171 h 14964702"/>
              <a:gd name="connsiteX22" fmla="*/ 10972811 w 11584869"/>
              <a:gd name="connsiteY22" fmla="*/ 12102286 h 14964702"/>
              <a:gd name="connsiteX23" fmla="*/ 9601211 w 11584869"/>
              <a:gd name="connsiteY23" fmla="*/ 12102286 h 14964702"/>
              <a:gd name="connsiteX24" fmla="*/ 8989148 w 11584869"/>
              <a:gd name="connsiteY24" fmla="*/ 13668073 h 14964702"/>
              <a:gd name="connsiteX25" fmla="*/ 9601207 w 11584869"/>
              <a:gd name="connsiteY25" fmla="*/ 12443956 h 14964702"/>
              <a:gd name="connsiteX26" fmla="*/ 10972807 w 11584869"/>
              <a:gd name="connsiteY26" fmla="*/ 12443956 h 14964702"/>
              <a:gd name="connsiteX27" fmla="*/ 11584865 w 11584869"/>
              <a:gd name="connsiteY27" fmla="*/ 13668073 h 14964702"/>
              <a:gd name="connsiteX28" fmla="*/ 10972807 w 11584869"/>
              <a:gd name="connsiteY28" fmla="*/ 14892188 h 14964702"/>
              <a:gd name="connsiteX29" fmla="*/ 9601207 w 11584869"/>
              <a:gd name="connsiteY29" fmla="*/ 14892188 h 14964702"/>
              <a:gd name="connsiteX30" fmla="*/ 6828504 w 11584869"/>
              <a:gd name="connsiteY30" fmla="*/ 1224116 h 14964702"/>
              <a:gd name="connsiteX31" fmla="*/ 7440562 w 11584869"/>
              <a:gd name="connsiteY31" fmla="*/ 0 h 14964702"/>
              <a:gd name="connsiteX32" fmla="*/ 8812162 w 11584869"/>
              <a:gd name="connsiteY32" fmla="*/ 0 h 14964702"/>
              <a:gd name="connsiteX33" fmla="*/ 9424221 w 11584869"/>
              <a:gd name="connsiteY33" fmla="*/ 1224116 h 14964702"/>
              <a:gd name="connsiteX34" fmla="*/ 8812162 w 11584869"/>
              <a:gd name="connsiteY34" fmla="*/ 2448232 h 14964702"/>
              <a:gd name="connsiteX35" fmla="*/ 7440562 w 11584869"/>
              <a:gd name="connsiteY35" fmla="*/ 2448232 h 14964702"/>
              <a:gd name="connsiteX36" fmla="*/ 6828504 w 11584869"/>
              <a:gd name="connsiteY36" fmla="*/ 3977150 h 14964702"/>
              <a:gd name="connsiteX37" fmla="*/ 7440562 w 11584869"/>
              <a:gd name="connsiteY37" fmla="*/ 2753034 h 14964702"/>
              <a:gd name="connsiteX38" fmla="*/ 8812162 w 11584869"/>
              <a:gd name="connsiteY38" fmla="*/ 2753034 h 14964702"/>
              <a:gd name="connsiteX39" fmla="*/ 9424221 w 11584869"/>
              <a:gd name="connsiteY39" fmla="*/ 3977150 h 14964702"/>
              <a:gd name="connsiteX40" fmla="*/ 8812162 w 11584869"/>
              <a:gd name="connsiteY40" fmla="*/ 5201266 h 14964702"/>
              <a:gd name="connsiteX41" fmla="*/ 7440562 w 11584869"/>
              <a:gd name="connsiteY41" fmla="*/ 5201266 h 14964702"/>
              <a:gd name="connsiteX42" fmla="*/ 6828504 w 11584869"/>
              <a:gd name="connsiteY42" fmla="*/ 6730184 h 14964702"/>
              <a:gd name="connsiteX43" fmla="*/ 7440562 w 11584869"/>
              <a:gd name="connsiteY43" fmla="*/ 5506068 h 14964702"/>
              <a:gd name="connsiteX44" fmla="*/ 8812162 w 11584869"/>
              <a:gd name="connsiteY44" fmla="*/ 5506068 h 14964702"/>
              <a:gd name="connsiteX45" fmla="*/ 9424221 w 11584869"/>
              <a:gd name="connsiteY45" fmla="*/ 6730184 h 14964702"/>
              <a:gd name="connsiteX46" fmla="*/ 8812162 w 11584869"/>
              <a:gd name="connsiteY46" fmla="*/ 7954300 h 14964702"/>
              <a:gd name="connsiteX47" fmla="*/ 7440562 w 11584869"/>
              <a:gd name="connsiteY47" fmla="*/ 7954300 h 14964702"/>
              <a:gd name="connsiteX48" fmla="*/ 6828504 w 11584869"/>
              <a:gd name="connsiteY48" fmla="*/ 9483216 h 14964702"/>
              <a:gd name="connsiteX49" fmla="*/ 7440562 w 11584869"/>
              <a:gd name="connsiteY49" fmla="*/ 8259102 h 14964702"/>
              <a:gd name="connsiteX50" fmla="*/ 8812162 w 11584869"/>
              <a:gd name="connsiteY50" fmla="*/ 8259102 h 14964702"/>
              <a:gd name="connsiteX51" fmla="*/ 9424221 w 11584869"/>
              <a:gd name="connsiteY51" fmla="*/ 9483216 h 14964702"/>
              <a:gd name="connsiteX52" fmla="*/ 8812162 w 11584869"/>
              <a:gd name="connsiteY52" fmla="*/ 10707331 h 14964702"/>
              <a:gd name="connsiteX53" fmla="*/ 7440562 w 11584869"/>
              <a:gd name="connsiteY53" fmla="*/ 10707331 h 14964702"/>
              <a:gd name="connsiteX54" fmla="*/ 6828499 w 11584869"/>
              <a:gd name="connsiteY54" fmla="*/ 12273124 h 14964702"/>
              <a:gd name="connsiteX55" fmla="*/ 7440557 w 11584869"/>
              <a:gd name="connsiteY55" fmla="*/ 11049008 h 14964702"/>
              <a:gd name="connsiteX56" fmla="*/ 8812157 w 11584869"/>
              <a:gd name="connsiteY56" fmla="*/ 11049008 h 14964702"/>
              <a:gd name="connsiteX57" fmla="*/ 9424215 w 11584869"/>
              <a:gd name="connsiteY57" fmla="*/ 12273124 h 14964702"/>
              <a:gd name="connsiteX58" fmla="*/ 8812157 w 11584869"/>
              <a:gd name="connsiteY58" fmla="*/ 13497239 h 14964702"/>
              <a:gd name="connsiteX59" fmla="*/ 7440557 w 11584869"/>
              <a:gd name="connsiteY59" fmla="*/ 13497238 h 14964702"/>
              <a:gd name="connsiteX60" fmla="*/ 4564625 w 11584869"/>
              <a:gd name="connsiteY60" fmla="*/ 13738132 h 14964702"/>
              <a:gd name="connsiteX61" fmla="*/ 5176682 w 11584869"/>
              <a:gd name="connsiteY61" fmla="*/ 12514015 h 14964702"/>
              <a:gd name="connsiteX62" fmla="*/ 6548282 w 11584869"/>
              <a:gd name="connsiteY62" fmla="*/ 12514015 h 14964702"/>
              <a:gd name="connsiteX63" fmla="*/ 7160340 w 11584869"/>
              <a:gd name="connsiteY63" fmla="*/ 13738132 h 14964702"/>
              <a:gd name="connsiteX64" fmla="*/ 6548282 w 11584869"/>
              <a:gd name="connsiteY64" fmla="*/ 14962246 h 14964702"/>
              <a:gd name="connsiteX65" fmla="*/ 5176682 w 11584869"/>
              <a:gd name="connsiteY65" fmla="*/ 14962246 h 14964702"/>
              <a:gd name="connsiteX66" fmla="*/ 4552338 w 11584869"/>
              <a:gd name="connsiteY66" fmla="*/ 11012132 h 14964702"/>
              <a:gd name="connsiteX67" fmla="*/ 5164393 w 11584869"/>
              <a:gd name="connsiteY67" fmla="*/ 9788015 h 14964702"/>
              <a:gd name="connsiteX68" fmla="*/ 6535993 w 11584869"/>
              <a:gd name="connsiteY68" fmla="*/ 9788015 h 14964702"/>
              <a:gd name="connsiteX69" fmla="*/ 7148051 w 11584869"/>
              <a:gd name="connsiteY69" fmla="*/ 11012132 h 14964702"/>
              <a:gd name="connsiteX70" fmla="*/ 6535993 w 11584869"/>
              <a:gd name="connsiteY70" fmla="*/ 12236246 h 14964702"/>
              <a:gd name="connsiteX71" fmla="*/ 5164393 w 11584869"/>
              <a:gd name="connsiteY71" fmla="*/ 12236246 h 14964702"/>
              <a:gd name="connsiteX72" fmla="*/ 4552338 w 11584869"/>
              <a:gd name="connsiteY72" fmla="*/ 2753032 h 14964702"/>
              <a:gd name="connsiteX73" fmla="*/ 5164393 w 11584869"/>
              <a:gd name="connsiteY73" fmla="*/ 1528916 h 14964702"/>
              <a:gd name="connsiteX74" fmla="*/ 6535993 w 11584869"/>
              <a:gd name="connsiteY74" fmla="*/ 1528916 h 14964702"/>
              <a:gd name="connsiteX75" fmla="*/ 7148051 w 11584869"/>
              <a:gd name="connsiteY75" fmla="*/ 2753032 h 14964702"/>
              <a:gd name="connsiteX76" fmla="*/ 6535993 w 11584869"/>
              <a:gd name="connsiteY76" fmla="*/ 3977148 h 14964702"/>
              <a:gd name="connsiteX77" fmla="*/ 5164393 w 11584869"/>
              <a:gd name="connsiteY77" fmla="*/ 3977148 h 14964702"/>
              <a:gd name="connsiteX78" fmla="*/ 4552338 w 11584869"/>
              <a:gd name="connsiteY78" fmla="*/ 5506066 h 14964702"/>
              <a:gd name="connsiteX79" fmla="*/ 5164393 w 11584869"/>
              <a:gd name="connsiteY79" fmla="*/ 4281950 h 14964702"/>
              <a:gd name="connsiteX80" fmla="*/ 6535993 w 11584869"/>
              <a:gd name="connsiteY80" fmla="*/ 4281950 h 14964702"/>
              <a:gd name="connsiteX81" fmla="*/ 7148051 w 11584869"/>
              <a:gd name="connsiteY81" fmla="*/ 5506066 h 14964702"/>
              <a:gd name="connsiteX82" fmla="*/ 6535993 w 11584869"/>
              <a:gd name="connsiteY82" fmla="*/ 6730182 h 14964702"/>
              <a:gd name="connsiteX83" fmla="*/ 5164393 w 11584869"/>
              <a:gd name="connsiteY83" fmla="*/ 6730182 h 14964702"/>
              <a:gd name="connsiteX84" fmla="*/ 4552337 w 11584869"/>
              <a:gd name="connsiteY84" fmla="*/ 8259100 h 14964702"/>
              <a:gd name="connsiteX85" fmla="*/ 5164393 w 11584869"/>
              <a:gd name="connsiteY85" fmla="*/ 7034984 h 14964702"/>
              <a:gd name="connsiteX86" fmla="*/ 6535993 w 11584869"/>
              <a:gd name="connsiteY86" fmla="*/ 7034984 h 14964702"/>
              <a:gd name="connsiteX87" fmla="*/ 7148051 w 11584869"/>
              <a:gd name="connsiteY87" fmla="*/ 8259100 h 14964702"/>
              <a:gd name="connsiteX88" fmla="*/ 6535993 w 11584869"/>
              <a:gd name="connsiteY88" fmla="*/ 9483212 h 14964702"/>
              <a:gd name="connsiteX89" fmla="*/ 5164393 w 11584869"/>
              <a:gd name="connsiteY89" fmla="*/ 9483212 h 14964702"/>
              <a:gd name="connsiteX90" fmla="*/ 2276168 w 11584869"/>
              <a:gd name="connsiteY90" fmla="*/ 6730184 h 14964702"/>
              <a:gd name="connsiteX91" fmla="*/ 2888227 w 11584869"/>
              <a:gd name="connsiteY91" fmla="*/ 5506068 h 14964702"/>
              <a:gd name="connsiteX92" fmla="*/ 4259827 w 11584869"/>
              <a:gd name="connsiteY92" fmla="*/ 5506068 h 14964702"/>
              <a:gd name="connsiteX93" fmla="*/ 4871882 w 11584869"/>
              <a:gd name="connsiteY93" fmla="*/ 6730184 h 14964702"/>
              <a:gd name="connsiteX94" fmla="*/ 4259826 w 11584869"/>
              <a:gd name="connsiteY94" fmla="*/ 7954298 h 14964702"/>
              <a:gd name="connsiteX95" fmla="*/ 2888227 w 11584869"/>
              <a:gd name="connsiteY95" fmla="*/ 7954298 h 14964702"/>
              <a:gd name="connsiteX96" fmla="*/ 2276168 w 11584869"/>
              <a:gd name="connsiteY96" fmla="*/ 9483214 h 14964702"/>
              <a:gd name="connsiteX97" fmla="*/ 2888227 w 11584869"/>
              <a:gd name="connsiteY97" fmla="*/ 8259102 h 14964702"/>
              <a:gd name="connsiteX98" fmla="*/ 4259826 w 11584869"/>
              <a:gd name="connsiteY98" fmla="*/ 8259102 h 14964702"/>
              <a:gd name="connsiteX99" fmla="*/ 4871882 w 11584869"/>
              <a:gd name="connsiteY99" fmla="*/ 9483214 h 14964702"/>
              <a:gd name="connsiteX100" fmla="*/ 4259826 w 11584869"/>
              <a:gd name="connsiteY100" fmla="*/ 10707329 h 14964702"/>
              <a:gd name="connsiteX101" fmla="*/ 2888227 w 11584869"/>
              <a:gd name="connsiteY101" fmla="*/ 10707329 h 14964702"/>
              <a:gd name="connsiteX102" fmla="*/ 2276168 w 11584869"/>
              <a:gd name="connsiteY102" fmla="*/ 1224116 h 14964702"/>
              <a:gd name="connsiteX103" fmla="*/ 2888227 w 11584869"/>
              <a:gd name="connsiteY103" fmla="*/ 0 h 14964702"/>
              <a:gd name="connsiteX104" fmla="*/ 4259827 w 11584869"/>
              <a:gd name="connsiteY104" fmla="*/ 0 h 14964702"/>
              <a:gd name="connsiteX105" fmla="*/ 4871882 w 11584869"/>
              <a:gd name="connsiteY105" fmla="*/ 1224116 h 14964702"/>
              <a:gd name="connsiteX106" fmla="*/ 4259827 w 11584869"/>
              <a:gd name="connsiteY106" fmla="*/ 2448230 h 14964702"/>
              <a:gd name="connsiteX107" fmla="*/ 2888227 w 11584869"/>
              <a:gd name="connsiteY107" fmla="*/ 2448230 h 14964702"/>
              <a:gd name="connsiteX108" fmla="*/ 2276168 w 11584869"/>
              <a:gd name="connsiteY108" fmla="*/ 3977150 h 14964702"/>
              <a:gd name="connsiteX109" fmla="*/ 2888227 w 11584869"/>
              <a:gd name="connsiteY109" fmla="*/ 2753034 h 14964702"/>
              <a:gd name="connsiteX110" fmla="*/ 4259827 w 11584869"/>
              <a:gd name="connsiteY110" fmla="*/ 2753034 h 14964702"/>
              <a:gd name="connsiteX111" fmla="*/ 4871882 w 11584869"/>
              <a:gd name="connsiteY111" fmla="*/ 3977150 h 14964702"/>
              <a:gd name="connsiteX112" fmla="*/ 4259827 w 11584869"/>
              <a:gd name="connsiteY112" fmla="*/ 5201264 h 14964702"/>
              <a:gd name="connsiteX113" fmla="*/ 2888227 w 11584869"/>
              <a:gd name="connsiteY113" fmla="*/ 5201264 h 14964702"/>
              <a:gd name="connsiteX114" fmla="*/ 2276161 w 11584869"/>
              <a:gd name="connsiteY114" fmla="*/ 12273123 h 14964702"/>
              <a:gd name="connsiteX115" fmla="*/ 2888219 w 11584869"/>
              <a:gd name="connsiteY115" fmla="*/ 11049008 h 14964702"/>
              <a:gd name="connsiteX116" fmla="*/ 4259819 w 11584869"/>
              <a:gd name="connsiteY116" fmla="*/ 11049008 h 14964702"/>
              <a:gd name="connsiteX117" fmla="*/ 4871876 w 11584869"/>
              <a:gd name="connsiteY117" fmla="*/ 12273123 h 14964702"/>
              <a:gd name="connsiteX118" fmla="*/ 4259819 w 11584869"/>
              <a:gd name="connsiteY118" fmla="*/ 13497238 h 14964702"/>
              <a:gd name="connsiteX119" fmla="*/ 2888219 w 11584869"/>
              <a:gd name="connsiteY119" fmla="*/ 13497238 h 14964702"/>
              <a:gd name="connsiteX120" fmla="*/ 152397 w 11584869"/>
              <a:gd name="connsiteY120" fmla="*/ 13740587 h 14964702"/>
              <a:gd name="connsiteX121" fmla="*/ 764455 w 11584869"/>
              <a:gd name="connsiteY121" fmla="*/ 12516471 h 14964702"/>
              <a:gd name="connsiteX122" fmla="*/ 2136055 w 11584869"/>
              <a:gd name="connsiteY122" fmla="*/ 12516471 h 14964702"/>
              <a:gd name="connsiteX123" fmla="*/ 2748114 w 11584869"/>
              <a:gd name="connsiteY123" fmla="*/ 13740587 h 14964702"/>
              <a:gd name="connsiteX124" fmla="*/ 2136055 w 11584869"/>
              <a:gd name="connsiteY124" fmla="*/ 14964702 h 14964702"/>
              <a:gd name="connsiteX125" fmla="*/ 764455 w 11584869"/>
              <a:gd name="connsiteY125" fmla="*/ 14964702 h 14964702"/>
              <a:gd name="connsiteX126" fmla="*/ 0 w 11584869"/>
              <a:gd name="connsiteY126" fmla="*/ 11012132 h 14964702"/>
              <a:gd name="connsiteX127" fmla="*/ 612058 w 11584869"/>
              <a:gd name="connsiteY127" fmla="*/ 9788015 h 14964702"/>
              <a:gd name="connsiteX128" fmla="*/ 1983658 w 11584869"/>
              <a:gd name="connsiteY128" fmla="*/ 9788015 h 14964702"/>
              <a:gd name="connsiteX129" fmla="*/ 2595716 w 11584869"/>
              <a:gd name="connsiteY129" fmla="*/ 11012132 h 14964702"/>
              <a:gd name="connsiteX130" fmla="*/ 1983658 w 11584869"/>
              <a:gd name="connsiteY130" fmla="*/ 12236246 h 14964702"/>
              <a:gd name="connsiteX131" fmla="*/ 612058 w 11584869"/>
              <a:gd name="connsiteY131" fmla="*/ 12236246 h 14964702"/>
              <a:gd name="connsiteX132" fmla="*/ 0 w 11584869"/>
              <a:gd name="connsiteY132" fmla="*/ 8259100 h 14964702"/>
              <a:gd name="connsiteX133" fmla="*/ 612058 w 11584869"/>
              <a:gd name="connsiteY133" fmla="*/ 7034984 h 14964702"/>
              <a:gd name="connsiteX134" fmla="*/ 1983658 w 11584869"/>
              <a:gd name="connsiteY134" fmla="*/ 7034984 h 14964702"/>
              <a:gd name="connsiteX135" fmla="*/ 2595716 w 11584869"/>
              <a:gd name="connsiteY135" fmla="*/ 8259100 h 14964702"/>
              <a:gd name="connsiteX136" fmla="*/ 1983657 w 11584869"/>
              <a:gd name="connsiteY136" fmla="*/ 9483210 h 14964702"/>
              <a:gd name="connsiteX137" fmla="*/ 612058 w 11584869"/>
              <a:gd name="connsiteY137" fmla="*/ 9483210 h 14964702"/>
              <a:gd name="connsiteX138" fmla="*/ 0 w 11584869"/>
              <a:gd name="connsiteY138" fmla="*/ 5506066 h 14964702"/>
              <a:gd name="connsiteX139" fmla="*/ 612058 w 11584869"/>
              <a:gd name="connsiteY139" fmla="*/ 4281950 h 14964702"/>
              <a:gd name="connsiteX140" fmla="*/ 1983658 w 11584869"/>
              <a:gd name="connsiteY140" fmla="*/ 4281950 h 14964702"/>
              <a:gd name="connsiteX141" fmla="*/ 2595715 w 11584869"/>
              <a:gd name="connsiteY141" fmla="*/ 5506066 h 14964702"/>
              <a:gd name="connsiteX142" fmla="*/ 1983658 w 11584869"/>
              <a:gd name="connsiteY142" fmla="*/ 6730182 h 14964702"/>
              <a:gd name="connsiteX143" fmla="*/ 612058 w 11584869"/>
              <a:gd name="connsiteY143" fmla="*/ 6730182 h 14964702"/>
              <a:gd name="connsiteX144" fmla="*/ 0 w 11584869"/>
              <a:gd name="connsiteY144" fmla="*/ 2753032 h 14964702"/>
              <a:gd name="connsiteX145" fmla="*/ 612058 w 11584869"/>
              <a:gd name="connsiteY145" fmla="*/ 1528916 h 14964702"/>
              <a:gd name="connsiteX146" fmla="*/ 1983657 w 11584869"/>
              <a:gd name="connsiteY146" fmla="*/ 1528916 h 14964702"/>
              <a:gd name="connsiteX147" fmla="*/ 2595715 w 11584869"/>
              <a:gd name="connsiteY147" fmla="*/ 2753032 h 14964702"/>
              <a:gd name="connsiteX148" fmla="*/ 1983657 w 11584869"/>
              <a:gd name="connsiteY148" fmla="*/ 3977148 h 14964702"/>
              <a:gd name="connsiteX149" fmla="*/ 612058 w 11584869"/>
              <a:gd name="connsiteY149" fmla="*/ 3977148 h 1496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1584869" h="14964702">
                <a:moveTo>
                  <a:pt x="8989153" y="2619070"/>
                </a:moveTo>
                <a:lnTo>
                  <a:pt x="9601211" y="1394954"/>
                </a:lnTo>
                <a:lnTo>
                  <a:pt x="10972811" y="1394954"/>
                </a:lnTo>
                <a:lnTo>
                  <a:pt x="11584869" y="2619070"/>
                </a:lnTo>
                <a:lnTo>
                  <a:pt x="10972811" y="3843184"/>
                </a:lnTo>
                <a:lnTo>
                  <a:pt x="9601211" y="3843184"/>
                </a:lnTo>
                <a:close/>
                <a:moveTo>
                  <a:pt x="8989153" y="5372104"/>
                </a:moveTo>
                <a:lnTo>
                  <a:pt x="9601211" y="4147988"/>
                </a:lnTo>
                <a:lnTo>
                  <a:pt x="10972811" y="4147988"/>
                </a:lnTo>
                <a:lnTo>
                  <a:pt x="11584869" y="5372104"/>
                </a:lnTo>
                <a:lnTo>
                  <a:pt x="10972811" y="6596218"/>
                </a:lnTo>
                <a:lnTo>
                  <a:pt x="9601211" y="6596218"/>
                </a:lnTo>
                <a:close/>
                <a:moveTo>
                  <a:pt x="8989153" y="8125138"/>
                </a:moveTo>
                <a:lnTo>
                  <a:pt x="9601211" y="6901022"/>
                </a:lnTo>
                <a:lnTo>
                  <a:pt x="10972811" y="6901022"/>
                </a:lnTo>
                <a:lnTo>
                  <a:pt x="11584869" y="8125138"/>
                </a:lnTo>
                <a:lnTo>
                  <a:pt x="10972811" y="9349252"/>
                </a:lnTo>
                <a:lnTo>
                  <a:pt x="9601211" y="9349252"/>
                </a:lnTo>
                <a:close/>
                <a:moveTo>
                  <a:pt x="8989153" y="10878171"/>
                </a:moveTo>
                <a:lnTo>
                  <a:pt x="9601211" y="9654055"/>
                </a:lnTo>
                <a:lnTo>
                  <a:pt x="10972811" y="9654055"/>
                </a:lnTo>
                <a:lnTo>
                  <a:pt x="11584869" y="10878171"/>
                </a:lnTo>
                <a:lnTo>
                  <a:pt x="10972811" y="12102286"/>
                </a:lnTo>
                <a:lnTo>
                  <a:pt x="9601211" y="12102286"/>
                </a:lnTo>
                <a:close/>
                <a:moveTo>
                  <a:pt x="8989148" y="13668073"/>
                </a:moveTo>
                <a:lnTo>
                  <a:pt x="9601207" y="12443956"/>
                </a:lnTo>
                <a:lnTo>
                  <a:pt x="10972807" y="12443956"/>
                </a:lnTo>
                <a:lnTo>
                  <a:pt x="11584865" y="13668073"/>
                </a:lnTo>
                <a:lnTo>
                  <a:pt x="10972807" y="14892188"/>
                </a:lnTo>
                <a:lnTo>
                  <a:pt x="9601207" y="14892188"/>
                </a:lnTo>
                <a:close/>
                <a:moveTo>
                  <a:pt x="6828504" y="1224116"/>
                </a:moveTo>
                <a:lnTo>
                  <a:pt x="7440562" y="0"/>
                </a:lnTo>
                <a:lnTo>
                  <a:pt x="8812162" y="0"/>
                </a:lnTo>
                <a:lnTo>
                  <a:pt x="9424221" y="1224116"/>
                </a:lnTo>
                <a:lnTo>
                  <a:pt x="8812162" y="2448232"/>
                </a:lnTo>
                <a:lnTo>
                  <a:pt x="7440562" y="2448232"/>
                </a:lnTo>
                <a:close/>
                <a:moveTo>
                  <a:pt x="6828504" y="3977150"/>
                </a:moveTo>
                <a:lnTo>
                  <a:pt x="7440562" y="2753034"/>
                </a:lnTo>
                <a:lnTo>
                  <a:pt x="8812162" y="2753034"/>
                </a:lnTo>
                <a:lnTo>
                  <a:pt x="9424221" y="3977150"/>
                </a:lnTo>
                <a:lnTo>
                  <a:pt x="8812162" y="5201266"/>
                </a:lnTo>
                <a:lnTo>
                  <a:pt x="7440562" y="5201266"/>
                </a:lnTo>
                <a:close/>
                <a:moveTo>
                  <a:pt x="6828504" y="6730184"/>
                </a:moveTo>
                <a:lnTo>
                  <a:pt x="7440562" y="5506068"/>
                </a:lnTo>
                <a:lnTo>
                  <a:pt x="8812162" y="5506068"/>
                </a:lnTo>
                <a:lnTo>
                  <a:pt x="9424221" y="6730184"/>
                </a:lnTo>
                <a:lnTo>
                  <a:pt x="8812162" y="7954300"/>
                </a:lnTo>
                <a:lnTo>
                  <a:pt x="7440562" y="7954300"/>
                </a:lnTo>
                <a:close/>
                <a:moveTo>
                  <a:pt x="6828504" y="9483216"/>
                </a:moveTo>
                <a:lnTo>
                  <a:pt x="7440562" y="8259102"/>
                </a:lnTo>
                <a:lnTo>
                  <a:pt x="8812162" y="8259102"/>
                </a:lnTo>
                <a:lnTo>
                  <a:pt x="9424221" y="9483216"/>
                </a:lnTo>
                <a:lnTo>
                  <a:pt x="8812162" y="10707331"/>
                </a:lnTo>
                <a:lnTo>
                  <a:pt x="7440562" y="10707331"/>
                </a:lnTo>
                <a:close/>
                <a:moveTo>
                  <a:pt x="6828499" y="12273124"/>
                </a:moveTo>
                <a:lnTo>
                  <a:pt x="7440557" y="11049008"/>
                </a:lnTo>
                <a:lnTo>
                  <a:pt x="8812157" y="11049008"/>
                </a:lnTo>
                <a:lnTo>
                  <a:pt x="9424215" y="12273124"/>
                </a:lnTo>
                <a:lnTo>
                  <a:pt x="8812157" y="13497239"/>
                </a:lnTo>
                <a:lnTo>
                  <a:pt x="7440557" y="13497238"/>
                </a:lnTo>
                <a:close/>
                <a:moveTo>
                  <a:pt x="4564625" y="13738132"/>
                </a:moveTo>
                <a:lnTo>
                  <a:pt x="5176682" y="12514015"/>
                </a:lnTo>
                <a:lnTo>
                  <a:pt x="6548282" y="12514015"/>
                </a:lnTo>
                <a:lnTo>
                  <a:pt x="7160340" y="13738132"/>
                </a:lnTo>
                <a:lnTo>
                  <a:pt x="6548282" y="14962246"/>
                </a:lnTo>
                <a:lnTo>
                  <a:pt x="5176682" y="14962246"/>
                </a:lnTo>
                <a:close/>
                <a:moveTo>
                  <a:pt x="4552338" y="11012132"/>
                </a:moveTo>
                <a:lnTo>
                  <a:pt x="5164393" y="9788015"/>
                </a:lnTo>
                <a:lnTo>
                  <a:pt x="6535993" y="9788015"/>
                </a:lnTo>
                <a:lnTo>
                  <a:pt x="7148051" y="11012132"/>
                </a:lnTo>
                <a:lnTo>
                  <a:pt x="6535993" y="12236246"/>
                </a:lnTo>
                <a:lnTo>
                  <a:pt x="5164393" y="12236246"/>
                </a:lnTo>
                <a:close/>
                <a:moveTo>
                  <a:pt x="4552338" y="2753032"/>
                </a:moveTo>
                <a:lnTo>
                  <a:pt x="5164393" y="1528916"/>
                </a:lnTo>
                <a:lnTo>
                  <a:pt x="6535993" y="1528916"/>
                </a:lnTo>
                <a:lnTo>
                  <a:pt x="7148051" y="2753032"/>
                </a:lnTo>
                <a:lnTo>
                  <a:pt x="6535993" y="3977148"/>
                </a:lnTo>
                <a:lnTo>
                  <a:pt x="5164393" y="3977148"/>
                </a:lnTo>
                <a:close/>
                <a:moveTo>
                  <a:pt x="4552338" y="5506066"/>
                </a:moveTo>
                <a:lnTo>
                  <a:pt x="5164393" y="4281950"/>
                </a:lnTo>
                <a:lnTo>
                  <a:pt x="6535993" y="4281950"/>
                </a:lnTo>
                <a:lnTo>
                  <a:pt x="7148051" y="5506066"/>
                </a:lnTo>
                <a:lnTo>
                  <a:pt x="6535993" y="6730182"/>
                </a:lnTo>
                <a:lnTo>
                  <a:pt x="5164393" y="6730182"/>
                </a:lnTo>
                <a:close/>
                <a:moveTo>
                  <a:pt x="4552337" y="8259100"/>
                </a:moveTo>
                <a:lnTo>
                  <a:pt x="5164393" y="7034984"/>
                </a:lnTo>
                <a:lnTo>
                  <a:pt x="6535993" y="7034984"/>
                </a:lnTo>
                <a:lnTo>
                  <a:pt x="7148051" y="8259100"/>
                </a:lnTo>
                <a:lnTo>
                  <a:pt x="6535993" y="9483212"/>
                </a:lnTo>
                <a:lnTo>
                  <a:pt x="5164393" y="9483212"/>
                </a:lnTo>
                <a:close/>
                <a:moveTo>
                  <a:pt x="2276168" y="6730184"/>
                </a:moveTo>
                <a:lnTo>
                  <a:pt x="2888227" y="5506068"/>
                </a:lnTo>
                <a:lnTo>
                  <a:pt x="4259827" y="5506068"/>
                </a:lnTo>
                <a:lnTo>
                  <a:pt x="4871882" y="6730184"/>
                </a:lnTo>
                <a:lnTo>
                  <a:pt x="4259826" y="7954298"/>
                </a:lnTo>
                <a:lnTo>
                  <a:pt x="2888227" y="7954298"/>
                </a:lnTo>
                <a:close/>
                <a:moveTo>
                  <a:pt x="2276168" y="9483214"/>
                </a:moveTo>
                <a:lnTo>
                  <a:pt x="2888227" y="8259102"/>
                </a:lnTo>
                <a:lnTo>
                  <a:pt x="4259826" y="8259102"/>
                </a:lnTo>
                <a:lnTo>
                  <a:pt x="4871882" y="9483214"/>
                </a:lnTo>
                <a:lnTo>
                  <a:pt x="4259826" y="10707329"/>
                </a:lnTo>
                <a:lnTo>
                  <a:pt x="2888227" y="10707329"/>
                </a:lnTo>
                <a:close/>
                <a:moveTo>
                  <a:pt x="2276168" y="1224116"/>
                </a:moveTo>
                <a:lnTo>
                  <a:pt x="2888227" y="0"/>
                </a:lnTo>
                <a:lnTo>
                  <a:pt x="4259827" y="0"/>
                </a:lnTo>
                <a:lnTo>
                  <a:pt x="4871882" y="1224116"/>
                </a:lnTo>
                <a:lnTo>
                  <a:pt x="4259827" y="2448230"/>
                </a:lnTo>
                <a:lnTo>
                  <a:pt x="2888227" y="2448230"/>
                </a:lnTo>
                <a:close/>
                <a:moveTo>
                  <a:pt x="2276168" y="3977150"/>
                </a:moveTo>
                <a:lnTo>
                  <a:pt x="2888227" y="2753034"/>
                </a:lnTo>
                <a:lnTo>
                  <a:pt x="4259827" y="2753034"/>
                </a:lnTo>
                <a:lnTo>
                  <a:pt x="4871882" y="3977150"/>
                </a:lnTo>
                <a:lnTo>
                  <a:pt x="4259827" y="5201264"/>
                </a:lnTo>
                <a:lnTo>
                  <a:pt x="2888227" y="5201264"/>
                </a:lnTo>
                <a:close/>
                <a:moveTo>
                  <a:pt x="2276161" y="12273123"/>
                </a:moveTo>
                <a:lnTo>
                  <a:pt x="2888219" y="11049008"/>
                </a:lnTo>
                <a:lnTo>
                  <a:pt x="4259819" y="11049008"/>
                </a:lnTo>
                <a:lnTo>
                  <a:pt x="4871876" y="12273123"/>
                </a:lnTo>
                <a:lnTo>
                  <a:pt x="4259819" y="13497238"/>
                </a:lnTo>
                <a:lnTo>
                  <a:pt x="2888219" y="13497238"/>
                </a:lnTo>
                <a:close/>
                <a:moveTo>
                  <a:pt x="152397" y="13740587"/>
                </a:moveTo>
                <a:lnTo>
                  <a:pt x="764455" y="12516471"/>
                </a:lnTo>
                <a:lnTo>
                  <a:pt x="2136055" y="12516471"/>
                </a:lnTo>
                <a:lnTo>
                  <a:pt x="2748114" y="13740587"/>
                </a:lnTo>
                <a:lnTo>
                  <a:pt x="2136055" y="14964702"/>
                </a:lnTo>
                <a:lnTo>
                  <a:pt x="764455" y="14964702"/>
                </a:lnTo>
                <a:close/>
                <a:moveTo>
                  <a:pt x="0" y="11012132"/>
                </a:moveTo>
                <a:lnTo>
                  <a:pt x="612058" y="9788015"/>
                </a:lnTo>
                <a:lnTo>
                  <a:pt x="1983658" y="9788015"/>
                </a:lnTo>
                <a:lnTo>
                  <a:pt x="2595716" y="11012132"/>
                </a:lnTo>
                <a:lnTo>
                  <a:pt x="1983658" y="12236246"/>
                </a:lnTo>
                <a:lnTo>
                  <a:pt x="612058" y="12236246"/>
                </a:lnTo>
                <a:close/>
                <a:moveTo>
                  <a:pt x="0" y="8259100"/>
                </a:moveTo>
                <a:lnTo>
                  <a:pt x="612058" y="7034984"/>
                </a:lnTo>
                <a:lnTo>
                  <a:pt x="1983658" y="7034984"/>
                </a:lnTo>
                <a:lnTo>
                  <a:pt x="2595716" y="8259100"/>
                </a:lnTo>
                <a:lnTo>
                  <a:pt x="1983657" y="9483210"/>
                </a:lnTo>
                <a:lnTo>
                  <a:pt x="612058" y="9483210"/>
                </a:lnTo>
                <a:close/>
                <a:moveTo>
                  <a:pt x="0" y="5506066"/>
                </a:moveTo>
                <a:lnTo>
                  <a:pt x="612058" y="4281950"/>
                </a:lnTo>
                <a:lnTo>
                  <a:pt x="1983658" y="4281950"/>
                </a:lnTo>
                <a:lnTo>
                  <a:pt x="2595715" y="5506066"/>
                </a:lnTo>
                <a:lnTo>
                  <a:pt x="1983658" y="6730182"/>
                </a:lnTo>
                <a:lnTo>
                  <a:pt x="612058" y="6730182"/>
                </a:lnTo>
                <a:close/>
                <a:moveTo>
                  <a:pt x="0" y="2753032"/>
                </a:moveTo>
                <a:lnTo>
                  <a:pt x="612058" y="1528916"/>
                </a:lnTo>
                <a:lnTo>
                  <a:pt x="1983657" y="1528916"/>
                </a:lnTo>
                <a:lnTo>
                  <a:pt x="2595715" y="2753032"/>
                </a:lnTo>
                <a:lnTo>
                  <a:pt x="1983657" y="3977148"/>
                </a:lnTo>
                <a:lnTo>
                  <a:pt x="612058" y="3977148"/>
                </a:lnTo>
                <a:close/>
              </a:path>
            </a:pathLst>
          </a:custGeom>
          <a:blipFill>
            <a:blip r:embed="rId2"/>
            <a:stretch>
              <a:fillRect l="1" r="1"/>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Hexagon 3">
            <a:extLst>
              <a:ext uri="{FF2B5EF4-FFF2-40B4-BE49-F238E27FC236}">
                <a16:creationId xmlns:a16="http://schemas.microsoft.com/office/drawing/2014/main" id="{1E4511CB-A232-D457-F408-515CFCB157F6}"/>
              </a:ext>
            </a:extLst>
          </p:cNvPr>
          <p:cNvSpPr/>
          <p:nvPr/>
        </p:nvSpPr>
        <p:spPr>
          <a:xfrm>
            <a:off x="10484644" y="3031422"/>
            <a:ext cx="1747837" cy="2076450"/>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14849EC1-053E-4EC8-68AE-5DB1FEA05BAD}"/>
              </a:ext>
            </a:extLst>
          </p:cNvPr>
          <p:cNvSpPr/>
          <p:nvPr/>
        </p:nvSpPr>
        <p:spPr>
          <a:xfrm>
            <a:off x="-283780" y="-1382273"/>
            <a:ext cx="2685975" cy="2343150"/>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8A44700-5A39-5A86-F723-44C015F47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87" y="6469809"/>
            <a:ext cx="1257300" cy="388191"/>
          </a:xfrm>
          <a:prstGeom prst="rect">
            <a:avLst/>
          </a:prstGeom>
        </p:spPr>
      </p:pic>
      <p:sp>
        <p:nvSpPr>
          <p:cNvPr id="5" name="TextBox 4">
            <a:extLst>
              <a:ext uri="{FF2B5EF4-FFF2-40B4-BE49-F238E27FC236}">
                <a16:creationId xmlns:a16="http://schemas.microsoft.com/office/drawing/2014/main" id="{C84329D7-C9C0-5046-6D24-61396341EE9A}"/>
              </a:ext>
            </a:extLst>
          </p:cNvPr>
          <p:cNvSpPr txBox="1"/>
          <p:nvPr/>
        </p:nvSpPr>
        <p:spPr>
          <a:xfrm>
            <a:off x="10484644" y="6534835"/>
            <a:ext cx="2042127" cy="323165"/>
          </a:xfrm>
          <a:prstGeom prst="rect">
            <a:avLst/>
          </a:prstGeom>
          <a:noFill/>
        </p:spPr>
        <p:txBody>
          <a:bodyPr wrap="square" rtlCol="0">
            <a:spAutoFit/>
          </a:bodyPr>
          <a:lstStyle/>
          <a:p>
            <a:r>
              <a:rPr lang="en-IN" sz="1500" b="1" dirty="0">
                <a:solidFill>
                  <a:srgbClr val="002060"/>
                </a:solidFill>
                <a:latin typeface="Bahnschrift SemiBold" panose="020B0502040204020203" pitchFamily="34" charset="0"/>
              </a:rPr>
              <a:t>Code Commandos</a:t>
            </a:r>
            <a:endParaRPr lang="en-IN" sz="1500" dirty="0"/>
          </a:p>
        </p:txBody>
      </p:sp>
      <p:sp>
        <p:nvSpPr>
          <p:cNvPr id="6" name="TextBox 5">
            <a:extLst>
              <a:ext uri="{FF2B5EF4-FFF2-40B4-BE49-F238E27FC236}">
                <a16:creationId xmlns:a16="http://schemas.microsoft.com/office/drawing/2014/main" id="{3B9CFB6B-D50C-90EE-1585-20A557CCB727}"/>
              </a:ext>
            </a:extLst>
          </p:cNvPr>
          <p:cNvSpPr txBox="1"/>
          <p:nvPr/>
        </p:nvSpPr>
        <p:spPr>
          <a:xfrm>
            <a:off x="387596" y="571797"/>
            <a:ext cx="4960882" cy="1508105"/>
          </a:xfrm>
          <a:prstGeom prst="rect">
            <a:avLst/>
          </a:prstGeom>
          <a:noFill/>
        </p:spPr>
        <p:txBody>
          <a:bodyPr wrap="square" rtlCol="0">
            <a:spAutoFit/>
          </a:bodyPr>
          <a:lstStyle/>
          <a:p>
            <a:r>
              <a:rPr lang="en-IN" sz="2000" b="1" u="sng" dirty="0"/>
              <a:t>Objective: </a:t>
            </a:r>
          </a:p>
          <a:p>
            <a:endParaRPr lang="en-IN" dirty="0"/>
          </a:p>
          <a:p>
            <a:pPr marL="285750" indent="-285750">
              <a:buFont typeface="Arial" panose="020B0604020202020204" pitchFamily="34" charset="0"/>
              <a:buChar char="•"/>
            </a:pPr>
            <a:r>
              <a:rPr lang="en-IN" dirty="0"/>
              <a:t>Our Project provides a complete Analysis of Mobile Phones’ Brands which is help to Mobile Phone buyers.</a:t>
            </a:r>
          </a:p>
        </p:txBody>
      </p:sp>
      <p:sp>
        <p:nvSpPr>
          <p:cNvPr id="8" name="TextBox 7">
            <a:extLst>
              <a:ext uri="{FF2B5EF4-FFF2-40B4-BE49-F238E27FC236}">
                <a16:creationId xmlns:a16="http://schemas.microsoft.com/office/drawing/2014/main" id="{B2E76D7B-7391-42A2-C1F3-2E26CE9C4B81}"/>
              </a:ext>
            </a:extLst>
          </p:cNvPr>
          <p:cNvSpPr txBox="1"/>
          <p:nvPr/>
        </p:nvSpPr>
        <p:spPr>
          <a:xfrm>
            <a:off x="387596" y="2170451"/>
            <a:ext cx="4572000" cy="2616101"/>
          </a:xfrm>
          <a:prstGeom prst="rect">
            <a:avLst/>
          </a:prstGeom>
          <a:noFill/>
        </p:spPr>
        <p:txBody>
          <a:bodyPr wrap="square" rtlCol="0">
            <a:spAutoFit/>
          </a:bodyPr>
          <a:lstStyle/>
          <a:p>
            <a:r>
              <a:rPr lang="en-IN" sz="2000" b="1" u="sng" dirty="0"/>
              <a:t>Features of this Project:</a:t>
            </a:r>
          </a:p>
          <a:p>
            <a:endParaRPr lang="en-IN" dirty="0"/>
          </a:p>
          <a:p>
            <a:pPr marL="285750" indent="-285750">
              <a:buFont typeface="Arial" panose="020B0604020202020204" pitchFamily="34" charset="0"/>
              <a:buChar char="•"/>
            </a:pPr>
            <a:r>
              <a:rPr lang="en-IN" dirty="0"/>
              <a:t>This Mobile Phones Data Analysis Model shows Analysis with respect to Phone’s Price, its Rating, Discount on it, Storage and RAM wise Analysis &amp; Colour offered by mobiles brands.</a:t>
            </a:r>
          </a:p>
          <a:p>
            <a:endParaRPr lang="en-IN" dirty="0"/>
          </a:p>
          <a:p>
            <a:endParaRPr lang="en-IN" dirty="0"/>
          </a:p>
        </p:txBody>
      </p:sp>
      <p:sp>
        <p:nvSpPr>
          <p:cNvPr id="9" name="TextBox 8">
            <a:extLst>
              <a:ext uri="{FF2B5EF4-FFF2-40B4-BE49-F238E27FC236}">
                <a16:creationId xmlns:a16="http://schemas.microsoft.com/office/drawing/2014/main" id="{A5D29EA8-9499-2F22-16FE-3989BB2D9190}"/>
              </a:ext>
            </a:extLst>
          </p:cNvPr>
          <p:cNvSpPr txBox="1"/>
          <p:nvPr/>
        </p:nvSpPr>
        <p:spPr>
          <a:xfrm>
            <a:off x="387596" y="4324802"/>
            <a:ext cx="5245056" cy="2339102"/>
          </a:xfrm>
          <a:prstGeom prst="rect">
            <a:avLst/>
          </a:prstGeom>
          <a:noFill/>
        </p:spPr>
        <p:txBody>
          <a:bodyPr wrap="square" rtlCol="0">
            <a:spAutoFit/>
          </a:bodyPr>
          <a:lstStyle/>
          <a:p>
            <a:r>
              <a:rPr lang="en-IN" sz="2000" b="1" u="sng" dirty="0"/>
              <a:t>Tools/Technologies Used:</a:t>
            </a:r>
          </a:p>
          <a:p>
            <a:endParaRPr lang="en-IN" b="1" u="sng" dirty="0"/>
          </a:p>
          <a:p>
            <a:pPr marL="285750" indent="-285750">
              <a:buFont typeface="Arial" panose="020B0604020202020204" pitchFamily="34" charset="0"/>
              <a:buChar char="•"/>
            </a:pPr>
            <a:r>
              <a:rPr lang="en-IN" b="1" dirty="0"/>
              <a:t>BeautifulSoup</a:t>
            </a:r>
            <a:r>
              <a:rPr lang="en-IN" dirty="0"/>
              <a:t> for Web Scrapping</a:t>
            </a:r>
          </a:p>
          <a:p>
            <a:pPr marL="285750" indent="-285750">
              <a:buFont typeface="Arial" panose="020B0604020202020204" pitchFamily="34" charset="0"/>
              <a:buChar char="•"/>
            </a:pPr>
            <a:r>
              <a:rPr lang="en-IN" b="1" dirty="0"/>
              <a:t>Numpy</a:t>
            </a:r>
            <a:r>
              <a:rPr lang="en-IN" dirty="0"/>
              <a:t> for Numerical Operations</a:t>
            </a:r>
          </a:p>
          <a:p>
            <a:pPr marL="285750" indent="-285750">
              <a:buFont typeface="Arial" panose="020B0604020202020204" pitchFamily="34" charset="0"/>
              <a:buChar char="•"/>
            </a:pPr>
            <a:r>
              <a:rPr lang="en-IN" b="1" dirty="0"/>
              <a:t>Pandas</a:t>
            </a:r>
            <a:r>
              <a:rPr lang="en-IN" dirty="0"/>
              <a:t> for Data Manipulation</a:t>
            </a:r>
          </a:p>
          <a:p>
            <a:pPr marL="285750" indent="-285750">
              <a:buFont typeface="Arial" panose="020B0604020202020204" pitchFamily="34" charset="0"/>
              <a:buChar char="•"/>
            </a:pPr>
            <a:r>
              <a:rPr lang="en-IN" b="1" dirty="0"/>
              <a:t>Matplotlib</a:t>
            </a:r>
            <a:r>
              <a:rPr lang="en-IN" dirty="0"/>
              <a:t> &amp; </a:t>
            </a:r>
            <a:r>
              <a:rPr lang="en-IN" b="1" dirty="0"/>
              <a:t>Seaborn</a:t>
            </a:r>
            <a:r>
              <a:rPr lang="en-IN" dirty="0"/>
              <a:t> for Data Visualization</a:t>
            </a:r>
          </a:p>
          <a:p>
            <a:pPr marL="285750" indent="-285750">
              <a:buFont typeface="Arial" panose="020B0604020202020204" pitchFamily="34" charset="0"/>
              <a:buChar char="•"/>
            </a:pPr>
            <a:r>
              <a:rPr lang="en-IN" b="1" dirty="0"/>
              <a:t>Google Colab </a:t>
            </a:r>
            <a:r>
              <a:rPr lang="en-IN" dirty="0"/>
              <a:t>for interactive coding</a:t>
            </a:r>
          </a:p>
          <a:p>
            <a:endParaRPr lang="en-IN" b="1" u="sng" dirty="0"/>
          </a:p>
        </p:txBody>
      </p:sp>
    </p:spTree>
    <p:extLst>
      <p:ext uri="{BB962C8B-B14F-4D97-AF65-F5344CB8AC3E}">
        <p14:creationId xmlns:p14="http://schemas.microsoft.com/office/powerpoint/2010/main" val="2066037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6"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5B789-4EAB-FB82-EF1F-268FEF5720F8}"/>
              </a:ext>
            </a:extLst>
          </p:cNvPr>
          <p:cNvSpPr txBox="1"/>
          <p:nvPr/>
        </p:nvSpPr>
        <p:spPr>
          <a:xfrm>
            <a:off x="-1" y="114617"/>
            <a:ext cx="12322629" cy="492443"/>
          </a:xfrm>
          <a:prstGeom prst="rect">
            <a:avLst/>
          </a:prstGeom>
          <a:noFill/>
        </p:spPr>
        <p:txBody>
          <a:bodyPr wrap="square" rtlCol="0">
            <a:spAutoFit/>
          </a:bodyPr>
          <a:lstStyle/>
          <a:p>
            <a:r>
              <a:rPr lang="en-US" sz="2600" dirty="0">
                <a:solidFill>
                  <a:schemeClr val="bg1"/>
                </a:solidFill>
                <a:latin typeface="Bahnschrift SemiBold" panose="020B0502040204020203" pitchFamily="34" charset="0"/>
              </a:rPr>
              <a:t>This Bar-Graph is showing Number of Phone Models are presented in the Dataset.</a:t>
            </a:r>
            <a:endParaRPr lang="en-IN" sz="2600" dirty="0">
              <a:solidFill>
                <a:schemeClr val="bg1"/>
              </a:solidFill>
              <a:latin typeface="Bahnschrift SemiBold" panose="020B0502040204020203" pitchFamily="34" charset="0"/>
            </a:endParaRPr>
          </a:p>
        </p:txBody>
      </p:sp>
      <p:cxnSp>
        <p:nvCxnSpPr>
          <p:cNvPr id="4" name="Straight Connector 3">
            <a:extLst>
              <a:ext uri="{FF2B5EF4-FFF2-40B4-BE49-F238E27FC236}">
                <a16:creationId xmlns:a16="http://schemas.microsoft.com/office/drawing/2014/main" id="{2C9B7B5E-F641-2325-BC0C-C2D9D20AAF50}"/>
              </a:ext>
            </a:extLst>
          </p:cNvPr>
          <p:cNvCxnSpPr/>
          <p:nvPr/>
        </p:nvCxnSpPr>
        <p:spPr>
          <a:xfrm>
            <a:off x="1676397" y="800932"/>
            <a:ext cx="0" cy="5695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BE9728-0F51-9EF1-0522-ED55C0ADBA0C}"/>
              </a:ext>
            </a:extLst>
          </p:cNvPr>
          <p:cNvCxnSpPr/>
          <p:nvPr/>
        </p:nvCxnSpPr>
        <p:spPr>
          <a:xfrm>
            <a:off x="152400" y="6127132"/>
            <a:ext cx="11506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05598A-1F9A-1F2B-CF8A-35D969F789ED}"/>
              </a:ext>
            </a:extLst>
          </p:cNvPr>
          <p:cNvSpPr txBox="1"/>
          <p:nvPr/>
        </p:nvSpPr>
        <p:spPr>
          <a:xfrm>
            <a:off x="152400" y="732533"/>
            <a:ext cx="1657347" cy="5324535"/>
          </a:xfrm>
          <a:prstGeom prst="rect">
            <a:avLst/>
          </a:prstGeom>
          <a:noFill/>
        </p:spPr>
        <p:txBody>
          <a:bodyPr wrap="square" rtlCol="0">
            <a:spAutoFit/>
          </a:bodyPr>
          <a:lstStyle/>
          <a:p>
            <a:r>
              <a:rPr lang="en-IN" sz="2000" dirty="0"/>
              <a:t>           </a:t>
            </a:r>
            <a:r>
              <a:rPr lang="en-IN" sz="2000" dirty="0">
                <a:solidFill>
                  <a:schemeClr val="bg1"/>
                </a:solidFill>
              </a:rPr>
              <a:t>OPPO-</a:t>
            </a:r>
          </a:p>
          <a:p>
            <a:r>
              <a:rPr lang="en-IN" sz="2000" dirty="0">
                <a:solidFill>
                  <a:schemeClr val="bg1"/>
                </a:solidFill>
              </a:rPr>
              <a:t>               HTC-</a:t>
            </a:r>
          </a:p>
          <a:p>
            <a:r>
              <a:rPr lang="en-IN" sz="2000" dirty="0">
                <a:solidFill>
                  <a:schemeClr val="bg1"/>
                </a:solidFill>
              </a:rPr>
              <a:t>           IQOO-Google Pixel-</a:t>
            </a:r>
          </a:p>
          <a:p>
            <a:r>
              <a:rPr lang="en-IN" sz="2000" dirty="0">
                <a:solidFill>
                  <a:schemeClr val="bg1"/>
                </a:solidFill>
              </a:rPr>
              <a:t>                 LG-</a:t>
            </a:r>
          </a:p>
          <a:p>
            <a:r>
              <a:rPr lang="en-IN" sz="2000" dirty="0">
                <a:solidFill>
                  <a:schemeClr val="bg1"/>
                </a:solidFill>
              </a:rPr>
              <a:t>             ASUS-</a:t>
            </a:r>
          </a:p>
          <a:p>
            <a:r>
              <a:rPr lang="en-IN" sz="2000" dirty="0">
                <a:solidFill>
                  <a:schemeClr val="bg1"/>
                </a:solidFill>
              </a:rPr>
              <a:t>        </a:t>
            </a:r>
            <a:r>
              <a:rPr lang="en-IN" sz="2000" dirty="0" err="1">
                <a:solidFill>
                  <a:schemeClr val="bg1"/>
                </a:solidFill>
              </a:rPr>
              <a:t>Realme</a:t>
            </a:r>
            <a:r>
              <a:rPr lang="en-IN" sz="2000" dirty="0">
                <a:solidFill>
                  <a:schemeClr val="bg1"/>
                </a:solidFill>
              </a:rPr>
              <a:t>-</a:t>
            </a:r>
          </a:p>
          <a:p>
            <a:r>
              <a:rPr lang="en-IN" sz="2000" dirty="0">
                <a:solidFill>
                  <a:schemeClr val="bg1"/>
                </a:solidFill>
              </a:rPr>
              <a:t>       GLONEE-</a:t>
            </a:r>
          </a:p>
          <a:p>
            <a:r>
              <a:rPr lang="en-IN" sz="2000" dirty="0">
                <a:solidFill>
                  <a:schemeClr val="bg1"/>
                </a:solidFill>
              </a:rPr>
              <a:t>          Nokia-</a:t>
            </a:r>
          </a:p>
          <a:p>
            <a:r>
              <a:rPr lang="en-IN" sz="2000" dirty="0">
                <a:solidFill>
                  <a:schemeClr val="bg1"/>
                </a:solidFill>
              </a:rPr>
              <a:t>          Apple-</a:t>
            </a:r>
          </a:p>
          <a:p>
            <a:r>
              <a:rPr lang="en-IN" sz="2000" dirty="0">
                <a:solidFill>
                  <a:schemeClr val="bg1"/>
                </a:solidFill>
              </a:rPr>
              <a:t>  SAMSUNG-</a:t>
            </a:r>
          </a:p>
          <a:p>
            <a:r>
              <a:rPr lang="en-IN" sz="2000" dirty="0">
                <a:solidFill>
                  <a:schemeClr val="bg1"/>
                </a:solidFill>
              </a:rPr>
              <a:t>       Lenovo-</a:t>
            </a:r>
          </a:p>
          <a:p>
            <a:r>
              <a:rPr lang="en-IN" sz="2000" dirty="0">
                <a:solidFill>
                  <a:schemeClr val="bg1"/>
                </a:solidFill>
              </a:rPr>
              <a:t>  Motorola-</a:t>
            </a:r>
          </a:p>
          <a:p>
            <a:r>
              <a:rPr lang="en-IN" sz="2000" dirty="0">
                <a:solidFill>
                  <a:schemeClr val="bg1"/>
                </a:solidFill>
              </a:rPr>
              <a:t>         POCO-</a:t>
            </a:r>
          </a:p>
          <a:p>
            <a:r>
              <a:rPr lang="en-IN" sz="2000" dirty="0">
                <a:solidFill>
                  <a:schemeClr val="bg1"/>
                </a:solidFill>
              </a:rPr>
              <a:t>           VIVO-</a:t>
            </a:r>
          </a:p>
          <a:p>
            <a:r>
              <a:rPr lang="en-IN" sz="2000" dirty="0">
                <a:solidFill>
                  <a:schemeClr val="bg1"/>
                </a:solidFill>
              </a:rPr>
              <a:t>       Xiaomi-</a:t>
            </a:r>
          </a:p>
          <a:p>
            <a:r>
              <a:rPr lang="en-IN" sz="2000" dirty="0">
                <a:solidFill>
                  <a:schemeClr val="bg1"/>
                </a:solidFill>
              </a:rPr>
              <a:t>        </a:t>
            </a:r>
            <a:r>
              <a:rPr lang="en-IN" sz="2000" dirty="0" err="1">
                <a:solidFill>
                  <a:schemeClr val="bg1"/>
                </a:solidFill>
              </a:rPr>
              <a:t>Infinix</a:t>
            </a:r>
            <a:r>
              <a:rPr lang="en-IN" sz="2000" dirty="0">
                <a:solidFill>
                  <a:schemeClr val="bg1"/>
                </a:solidFill>
              </a:rPr>
              <a:t>-</a:t>
            </a:r>
            <a:endParaRPr lang="en-IN" dirty="0">
              <a:solidFill>
                <a:schemeClr val="bg1"/>
              </a:solidFill>
            </a:endParaRPr>
          </a:p>
        </p:txBody>
      </p:sp>
      <p:sp>
        <p:nvSpPr>
          <p:cNvPr id="8" name="TextBox 7">
            <a:extLst>
              <a:ext uri="{FF2B5EF4-FFF2-40B4-BE49-F238E27FC236}">
                <a16:creationId xmlns:a16="http://schemas.microsoft.com/office/drawing/2014/main" id="{C1D4EEE9-ED49-4E3D-753C-884581CA73A5}"/>
              </a:ext>
            </a:extLst>
          </p:cNvPr>
          <p:cNvSpPr txBox="1"/>
          <p:nvPr/>
        </p:nvSpPr>
        <p:spPr>
          <a:xfrm>
            <a:off x="1669479" y="6267450"/>
            <a:ext cx="10351063" cy="369332"/>
          </a:xfrm>
          <a:prstGeom prst="rect">
            <a:avLst/>
          </a:prstGeom>
          <a:noFill/>
        </p:spPr>
        <p:txBody>
          <a:bodyPr wrap="square" rtlCol="0">
            <a:spAutoFit/>
          </a:bodyPr>
          <a:lstStyle/>
          <a:p>
            <a:r>
              <a:rPr lang="en-IN" dirty="0">
                <a:solidFill>
                  <a:schemeClr val="bg1"/>
                </a:solidFill>
              </a:rPr>
              <a:t>0               100              200            300                 400                    500                  600                    700</a:t>
            </a:r>
          </a:p>
        </p:txBody>
      </p:sp>
      <p:sp>
        <p:nvSpPr>
          <p:cNvPr id="9" name="Rectangle 8">
            <a:extLst>
              <a:ext uri="{FF2B5EF4-FFF2-40B4-BE49-F238E27FC236}">
                <a16:creationId xmlns:a16="http://schemas.microsoft.com/office/drawing/2014/main" id="{27256B22-9330-0668-6327-F8D661914EAF}"/>
              </a:ext>
            </a:extLst>
          </p:cNvPr>
          <p:cNvSpPr/>
          <p:nvPr/>
        </p:nvSpPr>
        <p:spPr>
          <a:xfrm>
            <a:off x="1676396" y="861996"/>
            <a:ext cx="2819399" cy="1836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79E2DB4-FC53-689B-EDA0-F481515F6C2E}"/>
              </a:ext>
            </a:extLst>
          </p:cNvPr>
          <p:cNvSpPr/>
          <p:nvPr/>
        </p:nvSpPr>
        <p:spPr>
          <a:xfrm>
            <a:off x="1676397" y="1173287"/>
            <a:ext cx="638177" cy="18360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39DAE72-9C9C-DEFD-CDDE-3F2CC65EACD9}"/>
              </a:ext>
            </a:extLst>
          </p:cNvPr>
          <p:cNvSpPr/>
          <p:nvPr/>
        </p:nvSpPr>
        <p:spPr>
          <a:xfrm>
            <a:off x="1682740" y="1518309"/>
            <a:ext cx="82553" cy="1836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52EE313-548B-C1C2-F5D2-827B4A8B1FD6}"/>
              </a:ext>
            </a:extLst>
          </p:cNvPr>
          <p:cNvSpPr/>
          <p:nvPr/>
        </p:nvSpPr>
        <p:spPr>
          <a:xfrm>
            <a:off x="1676396" y="1830584"/>
            <a:ext cx="311142" cy="1836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9BE0676-9D5D-2732-AA08-4D7AD5801FBF}"/>
              </a:ext>
            </a:extLst>
          </p:cNvPr>
          <p:cNvSpPr/>
          <p:nvPr/>
        </p:nvSpPr>
        <p:spPr>
          <a:xfrm>
            <a:off x="1669479" y="2166788"/>
            <a:ext cx="985686" cy="183600"/>
          </a:xfrm>
          <a:prstGeom prst="rect">
            <a:avLst/>
          </a:prstGeom>
          <a:solidFill>
            <a:srgbClr val="611C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1CD2707A-87A1-BE00-EEAE-7F39C10AD3CB}"/>
              </a:ext>
            </a:extLst>
          </p:cNvPr>
          <p:cNvSpPr/>
          <p:nvPr/>
        </p:nvSpPr>
        <p:spPr>
          <a:xfrm>
            <a:off x="1674219" y="2456726"/>
            <a:ext cx="1221660" cy="18360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6D382759-05B0-2EAD-EE15-E1BA58844E11}"/>
              </a:ext>
            </a:extLst>
          </p:cNvPr>
          <p:cNvSpPr/>
          <p:nvPr/>
        </p:nvSpPr>
        <p:spPr>
          <a:xfrm>
            <a:off x="1676398" y="2727791"/>
            <a:ext cx="3293808" cy="183600"/>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A4DE6358-AB70-253C-544A-919B503B1D42}"/>
              </a:ext>
            </a:extLst>
          </p:cNvPr>
          <p:cNvSpPr/>
          <p:nvPr/>
        </p:nvSpPr>
        <p:spPr>
          <a:xfrm>
            <a:off x="1676397" y="3053639"/>
            <a:ext cx="1428137" cy="1836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0C37D08A-AAD1-A54A-BF80-5F4A317D3B27}"/>
              </a:ext>
            </a:extLst>
          </p:cNvPr>
          <p:cNvSpPr/>
          <p:nvPr/>
        </p:nvSpPr>
        <p:spPr>
          <a:xfrm>
            <a:off x="1676397" y="3347002"/>
            <a:ext cx="2423653" cy="183600"/>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39F5F4E-BAE1-2B44-E599-41B0D13E3B9E}"/>
              </a:ext>
            </a:extLst>
          </p:cNvPr>
          <p:cNvSpPr/>
          <p:nvPr/>
        </p:nvSpPr>
        <p:spPr>
          <a:xfrm>
            <a:off x="1676397" y="3637469"/>
            <a:ext cx="4419593" cy="1836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A64AB23-013C-F0F3-C36D-72CCE92AC4AC}"/>
              </a:ext>
            </a:extLst>
          </p:cNvPr>
          <p:cNvSpPr/>
          <p:nvPr/>
        </p:nvSpPr>
        <p:spPr>
          <a:xfrm>
            <a:off x="1676396" y="3962198"/>
            <a:ext cx="8526779" cy="183600"/>
          </a:xfrm>
          <a:prstGeom prst="rect">
            <a:avLst/>
          </a:prstGeom>
          <a:solidFill>
            <a:srgbClr val="3C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7DEF598F-E787-E993-44ED-545681E94974}"/>
              </a:ext>
            </a:extLst>
          </p:cNvPr>
          <p:cNvSpPr/>
          <p:nvPr/>
        </p:nvSpPr>
        <p:spPr>
          <a:xfrm>
            <a:off x="1669479" y="4275326"/>
            <a:ext cx="1352544" cy="183600"/>
          </a:xfrm>
          <a:prstGeom prst="rect">
            <a:avLst/>
          </a:prstGeom>
          <a:solidFill>
            <a:srgbClr val="56060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1CDCCA8-6820-E858-5C6D-1B9E62F9575B}"/>
              </a:ext>
            </a:extLst>
          </p:cNvPr>
          <p:cNvSpPr/>
          <p:nvPr/>
        </p:nvSpPr>
        <p:spPr>
          <a:xfrm>
            <a:off x="1676398" y="4582997"/>
            <a:ext cx="1158242" cy="183600"/>
          </a:xfrm>
          <a:prstGeom prst="rect">
            <a:avLst/>
          </a:prstGeom>
          <a:solidFill>
            <a:srgbClr val="8A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BA5BA3A-5EBE-F986-0F4C-2B3F84C23CBD}"/>
              </a:ext>
            </a:extLst>
          </p:cNvPr>
          <p:cNvSpPr/>
          <p:nvPr/>
        </p:nvSpPr>
        <p:spPr>
          <a:xfrm>
            <a:off x="1683316" y="4884223"/>
            <a:ext cx="762002" cy="1836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690DAC9-63E6-ADF4-0B77-E469E67D50AF}"/>
              </a:ext>
            </a:extLst>
          </p:cNvPr>
          <p:cNvSpPr/>
          <p:nvPr/>
        </p:nvSpPr>
        <p:spPr>
          <a:xfrm>
            <a:off x="1676397" y="5152265"/>
            <a:ext cx="1352545" cy="1836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2382F3F1-9D54-BBAF-9479-322BCE8248DC}"/>
              </a:ext>
            </a:extLst>
          </p:cNvPr>
          <p:cNvSpPr/>
          <p:nvPr/>
        </p:nvSpPr>
        <p:spPr>
          <a:xfrm>
            <a:off x="1676398" y="5436899"/>
            <a:ext cx="2148842" cy="1836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BAF9BE92-387E-7D4D-AB8D-9CADD4E84802}"/>
              </a:ext>
            </a:extLst>
          </p:cNvPr>
          <p:cNvSpPr/>
          <p:nvPr/>
        </p:nvSpPr>
        <p:spPr>
          <a:xfrm>
            <a:off x="1676398" y="5721533"/>
            <a:ext cx="1775462" cy="18360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330A6E4-BE23-00E5-52FD-6EC76BE45480}"/>
              </a:ext>
            </a:extLst>
          </p:cNvPr>
          <p:cNvSpPr txBox="1"/>
          <p:nvPr/>
        </p:nvSpPr>
        <p:spPr>
          <a:xfrm>
            <a:off x="4467890" y="769130"/>
            <a:ext cx="840044" cy="369332"/>
          </a:xfrm>
          <a:prstGeom prst="rect">
            <a:avLst/>
          </a:prstGeom>
          <a:noFill/>
        </p:spPr>
        <p:txBody>
          <a:bodyPr wrap="square" rtlCol="0">
            <a:spAutoFit/>
          </a:bodyPr>
          <a:lstStyle/>
          <a:p>
            <a:r>
              <a:rPr lang="en-US" b="1" dirty="0">
                <a:solidFill>
                  <a:schemeClr val="bg1"/>
                </a:solidFill>
              </a:rPr>
              <a:t>260</a:t>
            </a:r>
            <a:endParaRPr lang="en-IN" b="1" dirty="0">
              <a:solidFill>
                <a:schemeClr val="bg1"/>
              </a:solidFill>
            </a:endParaRPr>
          </a:p>
        </p:txBody>
      </p:sp>
      <p:sp>
        <p:nvSpPr>
          <p:cNvPr id="11" name="TextBox 10">
            <a:extLst>
              <a:ext uri="{FF2B5EF4-FFF2-40B4-BE49-F238E27FC236}">
                <a16:creationId xmlns:a16="http://schemas.microsoft.com/office/drawing/2014/main" id="{8EA7CF5A-FA59-965F-7868-F1DC5F1A4D57}"/>
              </a:ext>
            </a:extLst>
          </p:cNvPr>
          <p:cNvSpPr txBox="1"/>
          <p:nvPr/>
        </p:nvSpPr>
        <p:spPr>
          <a:xfrm>
            <a:off x="2294224" y="1096727"/>
            <a:ext cx="840044" cy="369332"/>
          </a:xfrm>
          <a:prstGeom prst="rect">
            <a:avLst/>
          </a:prstGeom>
          <a:noFill/>
        </p:spPr>
        <p:txBody>
          <a:bodyPr wrap="square" rtlCol="0">
            <a:spAutoFit/>
          </a:bodyPr>
          <a:lstStyle/>
          <a:p>
            <a:r>
              <a:rPr lang="en-US" b="1" dirty="0">
                <a:solidFill>
                  <a:schemeClr val="bg1"/>
                </a:solidFill>
              </a:rPr>
              <a:t>55</a:t>
            </a:r>
            <a:endParaRPr lang="en-IN" b="1" dirty="0">
              <a:solidFill>
                <a:schemeClr val="bg1"/>
              </a:solidFill>
            </a:endParaRPr>
          </a:p>
        </p:txBody>
      </p:sp>
      <p:sp>
        <p:nvSpPr>
          <p:cNvPr id="12" name="TextBox 11">
            <a:extLst>
              <a:ext uri="{FF2B5EF4-FFF2-40B4-BE49-F238E27FC236}">
                <a16:creationId xmlns:a16="http://schemas.microsoft.com/office/drawing/2014/main" id="{F3169719-DC73-8484-95C1-5C6C919BEA8D}"/>
              </a:ext>
            </a:extLst>
          </p:cNvPr>
          <p:cNvSpPr txBox="1"/>
          <p:nvPr/>
        </p:nvSpPr>
        <p:spPr>
          <a:xfrm>
            <a:off x="1724016" y="1433447"/>
            <a:ext cx="840044" cy="369332"/>
          </a:xfrm>
          <a:prstGeom prst="rect">
            <a:avLst/>
          </a:prstGeom>
          <a:noFill/>
        </p:spPr>
        <p:txBody>
          <a:bodyPr wrap="square" rtlCol="0">
            <a:spAutoFit/>
          </a:bodyPr>
          <a:lstStyle/>
          <a:p>
            <a:r>
              <a:rPr lang="en-US" b="1" dirty="0">
                <a:solidFill>
                  <a:schemeClr val="bg1"/>
                </a:solidFill>
              </a:rPr>
              <a:t>5</a:t>
            </a:r>
            <a:endParaRPr lang="en-IN" b="1" dirty="0">
              <a:solidFill>
                <a:schemeClr val="bg1"/>
              </a:solidFill>
            </a:endParaRPr>
          </a:p>
        </p:txBody>
      </p:sp>
      <p:sp>
        <p:nvSpPr>
          <p:cNvPr id="13" name="TextBox 12">
            <a:extLst>
              <a:ext uri="{FF2B5EF4-FFF2-40B4-BE49-F238E27FC236}">
                <a16:creationId xmlns:a16="http://schemas.microsoft.com/office/drawing/2014/main" id="{EC47E2C4-61CA-669E-6DBF-C7706D8AFCFF}"/>
              </a:ext>
            </a:extLst>
          </p:cNvPr>
          <p:cNvSpPr txBox="1"/>
          <p:nvPr/>
        </p:nvSpPr>
        <p:spPr>
          <a:xfrm>
            <a:off x="1962284" y="1702555"/>
            <a:ext cx="840044" cy="369332"/>
          </a:xfrm>
          <a:prstGeom prst="rect">
            <a:avLst/>
          </a:prstGeom>
          <a:noFill/>
        </p:spPr>
        <p:txBody>
          <a:bodyPr wrap="square" rtlCol="0">
            <a:spAutoFit/>
          </a:bodyPr>
          <a:lstStyle/>
          <a:p>
            <a:r>
              <a:rPr lang="en-US" b="1" dirty="0">
                <a:solidFill>
                  <a:schemeClr val="bg1"/>
                </a:solidFill>
              </a:rPr>
              <a:t>29</a:t>
            </a:r>
            <a:endParaRPr lang="en-IN" b="1" dirty="0">
              <a:solidFill>
                <a:schemeClr val="bg1"/>
              </a:solidFill>
            </a:endParaRPr>
          </a:p>
        </p:txBody>
      </p:sp>
      <p:sp>
        <p:nvSpPr>
          <p:cNvPr id="14" name="TextBox 13">
            <a:extLst>
              <a:ext uri="{FF2B5EF4-FFF2-40B4-BE49-F238E27FC236}">
                <a16:creationId xmlns:a16="http://schemas.microsoft.com/office/drawing/2014/main" id="{FB2556BD-8ED3-4435-ED40-7C361E25666F}"/>
              </a:ext>
            </a:extLst>
          </p:cNvPr>
          <p:cNvSpPr txBox="1"/>
          <p:nvPr/>
        </p:nvSpPr>
        <p:spPr>
          <a:xfrm>
            <a:off x="2631538" y="2062794"/>
            <a:ext cx="840044" cy="369332"/>
          </a:xfrm>
          <a:prstGeom prst="rect">
            <a:avLst/>
          </a:prstGeom>
          <a:noFill/>
        </p:spPr>
        <p:txBody>
          <a:bodyPr wrap="square" rtlCol="0">
            <a:spAutoFit/>
          </a:bodyPr>
          <a:lstStyle/>
          <a:p>
            <a:r>
              <a:rPr lang="en-US" b="1" dirty="0">
                <a:solidFill>
                  <a:schemeClr val="bg1"/>
                </a:solidFill>
              </a:rPr>
              <a:t>99</a:t>
            </a:r>
            <a:endParaRPr lang="en-IN" b="1" dirty="0">
              <a:solidFill>
                <a:schemeClr val="bg1"/>
              </a:solidFill>
            </a:endParaRPr>
          </a:p>
        </p:txBody>
      </p:sp>
      <p:sp>
        <p:nvSpPr>
          <p:cNvPr id="31" name="TextBox 30">
            <a:extLst>
              <a:ext uri="{FF2B5EF4-FFF2-40B4-BE49-F238E27FC236}">
                <a16:creationId xmlns:a16="http://schemas.microsoft.com/office/drawing/2014/main" id="{F5EAAA3C-C4E4-E8B6-F367-CCCF48BDE23F}"/>
              </a:ext>
            </a:extLst>
          </p:cNvPr>
          <p:cNvSpPr txBox="1"/>
          <p:nvPr/>
        </p:nvSpPr>
        <p:spPr>
          <a:xfrm>
            <a:off x="2877626" y="2348494"/>
            <a:ext cx="840044" cy="369332"/>
          </a:xfrm>
          <a:prstGeom prst="rect">
            <a:avLst/>
          </a:prstGeom>
          <a:noFill/>
        </p:spPr>
        <p:txBody>
          <a:bodyPr wrap="square" rtlCol="0">
            <a:spAutoFit/>
          </a:bodyPr>
          <a:lstStyle/>
          <a:p>
            <a:r>
              <a:rPr lang="en-US" b="1" dirty="0">
                <a:solidFill>
                  <a:schemeClr val="bg1"/>
                </a:solidFill>
              </a:rPr>
              <a:t>118</a:t>
            </a:r>
            <a:endParaRPr lang="en-IN" b="1" dirty="0">
              <a:solidFill>
                <a:schemeClr val="bg1"/>
              </a:solidFill>
            </a:endParaRPr>
          </a:p>
        </p:txBody>
      </p:sp>
      <p:sp>
        <p:nvSpPr>
          <p:cNvPr id="32" name="TextBox 31">
            <a:extLst>
              <a:ext uri="{FF2B5EF4-FFF2-40B4-BE49-F238E27FC236}">
                <a16:creationId xmlns:a16="http://schemas.microsoft.com/office/drawing/2014/main" id="{8C86B93E-8713-9F25-6210-E4C056A1AC5A}"/>
              </a:ext>
            </a:extLst>
          </p:cNvPr>
          <p:cNvSpPr txBox="1"/>
          <p:nvPr/>
        </p:nvSpPr>
        <p:spPr>
          <a:xfrm>
            <a:off x="4952511" y="2627901"/>
            <a:ext cx="840044" cy="369332"/>
          </a:xfrm>
          <a:prstGeom prst="rect">
            <a:avLst/>
          </a:prstGeom>
          <a:noFill/>
        </p:spPr>
        <p:txBody>
          <a:bodyPr wrap="square" rtlCol="0">
            <a:spAutoFit/>
          </a:bodyPr>
          <a:lstStyle/>
          <a:p>
            <a:r>
              <a:rPr lang="en-US" b="1" dirty="0">
                <a:solidFill>
                  <a:schemeClr val="bg1"/>
                </a:solidFill>
              </a:rPr>
              <a:t>294</a:t>
            </a:r>
            <a:endParaRPr lang="en-IN" b="1" dirty="0">
              <a:solidFill>
                <a:schemeClr val="bg1"/>
              </a:solidFill>
            </a:endParaRPr>
          </a:p>
        </p:txBody>
      </p:sp>
      <p:sp>
        <p:nvSpPr>
          <p:cNvPr id="33" name="TextBox 32">
            <a:extLst>
              <a:ext uri="{FF2B5EF4-FFF2-40B4-BE49-F238E27FC236}">
                <a16:creationId xmlns:a16="http://schemas.microsoft.com/office/drawing/2014/main" id="{89477313-52D1-FECD-CB65-90856F45E8A4}"/>
              </a:ext>
            </a:extLst>
          </p:cNvPr>
          <p:cNvSpPr txBox="1"/>
          <p:nvPr/>
        </p:nvSpPr>
        <p:spPr>
          <a:xfrm>
            <a:off x="3094019" y="2959190"/>
            <a:ext cx="840044" cy="369332"/>
          </a:xfrm>
          <a:prstGeom prst="rect">
            <a:avLst/>
          </a:prstGeom>
          <a:noFill/>
        </p:spPr>
        <p:txBody>
          <a:bodyPr wrap="square" rtlCol="0">
            <a:spAutoFit/>
          </a:bodyPr>
          <a:lstStyle/>
          <a:p>
            <a:r>
              <a:rPr lang="en-US" b="1" dirty="0">
                <a:solidFill>
                  <a:schemeClr val="bg1"/>
                </a:solidFill>
              </a:rPr>
              <a:t>129</a:t>
            </a:r>
            <a:endParaRPr lang="en-IN" b="1" dirty="0">
              <a:solidFill>
                <a:schemeClr val="bg1"/>
              </a:solidFill>
            </a:endParaRPr>
          </a:p>
        </p:txBody>
      </p:sp>
      <p:sp>
        <p:nvSpPr>
          <p:cNvPr id="35" name="TextBox 34">
            <a:extLst>
              <a:ext uri="{FF2B5EF4-FFF2-40B4-BE49-F238E27FC236}">
                <a16:creationId xmlns:a16="http://schemas.microsoft.com/office/drawing/2014/main" id="{26F2897C-4510-432A-1A6C-A6D50C3B56E3}"/>
              </a:ext>
            </a:extLst>
          </p:cNvPr>
          <p:cNvSpPr txBox="1"/>
          <p:nvPr/>
        </p:nvSpPr>
        <p:spPr>
          <a:xfrm>
            <a:off x="4074572" y="3249593"/>
            <a:ext cx="840044" cy="369332"/>
          </a:xfrm>
          <a:prstGeom prst="rect">
            <a:avLst/>
          </a:prstGeom>
          <a:noFill/>
        </p:spPr>
        <p:txBody>
          <a:bodyPr wrap="square" rtlCol="0">
            <a:spAutoFit/>
          </a:bodyPr>
          <a:lstStyle/>
          <a:p>
            <a:r>
              <a:rPr lang="en-US" b="1" dirty="0">
                <a:solidFill>
                  <a:schemeClr val="bg1"/>
                </a:solidFill>
              </a:rPr>
              <a:t>209</a:t>
            </a:r>
            <a:endParaRPr lang="en-IN" b="1" dirty="0">
              <a:solidFill>
                <a:schemeClr val="bg1"/>
              </a:solidFill>
            </a:endParaRPr>
          </a:p>
        </p:txBody>
      </p:sp>
      <p:sp>
        <p:nvSpPr>
          <p:cNvPr id="36" name="TextBox 35">
            <a:extLst>
              <a:ext uri="{FF2B5EF4-FFF2-40B4-BE49-F238E27FC236}">
                <a16:creationId xmlns:a16="http://schemas.microsoft.com/office/drawing/2014/main" id="{7D7789A7-757C-677C-A50A-8B19DF93AD94}"/>
              </a:ext>
            </a:extLst>
          </p:cNvPr>
          <p:cNvSpPr txBox="1"/>
          <p:nvPr/>
        </p:nvSpPr>
        <p:spPr>
          <a:xfrm>
            <a:off x="3033915" y="4170838"/>
            <a:ext cx="840044" cy="369332"/>
          </a:xfrm>
          <a:prstGeom prst="rect">
            <a:avLst/>
          </a:prstGeom>
          <a:noFill/>
        </p:spPr>
        <p:txBody>
          <a:bodyPr wrap="square" rtlCol="0">
            <a:spAutoFit/>
          </a:bodyPr>
          <a:lstStyle/>
          <a:p>
            <a:r>
              <a:rPr lang="en-US" b="1" dirty="0">
                <a:solidFill>
                  <a:schemeClr val="bg1"/>
                </a:solidFill>
              </a:rPr>
              <a:t>121</a:t>
            </a:r>
            <a:endParaRPr lang="en-IN" b="1" dirty="0">
              <a:solidFill>
                <a:schemeClr val="bg1"/>
              </a:solidFill>
            </a:endParaRPr>
          </a:p>
        </p:txBody>
      </p:sp>
      <p:sp>
        <p:nvSpPr>
          <p:cNvPr id="37" name="TextBox 36">
            <a:extLst>
              <a:ext uri="{FF2B5EF4-FFF2-40B4-BE49-F238E27FC236}">
                <a16:creationId xmlns:a16="http://schemas.microsoft.com/office/drawing/2014/main" id="{1F0FCAF5-55F2-61C9-008B-F05DE5FDD1AB}"/>
              </a:ext>
            </a:extLst>
          </p:cNvPr>
          <p:cNvSpPr txBox="1"/>
          <p:nvPr/>
        </p:nvSpPr>
        <p:spPr>
          <a:xfrm>
            <a:off x="2813688" y="4497634"/>
            <a:ext cx="840044" cy="369332"/>
          </a:xfrm>
          <a:prstGeom prst="rect">
            <a:avLst/>
          </a:prstGeom>
          <a:noFill/>
        </p:spPr>
        <p:txBody>
          <a:bodyPr wrap="square" rtlCol="0">
            <a:spAutoFit/>
          </a:bodyPr>
          <a:lstStyle/>
          <a:p>
            <a:r>
              <a:rPr lang="en-US" b="1" dirty="0">
                <a:solidFill>
                  <a:schemeClr val="bg1"/>
                </a:solidFill>
              </a:rPr>
              <a:t>105</a:t>
            </a:r>
            <a:endParaRPr lang="en-IN" b="1" dirty="0">
              <a:solidFill>
                <a:schemeClr val="bg1"/>
              </a:solidFill>
            </a:endParaRPr>
          </a:p>
        </p:txBody>
      </p:sp>
      <p:sp>
        <p:nvSpPr>
          <p:cNvPr id="38" name="TextBox 37">
            <a:extLst>
              <a:ext uri="{FF2B5EF4-FFF2-40B4-BE49-F238E27FC236}">
                <a16:creationId xmlns:a16="http://schemas.microsoft.com/office/drawing/2014/main" id="{DB768BEA-B1CE-E421-B2B4-CFDB547CBCD7}"/>
              </a:ext>
            </a:extLst>
          </p:cNvPr>
          <p:cNvSpPr txBox="1"/>
          <p:nvPr/>
        </p:nvSpPr>
        <p:spPr>
          <a:xfrm>
            <a:off x="2434348" y="4793300"/>
            <a:ext cx="840044" cy="369332"/>
          </a:xfrm>
          <a:prstGeom prst="rect">
            <a:avLst/>
          </a:prstGeom>
          <a:noFill/>
        </p:spPr>
        <p:txBody>
          <a:bodyPr wrap="square" rtlCol="0">
            <a:spAutoFit/>
          </a:bodyPr>
          <a:lstStyle/>
          <a:p>
            <a:r>
              <a:rPr lang="en-US" b="1" dirty="0">
                <a:solidFill>
                  <a:schemeClr val="bg1"/>
                </a:solidFill>
              </a:rPr>
              <a:t>74</a:t>
            </a:r>
            <a:endParaRPr lang="en-IN" b="1" dirty="0">
              <a:solidFill>
                <a:schemeClr val="bg1"/>
              </a:solidFill>
            </a:endParaRPr>
          </a:p>
        </p:txBody>
      </p:sp>
      <p:sp>
        <p:nvSpPr>
          <p:cNvPr id="39" name="TextBox 38">
            <a:extLst>
              <a:ext uri="{FF2B5EF4-FFF2-40B4-BE49-F238E27FC236}">
                <a16:creationId xmlns:a16="http://schemas.microsoft.com/office/drawing/2014/main" id="{D32DF61F-E053-5674-5B60-794374C0CDE8}"/>
              </a:ext>
            </a:extLst>
          </p:cNvPr>
          <p:cNvSpPr txBox="1"/>
          <p:nvPr/>
        </p:nvSpPr>
        <p:spPr>
          <a:xfrm>
            <a:off x="3002641" y="5036772"/>
            <a:ext cx="840044" cy="369332"/>
          </a:xfrm>
          <a:prstGeom prst="rect">
            <a:avLst/>
          </a:prstGeom>
          <a:noFill/>
        </p:spPr>
        <p:txBody>
          <a:bodyPr wrap="square" rtlCol="0">
            <a:spAutoFit/>
          </a:bodyPr>
          <a:lstStyle/>
          <a:p>
            <a:r>
              <a:rPr lang="en-US" b="1" dirty="0">
                <a:solidFill>
                  <a:schemeClr val="bg1"/>
                </a:solidFill>
              </a:rPr>
              <a:t>121</a:t>
            </a:r>
            <a:endParaRPr lang="en-IN" b="1" dirty="0">
              <a:solidFill>
                <a:schemeClr val="bg1"/>
              </a:solidFill>
            </a:endParaRPr>
          </a:p>
        </p:txBody>
      </p:sp>
      <p:sp>
        <p:nvSpPr>
          <p:cNvPr id="40" name="TextBox 39">
            <a:extLst>
              <a:ext uri="{FF2B5EF4-FFF2-40B4-BE49-F238E27FC236}">
                <a16:creationId xmlns:a16="http://schemas.microsoft.com/office/drawing/2014/main" id="{18C1AEAE-E893-04C6-C179-FD6EDB50BBCE}"/>
              </a:ext>
            </a:extLst>
          </p:cNvPr>
          <p:cNvSpPr txBox="1"/>
          <p:nvPr/>
        </p:nvSpPr>
        <p:spPr>
          <a:xfrm>
            <a:off x="3814029" y="5344033"/>
            <a:ext cx="840044" cy="369332"/>
          </a:xfrm>
          <a:prstGeom prst="rect">
            <a:avLst/>
          </a:prstGeom>
          <a:noFill/>
        </p:spPr>
        <p:txBody>
          <a:bodyPr wrap="square" rtlCol="0">
            <a:spAutoFit/>
          </a:bodyPr>
          <a:lstStyle/>
          <a:p>
            <a:r>
              <a:rPr lang="en-US" b="1" dirty="0">
                <a:solidFill>
                  <a:schemeClr val="bg1"/>
                </a:solidFill>
              </a:rPr>
              <a:t>197</a:t>
            </a:r>
            <a:endParaRPr lang="en-IN" b="1" dirty="0">
              <a:solidFill>
                <a:schemeClr val="bg1"/>
              </a:solidFill>
            </a:endParaRPr>
          </a:p>
        </p:txBody>
      </p:sp>
      <p:sp>
        <p:nvSpPr>
          <p:cNvPr id="41" name="TextBox 40">
            <a:extLst>
              <a:ext uri="{FF2B5EF4-FFF2-40B4-BE49-F238E27FC236}">
                <a16:creationId xmlns:a16="http://schemas.microsoft.com/office/drawing/2014/main" id="{E6E42B5F-C2D9-CBCD-1342-43BD802CBB34}"/>
              </a:ext>
            </a:extLst>
          </p:cNvPr>
          <p:cNvSpPr txBox="1"/>
          <p:nvPr/>
        </p:nvSpPr>
        <p:spPr>
          <a:xfrm>
            <a:off x="3437781" y="5615934"/>
            <a:ext cx="840044" cy="369332"/>
          </a:xfrm>
          <a:prstGeom prst="rect">
            <a:avLst/>
          </a:prstGeom>
          <a:noFill/>
        </p:spPr>
        <p:txBody>
          <a:bodyPr wrap="square" rtlCol="0">
            <a:spAutoFit/>
          </a:bodyPr>
          <a:lstStyle/>
          <a:p>
            <a:r>
              <a:rPr lang="en-US" b="1" dirty="0">
                <a:solidFill>
                  <a:schemeClr val="bg1"/>
                </a:solidFill>
              </a:rPr>
              <a:t>151</a:t>
            </a:r>
            <a:endParaRPr lang="en-IN" b="1" dirty="0">
              <a:solidFill>
                <a:schemeClr val="bg1"/>
              </a:solidFill>
            </a:endParaRPr>
          </a:p>
        </p:txBody>
      </p:sp>
      <p:sp>
        <p:nvSpPr>
          <p:cNvPr id="42" name="TextBox 41">
            <a:extLst>
              <a:ext uri="{FF2B5EF4-FFF2-40B4-BE49-F238E27FC236}">
                <a16:creationId xmlns:a16="http://schemas.microsoft.com/office/drawing/2014/main" id="{AF37C098-DF1B-4BFF-132E-1C7E16257971}"/>
              </a:ext>
            </a:extLst>
          </p:cNvPr>
          <p:cNvSpPr txBox="1"/>
          <p:nvPr/>
        </p:nvSpPr>
        <p:spPr>
          <a:xfrm>
            <a:off x="6063080" y="3521933"/>
            <a:ext cx="840044" cy="369332"/>
          </a:xfrm>
          <a:prstGeom prst="rect">
            <a:avLst/>
          </a:prstGeom>
          <a:noFill/>
        </p:spPr>
        <p:txBody>
          <a:bodyPr wrap="square" rtlCol="0">
            <a:spAutoFit/>
          </a:bodyPr>
          <a:lstStyle/>
          <a:p>
            <a:r>
              <a:rPr lang="en-US" b="1" dirty="0">
                <a:solidFill>
                  <a:schemeClr val="bg1"/>
                </a:solidFill>
              </a:rPr>
              <a:t>369</a:t>
            </a:r>
            <a:endParaRPr lang="en-IN" b="1" dirty="0">
              <a:solidFill>
                <a:schemeClr val="bg1"/>
              </a:solidFill>
            </a:endParaRPr>
          </a:p>
        </p:txBody>
      </p:sp>
      <p:sp>
        <p:nvSpPr>
          <p:cNvPr id="43" name="TextBox 42">
            <a:extLst>
              <a:ext uri="{FF2B5EF4-FFF2-40B4-BE49-F238E27FC236}">
                <a16:creationId xmlns:a16="http://schemas.microsoft.com/office/drawing/2014/main" id="{38CE1030-3501-2AC5-BC7F-5759CA2972C4}"/>
              </a:ext>
            </a:extLst>
          </p:cNvPr>
          <p:cNvSpPr txBox="1"/>
          <p:nvPr/>
        </p:nvSpPr>
        <p:spPr>
          <a:xfrm>
            <a:off x="10210093" y="3881478"/>
            <a:ext cx="840044" cy="369332"/>
          </a:xfrm>
          <a:prstGeom prst="rect">
            <a:avLst/>
          </a:prstGeom>
          <a:noFill/>
        </p:spPr>
        <p:txBody>
          <a:bodyPr wrap="square" rtlCol="0">
            <a:spAutoFit/>
          </a:bodyPr>
          <a:lstStyle/>
          <a:p>
            <a:r>
              <a:rPr lang="en-US" b="1" dirty="0">
                <a:solidFill>
                  <a:schemeClr val="bg1"/>
                </a:solidFill>
              </a:rPr>
              <a:t>696</a:t>
            </a:r>
            <a:endParaRPr lang="en-IN" b="1" dirty="0">
              <a:solidFill>
                <a:schemeClr val="bg1"/>
              </a:solidFill>
            </a:endParaRPr>
          </a:p>
        </p:txBody>
      </p:sp>
      <p:sp>
        <p:nvSpPr>
          <p:cNvPr id="45" name="TextBox 44">
            <a:extLst>
              <a:ext uri="{FF2B5EF4-FFF2-40B4-BE49-F238E27FC236}">
                <a16:creationId xmlns:a16="http://schemas.microsoft.com/office/drawing/2014/main" id="{D3FE38BD-DA2D-0C5F-91DD-A8923CC9A30F}"/>
              </a:ext>
            </a:extLst>
          </p:cNvPr>
          <p:cNvSpPr txBox="1"/>
          <p:nvPr/>
        </p:nvSpPr>
        <p:spPr>
          <a:xfrm>
            <a:off x="6749143" y="1322199"/>
            <a:ext cx="5094514" cy="1477328"/>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From this graph we can analyze that, Samsung have the most number of mobile phones followed by Apple and realme.  We can also analyze that, IQOO have very least number of mobile phones.</a:t>
            </a:r>
            <a:endParaRPr lang="en-IN" dirty="0">
              <a:solidFill>
                <a:schemeClr val="bg1"/>
              </a:solidFill>
              <a:latin typeface="Bahnschrift SemiBold" panose="020B0502040204020203" pitchFamily="34" charset="0"/>
            </a:endParaRPr>
          </a:p>
        </p:txBody>
      </p:sp>
      <p:cxnSp>
        <p:nvCxnSpPr>
          <p:cNvPr id="5" name="Straight Arrow Connector 4">
            <a:extLst>
              <a:ext uri="{FF2B5EF4-FFF2-40B4-BE49-F238E27FC236}">
                <a16:creationId xmlns:a16="http://schemas.microsoft.com/office/drawing/2014/main" id="{CC8614D6-A78A-D6DE-1AD9-715341FB242E}"/>
              </a:ext>
            </a:extLst>
          </p:cNvPr>
          <p:cNvCxnSpPr/>
          <p:nvPr/>
        </p:nvCxnSpPr>
        <p:spPr>
          <a:xfrm flipH="1" flipV="1">
            <a:off x="1669479" y="662940"/>
            <a:ext cx="6917" cy="1379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F063B19-E509-BD32-97FB-84EA956C0D9D}"/>
              </a:ext>
            </a:extLst>
          </p:cNvPr>
          <p:cNvCxnSpPr/>
          <p:nvPr/>
        </p:nvCxnSpPr>
        <p:spPr>
          <a:xfrm>
            <a:off x="11658600" y="6125467"/>
            <a:ext cx="1850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with Corners Rounded 47">
            <a:extLst>
              <a:ext uri="{FF2B5EF4-FFF2-40B4-BE49-F238E27FC236}">
                <a16:creationId xmlns:a16="http://schemas.microsoft.com/office/drawing/2014/main" id="{C4FB9D51-ED68-33D5-AE60-AFA8C28106BA}"/>
              </a:ext>
            </a:extLst>
          </p:cNvPr>
          <p:cNvSpPr/>
          <p:nvPr/>
        </p:nvSpPr>
        <p:spPr>
          <a:xfrm>
            <a:off x="6609347" y="1322199"/>
            <a:ext cx="5234310" cy="1589192"/>
          </a:xfrm>
          <a:prstGeom prst="wedgeRoundRectCallout">
            <a:avLst>
              <a:gd name="adj1" fmla="val -35544"/>
              <a:gd name="adj2" fmla="val 72595"/>
              <a:gd name="adj3" fmla="val 16667"/>
            </a:avLst>
          </a:prstGeom>
          <a:no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19D938B-4965-88FC-F3AD-3A6D012D6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6882"/>
            <a:ext cx="1196217" cy="329091"/>
          </a:xfrm>
          <a:prstGeom prst="rect">
            <a:avLst/>
          </a:prstGeom>
        </p:spPr>
      </p:pic>
      <p:sp>
        <p:nvSpPr>
          <p:cNvPr id="44" name="TextBox 43">
            <a:extLst>
              <a:ext uri="{FF2B5EF4-FFF2-40B4-BE49-F238E27FC236}">
                <a16:creationId xmlns:a16="http://schemas.microsoft.com/office/drawing/2014/main" id="{E0A41763-CFE1-6212-3D5E-68BDC017EC58}"/>
              </a:ext>
            </a:extLst>
          </p:cNvPr>
          <p:cNvSpPr txBox="1"/>
          <p:nvPr/>
        </p:nvSpPr>
        <p:spPr>
          <a:xfrm>
            <a:off x="10522521" y="6581800"/>
            <a:ext cx="2083676"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169333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par>
                                <p:cTn id="62" presetID="22" presetClass="entr" presetSubtype="4"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00"/>
                                        <p:tgtEl>
                                          <p:spTgt spid="6"/>
                                        </p:tgtEl>
                                      </p:cBhvr>
                                    </p:animEffect>
                                  </p:childTnLst>
                                </p:cTn>
                              </p:par>
                              <p:par>
                                <p:cTn id="65" presetID="22" presetClass="entr" presetSubtype="4"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down)">
                                      <p:cBhvr>
                                        <p:cTn id="67" dur="500"/>
                                        <p:tgtEl>
                                          <p:spTgt spid="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circle(in)">
                                      <p:cBhvr>
                                        <p:cTn id="76" dur="2000"/>
                                        <p:tgtEl>
                                          <p:spTgt spid="4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left)">
                                      <p:cBhvr>
                                        <p:cTn id="88" dur="500"/>
                                        <p:tgtEl>
                                          <p:spTgt spid="11"/>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left)">
                                      <p:cBhvr>
                                        <p:cTn id="91" dur="500"/>
                                        <p:tgtEl>
                                          <p:spTgt spid="14"/>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wipe(left)">
                                      <p:cBhvr>
                                        <p:cTn id="97" dur="500"/>
                                        <p:tgtEl>
                                          <p:spTgt spid="3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wipe(left)">
                                      <p:cBhvr>
                                        <p:cTn id="106" dur="500"/>
                                        <p:tgtEl>
                                          <p:spTgt spid="42"/>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500"/>
                                        <p:tgtEl>
                                          <p:spTgt spid="43"/>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wipe(left)">
                                      <p:cBhvr>
                                        <p:cTn id="112" dur="500"/>
                                        <p:tgtEl>
                                          <p:spTgt spid="36"/>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500"/>
                                        <p:tgtEl>
                                          <p:spTgt spid="37"/>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left)">
                                      <p:cBhvr>
                                        <p:cTn id="118" dur="500"/>
                                        <p:tgtEl>
                                          <p:spTgt spid="3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left)">
                                      <p:cBhvr>
                                        <p:cTn id="121" dur="500"/>
                                        <p:tgtEl>
                                          <p:spTgt spid="39"/>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wipe(left)">
                                      <p:cBhvr>
                                        <p:cTn id="127" dur="500"/>
                                        <p:tgtEl>
                                          <p:spTgt spid="41"/>
                                        </p:tgtEl>
                                      </p:cBhvr>
                                    </p:animEffect>
                                  </p:childTnLst>
                                </p:cTn>
                              </p:par>
                              <p:par>
                                <p:cTn id="128" presetID="22" presetClass="entr" presetSubtype="4" fill="hold" nodeType="withEffect">
                                  <p:stCondLst>
                                    <p:cond delay="0"/>
                                  </p:stCondLst>
                                  <p:childTnLst>
                                    <p:set>
                                      <p:cBhvr>
                                        <p:cTn id="129" dur="1" fill="hold">
                                          <p:stCondLst>
                                            <p:cond delay="0"/>
                                          </p:stCondLst>
                                        </p:cTn>
                                        <p:tgtEl>
                                          <p:spTgt spid="5"/>
                                        </p:tgtEl>
                                        <p:attrNameLst>
                                          <p:attrName>style.visibility</p:attrName>
                                        </p:attrNameLst>
                                      </p:cBhvr>
                                      <p:to>
                                        <p:strVal val="visible"/>
                                      </p:to>
                                    </p:set>
                                    <p:animEffect transition="in" filter="wipe(down)">
                                      <p:cBhvr>
                                        <p:cTn id="130" dur="500"/>
                                        <p:tgtEl>
                                          <p:spTgt spid="5"/>
                                        </p:tgtEl>
                                      </p:cBhvr>
                                    </p:animEffect>
                                  </p:childTnLst>
                                </p:cTn>
                              </p:par>
                              <p:par>
                                <p:cTn id="131" presetID="22" presetClass="entr" presetSubtype="8" fill="hold"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wipe(left)">
                                      <p:cBhvr>
                                        <p:cTn id="133" dur="500"/>
                                        <p:tgtEl>
                                          <p:spTgt spid="46"/>
                                        </p:tgtEl>
                                      </p:cBhvr>
                                    </p:animEffect>
                                  </p:childTnLst>
                                </p:cTn>
                              </p:par>
                              <p:par>
                                <p:cTn id="134" presetID="47" presetClass="entr" presetSubtype="0" fill="hold" nodeType="withEffect">
                                  <p:stCondLst>
                                    <p:cond delay="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000"/>
                                        <p:tgtEl>
                                          <p:spTgt spid="3"/>
                                        </p:tgtEl>
                                      </p:cBhvr>
                                    </p:animEffect>
                                    <p:anim calcmode="lin" valueType="num">
                                      <p:cBhvr>
                                        <p:cTn id="137" dur="1000" fill="hold"/>
                                        <p:tgtEl>
                                          <p:spTgt spid="3"/>
                                        </p:tgtEl>
                                        <p:attrNameLst>
                                          <p:attrName>ppt_x</p:attrName>
                                        </p:attrNameLst>
                                      </p:cBhvr>
                                      <p:tavLst>
                                        <p:tav tm="0">
                                          <p:val>
                                            <p:strVal val="#ppt_x"/>
                                          </p:val>
                                        </p:tav>
                                        <p:tav tm="100000">
                                          <p:val>
                                            <p:strVal val="#ppt_x"/>
                                          </p:val>
                                        </p:tav>
                                      </p:tavLst>
                                    </p:anim>
                                    <p:anim calcmode="lin" valueType="num">
                                      <p:cBhvr>
                                        <p:cTn id="138" dur="1000" fill="hold"/>
                                        <p:tgtEl>
                                          <p:spTgt spid="3"/>
                                        </p:tgtEl>
                                        <p:attrNameLst>
                                          <p:attrName>ppt_y</p:attrName>
                                        </p:attrNameLst>
                                      </p:cBhvr>
                                      <p:tavLst>
                                        <p:tav tm="0">
                                          <p:val>
                                            <p:strVal val="#ppt_y-.1"/>
                                          </p:val>
                                        </p:tav>
                                        <p:tav tm="100000">
                                          <p:val>
                                            <p:strVal val="#ppt_y"/>
                                          </p:val>
                                        </p:tav>
                                      </p:tavLst>
                                    </p:anim>
                                  </p:childTnLst>
                                </p:cTn>
                              </p:par>
                              <p:par>
                                <p:cTn id="139" presetID="22" presetClass="entr" presetSubtype="4" fill="hold" grpId="0" nodeType="withEffect">
                                  <p:stCondLst>
                                    <p:cond delay="0"/>
                                  </p:stCondLst>
                                  <p:childTnLst>
                                    <p:set>
                                      <p:cBhvr>
                                        <p:cTn id="140" dur="1" fill="hold">
                                          <p:stCondLst>
                                            <p:cond delay="0"/>
                                          </p:stCondLst>
                                        </p:cTn>
                                        <p:tgtEl>
                                          <p:spTgt spid="44"/>
                                        </p:tgtEl>
                                        <p:attrNameLst>
                                          <p:attrName>style.visibility</p:attrName>
                                        </p:attrNameLst>
                                      </p:cBhvr>
                                      <p:to>
                                        <p:strVal val="visible"/>
                                      </p:to>
                                    </p:set>
                                    <p:animEffect transition="in" filter="wipe(down)">
                                      <p:cBhvr>
                                        <p:cTn id="1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10" grpId="0"/>
      <p:bldP spid="11" grpId="0"/>
      <p:bldP spid="12" grpId="0"/>
      <p:bldP spid="13" grpId="0"/>
      <p:bldP spid="14" grpId="0"/>
      <p:bldP spid="31" grpId="0"/>
      <p:bldP spid="32" grpId="0"/>
      <p:bldP spid="33" grpId="0"/>
      <p:bldP spid="35" grpId="0"/>
      <p:bldP spid="36" grpId="0"/>
      <p:bldP spid="37" grpId="0"/>
      <p:bldP spid="38" grpId="0"/>
      <p:bldP spid="39" grpId="0"/>
      <p:bldP spid="40" grpId="0"/>
      <p:bldP spid="41" grpId="0"/>
      <p:bldP spid="42" grpId="0"/>
      <p:bldP spid="43" grpId="0"/>
      <p:bldP spid="45" grpId="0"/>
      <p:bldP spid="48"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8F63D00-38EA-A0AE-2649-DBC1FE9B6321}"/>
              </a:ext>
            </a:extLst>
          </p:cNvPr>
          <p:cNvCxnSpPr/>
          <p:nvPr/>
        </p:nvCxnSpPr>
        <p:spPr>
          <a:xfrm flipH="1">
            <a:off x="414338" y="5700713"/>
            <a:ext cx="104727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B67824-DE43-DB09-CFFA-0C84CFC7DBD0}"/>
              </a:ext>
            </a:extLst>
          </p:cNvPr>
          <p:cNvCxnSpPr/>
          <p:nvPr/>
        </p:nvCxnSpPr>
        <p:spPr>
          <a:xfrm>
            <a:off x="971550" y="785813"/>
            <a:ext cx="0" cy="5400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0CF2209-AFCA-44F1-0E18-0D7252ACAB10}"/>
              </a:ext>
            </a:extLst>
          </p:cNvPr>
          <p:cNvSpPr/>
          <p:nvPr/>
        </p:nvSpPr>
        <p:spPr>
          <a:xfrm>
            <a:off x="1028700" y="4965690"/>
            <a:ext cx="469900" cy="228590"/>
          </a:xfrm>
          <a:prstGeom prst="rect">
            <a:avLst/>
          </a:prstGeom>
          <a:solidFill>
            <a:srgbClr val="224F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AFD6CE0F-ED23-8B43-2D9C-4F5C39AE7AE7}"/>
              </a:ext>
            </a:extLst>
          </p:cNvPr>
          <p:cNvCxnSpPr>
            <a:cxnSpLocks/>
            <a:endCxn id="7" idx="0"/>
          </p:cNvCxnSpPr>
          <p:nvPr/>
        </p:nvCxnSpPr>
        <p:spPr>
          <a:xfrm>
            <a:off x="1263650" y="4648190"/>
            <a:ext cx="0"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2BAFF8-4F68-897E-730C-B47E25C9633C}"/>
              </a:ext>
            </a:extLst>
          </p:cNvPr>
          <p:cNvCxnSpPr/>
          <p:nvPr/>
        </p:nvCxnSpPr>
        <p:spPr>
          <a:xfrm>
            <a:off x="1263650" y="5187940"/>
            <a:ext cx="0" cy="215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27C9032-4D18-6ED4-6B9C-B2940C1D4D12}"/>
              </a:ext>
            </a:extLst>
          </p:cNvPr>
          <p:cNvCxnSpPr/>
          <p:nvPr/>
        </p:nvCxnSpPr>
        <p:spPr>
          <a:xfrm>
            <a:off x="1143000" y="5403850"/>
            <a:ext cx="215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826F7E1-6C88-BED0-3E49-124646A84828}"/>
              </a:ext>
            </a:extLst>
          </p:cNvPr>
          <p:cNvCxnSpPr>
            <a:cxnSpLocks/>
          </p:cNvCxnSpPr>
          <p:nvPr/>
        </p:nvCxnSpPr>
        <p:spPr>
          <a:xfrm>
            <a:off x="1028700" y="5118085"/>
            <a:ext cx="469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E1762C1-32FC-4A7B-6DCF-2031365DD472}"/>
              </a:ext>
            </a:extLst>
          </p:cNvPr>
          <p:cNvSpPr/>
          <p:nvPr/>
        </p:nvSpPr>
        <p:spPr>
          <a:xfrm>
            <a:off x="1219201" y="3941754"/>
            <a:ext cx="88897" cy="889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202CE28C-419D-CB25-A023-98EBEE935C0D}"/>
              </a:ext>
            </a:extLst>
          </p:cNvPr>
          <p:cNvSpPr/>
          <p:nvPr/>
        </p:nvSpPr>
        <p:spPr>
          <a:xfrm>
            <a:off x="1219201" y="4414029"/>
            <a:ext cx="88897" cy="889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D7ECDE2-B056-0086-56A8-23B029436FED}"/>
              </a:ext>
            </a:extLst>
          </p:cNvPr>
          <p:cNvSpPr/>
          <p:nvPr/>
        </p:nvSpPr>
        <p:spPr>
          <a:xfrm>
            <a:off x="1212849" y="4579124"/>
            <a:ext cx="88897" cy="889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7A6AFF28-776B-D9AF-C358-00E300FDAF2B}"/>
              </a:ext>
            </a:extLst>
          </p:cNvPr>
          <p:cNvSpPr/>
          <p:nvPr/>
        </p:nvSpPr>
        <p:spPr>
          <a:xfrm>
            <a:off x="1219201" y="4502930"/>
            <a:ext cx="88897" cy="889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320F3DF3-CBFA-B87A-65B0-1506EA42C4AB}"/>
              </a:ext>
            </a:extLst>
          </p:cNvPr>
          <p:cNvSpPr/>
          <p:nvPr/>
        </p:nvSpPr>
        <p:spPr>
          <a:xfrm>
            <a:off x="1219201" y="4471176"/>
            <a:ext cx="88897" cy="889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51AD2810-CE96-794F-EA08-D09F64D53961}"/>
              </a:ext>
            </a:extLst>
          </p:cNvPr>
          <p:cNvCxnSpPr/>
          <p:nvPr/>
        </p:nvCxnSpPr>
        <p:spPr>
          <a:xfrm>
            <a:off x="1143000" y="4645409"/>
            <a:ext cx="242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D043DAC-EA1C-70DD-9079-E4C631912EE8}"/>
              </a:ext>
            </a:extLst>
          </p:cNvPr>
          <p:cNvSpPr/>
          <p:nvPr/>
        </p:nvSpPr>
        <p:spPr>
          <a:xfrm>
            <a:off x="1619250" y="4428352"/>
            <a:ext cx="469885" cy="749287"/>
          </a:xfrm>
          <a:prstGeom prst="rect">
            <a:avLst/>
          </a:prstGeom>
          <a:solidFill>
            <a:srgbClr val="DF7D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E1A28EFF-EDE6-9D64-5EDF-1DE018FB9CC6}"/>
              </a:ext>
            </a:extLst>
          </p:cNvPr>
          <p:cNvCxnSpPr/>
          <p:nvPr/>
        </p:nvCxnSpPr>
        <p:spPr>
          <a:xfrm flipV="1">
            <a:off x="1846247" y="5187935"/>
            <a:ext cx="0" cy="155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FA4F517-C43F-8D43-810C-D6473EEEE6DB}"/>
              </a:ext>
            </a:extLst>
          </p:cNvPr>
          <p:cNvCxnSpPr/>
          <p:nvPr/>
        </p:nvCxnSpPr>
        <p:spPr>
          <a:xfrm>
            <a:off x="1733550" y="5343525"/>
            <a:ext cx="23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427AD2-5F7B-53D8-2ED0-A4EDB351D8BC}"/>
              </a:ext>
            </a:extLst>
          </p:cNvPr>
          <p:cNvCxnSpPr/>
          <p:nvPr/>
        </p:nvCxnSpPr>
        <p:spPr>
          <a:xfrm>
            <a:off x="1619250" y="4965690"/>
            <a:ext cx="461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8C43D8-22E6-6F89-F065-F94A78771443}"/>
              </a:ext>
            </a:extLst>
          </p:cNvPr>
          <p:cNvCxnSpPr>
            <a:endCxn id="24" idx="0"/>
          </p:cNvCxnSpPr>
          <p:nvPr/>
        </p:nvCxnSpPr>
        <p:spPr>
          <a:xfrm>
            <a:off x="1846247" y="3941754"/>
            <a:ext cx="7946" cy="486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BAD019-744B-4415-3509-65F14072A2A4}"/>
              </a:ext>
            </a:extLst>
          </p:cNvPr>
          <p:cNvCxnSpPr/>
          <p:nvPr/>
        </p:nvCxnSpPr>
        <p:spPr>
          <a:xfrm>
            <a:off x="1733550" y="3941754"/>
            <a:ext cx="23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3DE0F3D-EA31-94E0-A3BA-B20C934B26BE}"/>
              </a:ext>
            </a:extLst>
          </p:cNvPr>
          <p:cNvSpPr/>
          <p:nvPr/>
        </p:nvSpPr>
        <p:spPr>
          <a:xfrm>
            <a:off x="2209785" y="4560100"/>
            <a:ext cx="469885" cy="85309"/>
          </a:xfrm>
          <a:prstGeom prst="rect">
            <a:avLst/>
          </a:prstGeom>
          <a:solidFill>
            <a:srgbClr val="30B3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a:extLst>
              <a:ext uri="{FF2B5EF4-FFF2-40B4-BE49-F238E27FC236}">
                <a16:creationId xmlns:a16="http://schemas.microsoft.com/office/drawing/2014/main" id="{C787D6BE-76D2-1D99-0306-4D99E09ED505}"/>
              </a:ext>
            </a:extLst>
          </p:cNvPr>
          <p:cNvCxnSpPr>
            <a:endCxn id="35" idx="0"/>
          </p:cNvCxnSpPr>
          <p:nvPr/>
        </p:nvCxnSpPr>
        <p:spPr>
          <a:xfrm flipH="1">
            <a:off x="2444728" y="4515626"/>
            <a:ext cx="6" cy="44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C2876D-03E1-1CC0-477C-D49F5FDAC9BC}"/>
              </a:ext>
            </a:extLst>
          </p:cNvPr>
          <p:cNvCxnSpPr/>
          <p:nvPr/>
        </p:nvCxnSpPr>
        <p:spPr>
          <a:xfrm>
            <a:off x="2322497" y="4515626"/>
            <a:ext cx="230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5B21C3D-9B2B-188C-0873-89EBBD7856E0}"/>
              </a:ext>
            </a:extLst>
          </p:cNvPr>
          <p:cNvSpPr/>
          <p:nvPr/>
        </p:nvSpPr>
        <p:spPr>
          <a:xfrm>
            <a:off x="2786062" y="3511561"/>
            <a:ext cx="469873" cy="1004065"/>
          </a:xfrm>
          <a:prstGeom prst="rect">
            <a:avLst/>
          </a:prstGeom>
          <a:solidFill>
            <a:srgbClr val="CB1D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012AA0DF-CB08-4BAD-A8E7-F0A9F12FC658}"/>
              </a:ext>
            </a:extLst>
          </p:cNvPr>
          <p:cNvCxnSpPr/>
          <p:nvPr/>
        </p:nvCxnSpPr>
        <p:spPr>
          <a:xfrm>
            <a:off x="2786062" y="3765550"/>
            <a:ext cx="46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48F80A0-F681-FF19-9C2B-ECC66849488B}"/>
              </a:ext>
            </a:extLst>
          </p:cNvPr>
          <p:cNvCxnSpPr/>
          <p:nvPr/>
        </p:nvCxnSpPr>
        <p:spPr>
          <a:xfrm flipV="1">
            <a:off x="3020998" y="4515626"/>
            <a:ext cx="0" cy="700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25AD597-A1EA-D07E-37EA-AF4BCDF5CF50}"/>
              </a:ext>
            </a:extLst>
          </p:cNvPr>
          <p:cNvCxnSpPr/>
          <p:nvPr/>
        </p:nvCxnSpPr>
        <p:spPr>
          <a:xfrm>
            <a:off x="2892425" y="5216525"/>
            <a:ext cx="23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72D14F7-F566-7A5D-012C-ADB2CE2D67B3}"/>
              </a:ext>
            </a:extLst>
          </p:cNvPr>
          <p:cNvCxnSpPr>
            <a:cxnSpLocks/>
          </p:cNvCxnSpPr>
          <p:nvPr/>
        </p:nvCxnSpPr>
        <p:spPr>
          <a:xfrm>
            <a:off x="3006738" y="3217048"/>
            <a:ext cx="2368" cy="295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4CD25C-5855-B7AC-CB17-2ECFBECFFDD4}"/>
              </a:ext>
            </a:extLst>
          </p:cNvPr>
          <p:cNvCxnSpPr/>
          <p:nvPr/>
        </p:nvCxnSpPr>
        <p:spPr>
          <a:xfrm>
            <a:off x="2892425" y="3209925"/>
            <a:ext cx="23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F1463E5-522C-7724-1FB7-A263087E0B6C}"/>
              </a:ext>
            </a:extLst>
          </p:cNvPr>
          <p:cNvSpPr/>
          <p:nvPr/>
        </p:nvSpPr>
        <p:spPr>
          <a:xfrm>
            <a:off x="3359126" y="4831536"/>
            <a:ext cx="473073" cy="447673"/>
          </a:xfrm>
          <a:prstGeom prst="rect">
            <a:avLst/>
          </a:prstGeom>
          <a:solidFill>
            <a:srgbClr val="8A42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a:extLst>
              <a:ext uri="{FF2B5EF4-FFF2-40B4-BE49-F238E27FC236}">
                <a16:creationId xmlns:a16="http://schemas.microsoft.com/office/drawing/2014/main" id="{62B4E9EF-85D9-BB00-5243-B1726E2F343A}"/>
              </a:ext>
            </a:extLst>
          </p:cNvPr>
          <p:cNvCxnSpPr/>
          <p:nvPr/>
        </p:nvCxnSpPr>
        <p:spPr>
          <a:xfrm>
            <a:off x="3362327" y="5177639"/>
            <a:ext cx="4698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A1D83C-F00D-FB16-EBC9-C741DC542EF7}"/>
              </a:ext>
            </a:extLst>
          </p:cNvPr>
          <p:cNvCxnSpPr/>
          <p:nvPr/>
        </p:nvCxnSpPr>
        <p:spPr>
          <a:xfrm flipV="1">
            <a:off x="3595673" y="5295895"/>
            <a:ext cx="0" cy="107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08F8BD-4CB6-4AB7-0925-1BBDD75BEB42}"/>
              </a:ext>
            </a:extLst>
          </p:cNvPr>
          <p:cNvCxnSpPr/>
          <p:nvPr/>
        </p:nvCxnSpPr>
        <p:spPr>
          <a:xfrm>
            <a:off x="3476625" y="5403850"/>
            <a:ext cx="23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694005A-28AF-DB12-4B09-E74E537B96C0}"/>
              </a:ext>
            </a:extLst>
          </p:cNvPr>
          <p:cNvCxnSpPr>
            <a:endCxn id="51" idx="0"/>
          </p:cNvCxnSpPr>
          <p:nvPr/>
        </p:nvCxnSpPr>
        <p:spPr>
          <a:xfrm>
            <a:off x="3595662" y="4185053"/>
            <a:ext cx="1" cy="646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946DF8B-030E-8F8E-CBDD-13CBDFF0E5E3}"/>
              </a:ext>
            </a:extLst>
          </p:cNvPr>
          <p:cNvCxnSpPr/>
          <p:nvPr/>
        </p:nvCxnSpPr>
        <p:spPr>
          <a:xfrm>
            <a:off x="3470296" y="4188631"/>
            <a:ext cx="247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0AFA79E8-59BE-AB25-3F06-77AB4EB1F2F4}"/>
              </a:ext>
            </a:extLst>
          </p:cNvPr>
          <p:cNvSpPr/>
          <p:nvPr/>
        </p:nvSpPr>
        <p:spPr>
          <a:xfrm>
            <a:off x="3558396" y="398225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EAE5B085-A161-4646-3146-4ECF356E581C}"/>
              </a:ext>
            </a:extLst>
          </p:cNvPr>
          <p:cNvSpPr/>
          <p:nvPr/>
        </p:nvSpPr>
        <p:spPr>
          <a:xfrm>
            <a:off x="3555150" y="410905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D8044458-8A95-1131-11F4-148CC89A8845}"/>
              </a:ext>
            </a:extLst>
          </p:cNvPr>
          <p:cNvSpPr/>
          <p:nvPr/>
        </p:nvSpPr>
        <p:spPr>
          <a:xfrm>
            <a:off x="4148920" y="372844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53C7BC47-3E0F-C6C3-3D35-827F76A4C11A}"/>
              </a:ext>
            </a:extLst>
          </p:cNvPr>
          <p:cNvSpPr/>
          <p:nvPr/>
        </p:nvSpPr>
        <p:spPr>
          <a:xfrm>
            <a:off x="4148920" y="348059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DB40695F-79C5-6975-1BB6-041ADF38BCA1}"/>
              </a:ext>
            </a:extLst>
          </p:cNvPr>
          <p:cNvSpPr/>
          <p:nvPr/>
        </p:nvSpPr>
        <p:spPr>
          <a:xfrm>
            <a:off x="4707778" y="428088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2BB1FD85-637E-4653-E778-85A292DBA99F}"/>
              </a:ext>
            </a:extLst>
          </p:cNvPr>
          <p:cNvSpPr/>
          <p:nvPr/>
        </p:nvSpPr>
        <p:spPr>
          <a:xfrm>
            <a:off x="4716467" y="4425915"/>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BB3EB42E-FE9D-21FA-1010-F104D1AEA202}"/>
              </a:ext>
            </a:extLst>
          </p:cNvPr>
          <p:cNvSpPr/>
          <p:nvPr/>
        </p:nvSpPr>
        <p:spPr>
          <a:xfrm>
            <a:off x="4716467" y="453383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BDFA78E3-DDD3-B8C0-FDC7-598716DA8D10}"/>
              </a:ext>
            </a:extLst>
          </p:cNvPr>
          <p:cNvSpPr/>
          <p:nvPr/>
        </p:nvSpPr>
        <p:spPr>
          <a:xfrm>
            <a:off x="4716467" y="456007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DE224541-ECA6-7093-F434-0656DE383975}"/>
              </a:ext>
            </a:extLst>
          </p:cNvPr>
          <p:cNvSpPr/>
          <p:nvPr/>
        </p:nvSpPr>
        <p:spPr>
          <a:xfrm>
            <a:off x="4716467" y="4586314"/>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21C6C4FE-B7AE-6774-D284-C1B87F7082EE}"/>
              </a:ext>
            </a:extLst>
          </p:cNvPr>
          <p:cNvSpPr/>
          <p:nvPr/>
        </p:nvSpPr>
        <p:spPr>
          <a:xfrm>
            <a:off x="5306193" y="495369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886CF38-4D3E-CF67-6230-7B3E3138BF8E}"/>
              </a:ext>
            </a:extLst>
          </p:cNvPr>
          <p:cNvSpPr/>
          <p:nvPr/>
        </p:nvSpPr>
        <p:spPr>
          <a:xfrm>
            <a:off x="5291905" y="509329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6957DD4C-0557-5B79-AB96-9334FAD956F8}"/>
              </a:ext>
            </a:extLst>
          </p:cNvPr>
          <p:cNvSpPr/>
          <p:nvPr/>
        </p:nvSpPr>
        <p:spPr>
          <a:xfrm>
            <a:off x="5302981" y="508017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9714B1FD-8A0B-A4D2-105B-F0162ECA4509}"/>
              </a:ext>
            </a:extLst>
          </p:cNvPr>
          <p:cNvSpPr/>
          <p:nvPr/>
        </p:nvSpPr>
        <p:spPr>
          <a:xfrm>
            <a:off x="5294177" y="506770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ED541C01-AE40-5D68-980C-5BCC45AF8ABC}"/>
              </a:ext>
            </a:extLst>
          </p:cNvPr>
          <p:cNvSpPr/>
          <p:nvPr/>
        </p:nvSpPr>
        <p:spPr>
          <a:xfrm>
            <a:off x="5883284" y="475732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9C8D066C-4A55-7704-104A-7C662438A340}"/>
              </a:ext>
            </a:extLst>
          </p:cNvPr>
          <p:cNvSpPr/>
          <p:nvPr/>
        </p:nvSpPr>
        <p:spPr>
          <a:xfrm>
            <a:off x="5885666" y="472878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71EC6420-0D93-A70A-FF66-87BDD4C2EBF6}"/>
              </a:ext>
            </a:extLst>
          </p:cNvPr>
          <p:cNvSpPr/>
          <p:nvPr/>
        </p:nvSpPr>
        <p:spPr>
          <a:xfrm>
            <a:off x="5883284" y="456007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CF0DDFF9-1759-0AD9-B6B2-4B96D25D8F43}"/>
              </a:ext>
            </a:extLst>
          </p:cNvPr>
          <p:cNvSpPr/>
          <p:nvPr/>
        </p:nvSpPr>
        <p:spPr>
          <a:xfrm>
            <a:off x="5883284" y="450966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B714F361-BF26-353D-0CE2-D3A133851F10}"/>
              </a:ext>
            </a:extLst>
          </p:cNvPr>
          <p:cNvSpPr/>
          <p:nvPr/>
        </p:nvSpPr>
        <p:spPr>
          <a:xfrm>
            <a:off x="5890428" y="446066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8B67DA9B-49D7-0E5E-5B0A-F52443DF41C5}"/>
              </a:ext>
            </a:extLst>
          </p:cNvPr>
          <p:cNvSpPr/>
          <p:nvPr/>
        </p:nvSpPr>
        <p:spPr>
          <a:xfrm>
            <a:off x="5883284" y="431222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B445CBE2-58C0-2D19-0582-A57229D5FD04}"/>
              </a:ext>
            </a:extLst>
          </p:cNvPr>
          <p:cNvSpPr/>
          <p:nvPr/>
        </p:nvSpPr>
        <p:spPr>
          <a:xfrm>
            <a:off x="5883284" y="408119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9AA3A914-37AC-9D89-86E3-56512632141A}"/>
              </a:ext>
            </a:extLst>
          </p:cNvPr>
          <p:cNvSpPr/>
          <p:nvPr/>
        </p:nvSpPr>
        <p:spPr>
          <a:xfrm>
            <a:off x="7035809" y="252172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69BCA21D-F07C-04B2-C2C2-8DE2C8930492}"/>
              </a:ext>
            </a:extLst>
          </p:cNvPr>
          <p:cNvSpPr/>
          <p:nvPr/>
        </p:nvSpPr>
        <p:spPr>
          <a:xfrm>
            <a:off x="7035809" y="1724453"/>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13ADFA6B-166F-D07C-262D-BBADCACC8124}"/>
              </a:ext>
            </a:extLst>
          </p:cNvPr>
          <p:cNvSpPr/>
          <p:nvPr/>
        </p:nvSpPr>
        <p:spPr>
          <a:xfrm>
            <a:off x="7035809" y="123849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B903B28E-2A5D-9445-2282-7AECF7CBE952}"/>
              </a:ext>
            </a:extLst>
          </p:cNvPr>
          <p:cNvSpPr/>
          <p:nvPr/>
        </p:nvSpPr>
        <p:spPr>
          <a:xfrm>
            <a:off x="7035809" y="1535352"/>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6DB32B05-3186-178F-4B98-5D496F7A1BED}"/>
              </a:ext>
            </a:extLst>
          </p:cNvPr>
          <p:cNvSpPr/>
          <p:nvPr/>
        </p:nvSpPr>
        <p:spPr>
          <a:xfrm>
            <a:off x="7035809" y="255472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6509F258-C89C-73CF-5C13-E0E4B680F059}"/>
              </a:ext>
            </a:extLst>
          </p:cNvPr>
          <p:cNvSpPr/>
          <p:nvPr/>
        </p:nvSpPr>
        <p:spPr>
          <a:xfrm>
            <a:off x="7035809" y="282798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400E8B23-B20A-2B18-F3E3-657A6ABE72F1}"/>
              </a:ext>
            </a:extLst>
          </p:cNvPr>
          <p:cNvSpPr/>
          <p:nvPr/>
        </p:nvSpPr>
        <p:spPr>
          <a:xfrm>
            <a:off x="7035809" y="290954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ECA9C3A7-43B0-CE9C-C8FA-A34555B5C7FF}"/>
              </a:ext>
            </a:extLst>
          </p:cNvPr>
          <p:cNvSpPr/>
          <p:nvPr/>
        </p:nvSpPr>
        <p:spPr>
          <a:xfrm>
            <a:off x="7035809" y="310875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E786BE43-6BF6-FA7A-E3FF-CC078C00496E}"/>
              </a:ext>
            </a:extLst>
          </p:cNvPr>
          <p:cNvSpPr/>
          <p:nvPr/>
        </p:nvSpPr>
        <p:spPr>
          <a:xfrm>
            <a:off x="7035809" y="3168923"/>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8B2F12F0-1326-C679-2F45-B92D78B3AA04}"/>
              </a:ext>
            </a:extLst>
          </p:cNvPr>
          <p:cNvSpPr/>
          <p:nvPr/>
        </p:nvSpPr>
        <p:spPr>
          <a:xfrm>
            <a:off x="7035809" y="318953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0C6F9971-DCCC-45AF-2EDF-6A499A52E52D}"/>
              </a:ext>
            </a:extLst>
          </p:cNvPr>
          <p:cNvSpPr/>
          <p:nvPr/>
        </p:nvSpPr>
        <p:spPr>
          <a:xfrm>
            <a:off x="7035809" y="325938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867A5CCD-2B91-81B9-E84E-EADD3CE9DF7C}"/>
              </a:ext>
            </a:extLst>
          </p:cNvPr>
          <p:cNvSpPr/>
          <p:nvPr/>
        </p:nvSpPr>
        <p:spPr>
          <a:xfrm>
            <a:off x="7035809" y="336120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5D22B7A3-BAC6-4DAF-B98F-EA87BAAD2766}"/>
              </a:ext>
            </a:extLst>
          </p:cNvPr>
          <p:cNvSpPr/>
          <p:nvPr/>
        </p:nvSpPr>
        <p:spPr>
          <a:xfrm>
            <a:off x="7035809" y="350682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8D1157DF-39A5-C5F8-8820-F071016D15A8}"/>
              </a:ext>
            </a:extLst>
          </p:cNvPr>
          <p:cNvSpPr/>
          <p:nvPr/>
        </p:nvSpPr>
        <p:spPr>
          <a:xfrm>
            <a:off x="7035809" y="354073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2DA1B820-84BA-2417-EAF7-6F1E00A6830A}"/>
              </a:ext>
            </a:extLst>
          </p:cNvPr>
          <p:cNvSpPr/>
          <p:nvPr/>
        </p:nvSpPr>
        <p:spPr>
          <a:xfrm>
            <a:off x="7039777" y="3574653"/>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75CBCB7A-25D0-E104-6FF7-40EFB52F2690}"/>
              </a:ext>
            </a:extLst>
          </p:cNvPr>
          <p:cNvSpPr/>
          <p:nvPr/>
        </p:nvSpPr>
        <p:spPr>
          <a:xfrm>
            <a:off x="7035809" y="3625753"/>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id="{9484C3DA-7D01-FBAB-654A-03BA88C5284E}"/>
              </a:ext>
            </a:extLst>
          </p:cNvPr>
          <p:cNvSpPr/>
          <p:nvPr/>
        </p:nvSpPr>
        <p:spPr>
          <a:xfrm>
            <a:off x="7035809" y="367643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7F1C0421-EFB9-01D7-3241-8B5ABF57C673}"/>
              </a:ext>
            </a:extLst>
          </p:cNvPr>
          <p:cNvSpPr/>
          <p:nvPr/>
        </p:nvSpPr>
        <p:spPr>
          <a:xfrm>
            <a:off x="7035809" y="370465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a:extLst>
              <a:ext uri="{FF2B5EF4-FFF2-40B4-BE49-F238E27FC236}">
                <a16:creationId xmlns:a16="http://schemas.microsoft.com/office/drawing/2014/main" id="{916CE0CD-3155-41CF-930B-B0D45A55927D}"/>
              </a:ext>
            </a:extLst>
          </p:cNvPr>
          <p:cNvSpPr/>
          <p:nvPr/>
        </p:nvSpPr>
        <p:spPr>
          <a:xfrm>
            <a:off x="7040570" y="373759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00B2FE7F-9828-D063-E290-C3A37A6538B9}"/>
              </a:ext>
            </a:extLst>
          </p:cNvPr>
          <p:cNvSpPr/>
          <p:nvPr/>
        </p:nvSpPr>
        <p:spPr>
          <a:xfrm>
            <a:off x="7045331" y="3775058"/>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Oval 101">
            <a:extLst>
              <a:ext uri="{FF2B5EF4-FFF2-40B4-BE49-F238E27FC236}">
                <a16:creationId xmlns:a16="http://schemas.microsoft.com/office/drawing/2014/main" id="{FE0B13D1-330D-99DD-A5A9-4FA6E4949726}"/>
              </a:ext>
            </a:extLst>
          </p:cNvPr>
          <p:cNvSpPr/>
          <p:nvPr/>
        </p:nvSpPr>
        <p:spPr>
          <a:xfrm>
            <a:off x="7045331" y="3828412"/>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Oval 102">
            <a:extLst>
              <a:ext uri="{FF2B5EF4-FFF2-40B4-BE49-F238E27FC236}">
                <a16:creationId xmlns:a16="http://schemas.microsoft.com/office/drawing/2014/main" id="{0111ACC6-75B6-8669-0ADB-B0783FAA2524}"/>
              </a:ext>
            </a:extLst>
          </p:cNvPr>
          <p:cNvSpPr/>
          <p:nvPr/>
        </p:nvSpPr>
        <p:spPr>
          <a:xfrm>
            <a:off x="7045331" y="390052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a:extLst>
              <a:ext uri="{FF2B5EF4-FFF2-40B4-BE49-F238E27FC236}">
                <a16:creationId xmlns:a16="http://schemas.microsoft.com/office/drawing/2014/main" id="{96E8006C-C8CD-246F-8E66-EEE452ED35F3}"/>
              </a:ext>
            </a:extLst>
          </p:cNvPr>
          <p:cNvSpPr/>
          <p:nvPr/>
        </p:nvSpPr>
        <p:spPr>
          <a:xfrm>
            <a:off x="7045331" y="3934635"/>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a:extLst>
              <a:ext uri="{FF2B5EF4-FFF2-40B4-BE49-F238E27FC236}">
                <a16:creationId xmlns:a16="http://schemas.microsoft.com/office/drawing/2014/main" id="{722AB6A3-5E35-1FE6-92C1-C864A070DBEB}"/>
              </a:ext>
            </a:extLst>
          </p:cNvPr>
          <p:cNvSpPr/>
          <p:nvPr/>
        </p:nvSpPr>
        <p:spPr>
          <a:xfrm>
            <a:off x="7039774" y="397232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val 105">
            <a:extLst>
              <a:ext uri="{FF2B5EF4-FFF2-40B4-BE49-F238E27FC236}">
                <a16:creationId xmlns:a16="http://schemas.microsoft.com/office/drawing/2014/main" id="{B9F1C5EA-5524-D104-A591-A75814F101C0}"/>
              </a:ext>
            </a:extLst>
          </p:cNvPr>
          <p:cNvSpPr/>
          <p:nvPr/>
        </p:nvSpPr>
        <p:spPr>
          <a:xfrm>
            <a:off x="7045316" y="3997449"/>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a:extLst>
              <a:ext uri="{FF2B5EF4-FFF2-40B4-BE49-F238E27FC236}">
                <a16:creationId xmlns:a16="http://schemas.microsoft.com/office/drawing/2014/main" id="{52D986B3-1001-0164-78A2-5D25CB93172F}"/>
              </a:ext>
            </a:extLst>
          </p:cNvPr>
          <p:cNvSpPr/>
          <p:nvPr/>
        </p:nvSpPr>
        <p:spPr>
          <a:xfrm>
            <a:off x="7045331" y="4015280"/>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Oval 107">
            <a:extLst>
              <a:ext uri="{FF2B5EF4-FFF2-40B4-BE49-F238E27FC236}">
                <a16:creationId xmlns:a16="http://schemas.microsoft.com/office/drawing/2014/main" id="{2EF6FE4F-9039-316E-10D7-1DB1236DEFA5}"/>
              </a:ext>
            </a:extLst>
          </p:cNvPr>
          <p:cNvSpPr/>
          <p:nvPr/>
        </p:nvSpPr>
        <p:spPr>
          <a:xfrm>
            <a:off x="7045346" y="403311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a:extLst>
              <a:ext uri="{FF2B5EF4-FFF2-40B4-BE49-F238E27FC236}">
                <a16:creationId xmlns:a16="http://schemas.microsoft.com/office/drawing/2014/main" id="{ECA138AE-3F15-C10F-D784-000457E7AFD4}"/>
              </a:ext>
            </a:extLst>
          </p:cNvPr>
          <p:cNvSpPr/>
          <p:nvPr/>
        </p:nvSpPr>
        <p:spPr>
          <a:xfrm>
            <a:off x="7045361" y="4050942"/>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Oval 109">
            <a:extLst>
              <a:ext uri="{FF2B5EF4-FFF2-40B4-BE49-F238E27FC236}">
                <a16:creationId xmlns:a16="http://schemas.microsoft.com/office/drawing/2014/main" id="{CA6B3546-1CE2-F49A-C2FB-16CE1E364B29}"/>
              </a:ext>
            </a:extLst>
          </p:cNvPr>
          <p:cNvSpPr/>
          <p:nvPr/>
        </p:nvSpPr>
        <p:spPr>
          <a:xfrm>
            <a:off x="7039774" y="4120212"/>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Oval 110">
            <a:extLst>
              <a:ext uri="{FF2B5EF4-FFF2-40B4-BE49-F238E27FC236}">
                <a16:creationId xmlns:a16="http://schemas.microsoft.com/office/drawing/2014/main" id="{EA19EC79-3F50-6917-100A-D98EC8D82DFC}"/>
              </a:ext>
            </a:extLst>
          </p:cNvPr>
          <p:cNvSpPr/>
          <p:nvPr/>
        </p:nvSpPr>
        <p:spPr>
          <a:xfrm>
            <a:off x="7045331" y="409855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Oval 111">
            <a:extLst>
              <a:ext uri="{FF2B5EF4-FFF2-40B4-BE49-F238E27FC236}">
                <a16:creationId xmlns:a16="http://schemas.microsoft.com/office/drawing/2014/main" id="{E19C817D-8669-02D5-7BD1-276717A42776}"/>
              </a:ext>
            </a:extLst>
          </p:cNvPr>
          <p:cNvSpPr/>
          <p:nvPr/>
        </p:nvSpPr>
        <p:spPr>
          <a:xfrm>
            <a:off x="8206594" y="3863423"/>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val 112">
            <a:extLst>
              <a:ext uri="{FF2B5EF4-FFF2-40B4-BE49-F238E27FC236}">
                <a16:creationId xmlns:a16="http://schemas.microsoft.com/office/drawing/2014/main" id="{AD7D8C2A-0A1C-38CA-742D-9D0CB913BA6E}"/>
              </a:ext>
            </a:extLst>
          </p:cNvPr>
          <p:cNvSpPr/>
          <p:nvPr/>
        </p:nvSpPr>
        <p:spPr>
          <a:xfrm>
            <a:off x="8205804" y="361175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val 113">
            <a:extLst>
              <a:ext uri="{FF2B5EF4-FFF2-40B4-BE49-F238E27FC236}">
                <a16:creationId xmlns:a16="http://schemas.microsoft.com/office/drawing/2014/main" id="{D8764522-D646-3459-D78C-38F59A742EF7}"/>
              </a:ext>
            </a:extLst>
          </p:cNvPr>
          <p:cNvSpPr/>
          <p:nvPr/>
        </p:nvSpPr>
        <p:spPr>
          <a:xfrm>
            <a:off x="8208189" y="324313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01C13EB4-6A9B-F94A-ADCD-55AD3DA1B008}"/>
              </a:ext>
            </a:extLst>
          </p:cNvPr>
          <p:cNvSpPr/>
          <p:nvPr/>
        </p:nvSpPr>
        <p:spPr>
          <a:xfrm>
            <a:off x="7621630" y="473788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DE8B4CAA-0E6D-DCBE-B077-0731E4BCF275}"/>
              </a:ext>
            </a:extLst>
          </p:cNvPr>
          <p:cNvSpPr/>
          <p:nvPr/>
        </p:nvSpPr>
        <p:spPr>
          <a:xfrm>
            <a:off x="7631108" y="500646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6AED1AE8-59EB-0C78-9301-81482EAC8FA7}"/>
              </a:ext>
            </a:extLst>
          </p:cNvPr>
          <p:cNvSpPr/>
          <p:nvPr/>
        </p:nvSpPr>
        <p:spPr>
          <a:xfrm>
            <a:off x="7624711" y="4981164"/>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a:extLst>
              <a:ext uri="{FF2B5EF4-FFF2-40B4-BE49-F238E27FC236}">
                <a16:creationId xmlns:a16="http://schemas.microsoft.com/office/drawing/2014/main" id="{75AA50E1-0C6F-7818-61CA-42BA1EBCF839}"/>
              </a:ext>
            </a:extLst>
          </p:cNvPr>
          <p:cNvSpPr/>
          <p:nvPr/>
        </p:nvSpPr>
        <p:spPr>
          <a:xfrm>
            <a:off x="9367054" y="4230919"/>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id="{CEFFE0D3-6FA9-4DFA-80CA-84AD6C2CE188}"/>
              </a:ext>
            </a:extLst>
          </p:cNvPr>
          <p:cNvSpPr/>
          <p:nvPr/>
        </p:nvSpPr>
        <p:spPr>
          <a:xfrm>
            <a:off x="9953697" y="411331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a:extLst>
              <a:ext uri="{FF2B5EF4-FFF2-40B4-BE49-F238E27FC236}">
                <a16:creationId xmlns:a16="http://schemas.microsoft.com/office/drawing/2014/main" id="{A65A8716-9CFB-3817-0AE4-38F2F3E0C3E9}"/>
              </a:ext>
            </a:extLst>
          </p:cNvPr>
          <p:cNvSpPr/>
          <p:nvPr/>
        </p:nvSpPr>
        <p:spPr>
          <a:xfrm>
            <a:off x="9367054" y="4155406"/>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a:extLst>
              <a:ext uri="{FF2B5EF4-FFF2-40B4-BE49-F238E27FC236}">
                <a16:creationId xmlns:a16="http://schemas.microsoft.com/office/drawing/2014/main" id="{587E63DC-71C0-E9E6-ACFF-083D3704992B}"/>
              </a:ext>
            </a:extLst>
          </p:cNvPr>
          <p:cNvSpPr/>
          <p:nvPr/>
        </p:nvSpPr>
        <p:spPr>
          <a:xfrm>
            <a:off x="9367054" y="4118302"/>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Oval 121">
            <a:extLst>
              <a:ext uri="{FF2B5EF4-FFF2-40B4-BE49-F238E27FC236}">
                <a16:creationId xmlns:a16="http://schemas.microsoft.com/office/drawing/2014/main" id="{F1081CAE-68EF-563A-88B0-DD09E4C11F1C}"/>
              </a:ext>
            </a:extLst>
          </p:cNvPr>
          <p:cNvSpPr/>
          <p:nvPr/>
        </p:nvSpPr>
        <p:spPr>
          <a:xfrm>
            <a:off x="9367054" y="3478403"/>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a:extLst>
              <a:ext uri="{FF2B5EF4-FFF2-40B4-BE49-F238E27FC236}">
                <a16:creationId xmlns:a16="http://schemas.microsoft.com/office/drawing/2014/main" id="{0B575046-3C65-9AF6-C8F2-D4BF355D143B}"/>
              </a:ext>
            </a:extLst>
          </p:cNvPr>
          <p:cNvSpPr/>
          <p:nvPr/>
        </p:nvSpPr>
        <p:spPr>
          <a:xfrm>
            <a:off x="9951254" y="4341811"/>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Oval 123">
            <a:extLst>
              <a:ext uri="{FF2B5EF4-FFF2-40B4-BE49-F238E27FC236}">
                <a16:creationId xmlns:a16="http://schemas.microsoft.com/office/drawing/2014/main" id="{F5C213D9-B91B-ECCB-C641-EA36AED8E186}"/>
              </a:ext>
            </a:extLst>
          </p:cNvPr>
          <p:cNvSpPr/>
          <p:nvPr/>
        </p:nvSpPr>
        <p:spPr>
          <a:xfrm>
            <a:off x="10533866" y="5033962"/>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a:extLst>
              <a:ext uri="{FF2B5EF4-FFF2-40B4-BE49-F238E27FC236}">
                <a16:creationId xmlns:a16="http://schemas.microsoft.com/office/drawing/2014/main" id="{8DA21AEE-54FC-F253-8A9C-1748914F1A5A}"/>
              </a:ext>
            </a:extLst>
          </p:cNvPr>
          <p:cNvSpPr/>
          <p:nvPr/>
        </p:nvSpPr>
        <p:spPr>
          <a:xfrm>
            <a:off x="10533866" y="500646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Oval 125">
            <a:extLst>
              <a:ext uri="{FF2B5EF4-FFF2-40B4-BE49-F238E27FC236}">
                <a16:creationId xmlns:a16="http://schemas.microsoft.com/office/drawing/2014/main" id="{F6F69960-CB0A-4864-1828-3621550B2167}"/>
              </a:ext>
            </a:extLst>
          </p:cNvPr>
          <p:cNvSpPr/>
          <p:nvPr/>
        </p:nvSpPr>
        <p:spPr>
          <a:xfrm>
            <a:off x="10533866" y="4953697"/>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a:extLst>
              <a:ext uri="{FF2B5EF4-FFF2-40B4-BE49-F238E27FC236}">
                <a16:creationId xmlns:a16="http://schemas.microsoft.com/office/drawing/2014/main" id="{9DBB2BA0-8F2F-A117-B33E-89C997B36729}"/>
              </a:ext>
            </a:extLst>
          </p:cNvPr>
          <p:cNvSpPr/>
          <p:nvPr/>
        </p:nvSpPr>
        <p:spPr>
          <a:xfrm>
            <a:off x="9952841" y="4414029"/>
            <a:ext cx="77768" cy="7420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a:extLst>
              <a:ext uri="{FF2B5EF4-FFF2-40B4-BE49-F238E27FC236}">
                <a16:creationId xmlns:a16="http://schemas.microsoft.com/office/drawing/2014/main" id="{F5A56D92-617F-EB4A-749D-971573791B17}"/>
              </a:ext>
            </a:extLst>
          </p:cNvPr>
          <p:cNvSpPr/>
          <p:nvPr/>
        </p:nvSpPr>
        <p:spPr>
          <a:xfrm>
            <a:off x="3953657" y="4740209"/>
            <a:ext cx="468294" cy="624100"/>
          </a:xfrm>
          <a:prstGeom prst="rect">
            <a:avLst/>
          </a:prstGeom>
          <a:solidFill>
            <a:srgbClr val="8C4A1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0" name="Straight Connector 129">
            <a:extLst>
              <a:ext uri="{FF2B5EF4-FFF2-40B4-BE49-F238E27FC236}">
                <a16:creationId xmlns:a16="http://schemas.microsoft.com/office/drawing/2014/main" id="{2160C954-862A-B8ED-F474-0C3DCB84AD80}"/>
              </a:ext>
            </a:extLst>
          </p:cNvPr>
          <p:cNvCxnSpPr/>
          <p:nvPr/>
        </p:nvCxnSpPr>
        <p:spPr>
          <a:xfrm>
            <a:off x="3952862" y="5187935"/>
            <a:ext cx="477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5A74035-668A-1DD6-2886-89012B146131}"/>
              </a:ext>
            </a:extLst>
          </p:cNvPr>
          <p:cNvCxnSpPr>
            <a:cxnSpLocks/>
            <a:endCxn id="128" idx="2"/>
          </p:cNvCxnSpPr>
          <p:nvPr/>
        </p:nvCxnSpPr>
        <p:spPr>
          <a:xfrm flipV="1">
            <a:off x="4187804" y="5364309"/>
            <a:ext cx="0" cy="64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26A3967-5D4B-1547-07BB-FB580D871674}"/>
              </a:ext>
            </a:extLst>
          </p:cNvPr>
          <p:cNvCxnSpPr/>
          <p:nvPr/>
        </p:nvCxnSpPr>
        <p:spPr>
          <a:xfrm>
            <a:off x="4071916" y="5426075"/>
            <a:ext cx="231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1366868-DA44-0780-D011-46BB8CEE2A6C}"/>
              </a:ext>
            </a:extLst>
          </p:cNvPr>
          <p:cNvCxnSpPr/>
          <p:nvPr/>
        </p:nvCxnSpPr>
        <p:spPr>
          <a:xfrm>
            <a:off x="4064000" y="3937631"/>
            <a:ext cx="24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C25BDC-88E5-5DCF-22AA-3B489B700A4B}"/>
              </a:ext>
            </a:extLst>
          </p:cNvPr>
          <p:cNvCxnSpPr>
            <a:endCxn id="128" idx="0"/>
          </p:cNvCxnSpPr>
          <p:nvPr/>
        </p:nvCxnSpPr>
        <p:spPr>
          <a:xfrm>
            <a:off x="4187804" y="3937631"/>
            <a:ext cx="0" cy="802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3CD595FF-6B39-1A4A-6254-3CDFE2A770E6}"/>
              </a:ext>
            </a:extLst>
          </p:cNvPr>
          <p:cNvSpPr/>
          <p:nvPr/>
        </p:nvSpPr>
        <p:spPr>
          <a:xfrm>
            <a:off x="4533073" y="5032426"/>
            <a:ext cx="469872" cy="224866"/>
          </a:xfrm>
          <a:prstGeom prst="rect">
            <a:avLst/>
          </a:prstGeom>
          <a:solidFill>
            <a:srgbClr val="DB61B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2" name="Straight Connector 141">
            <a:extLst>
              <a:ext uri="{FF2B5EF4-FFF2-40B4-BE49-F238E27FC236}">
                <a16:creationId xmlns:a16="http://schemas.microsoft.com/office/drawing/2014/main" id="{1A3CF489-6915-48F6-A66A-703B8E9572D3}"/>
              </a:ext>
            </a:extLst>
          </p:cNvPr>
          <p:cNvCxnSpPr/>
          <p:nvPr/>
        </p:nvCxnSpPr>
        <p:spPr>
          <a:xfrm>
            <a:off x="4533877" y="5139421"/>
            <a:ext cx="4572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EB68E00-14A2-7389-82E4-5EE8CBE3B605}"/>
              </a:ext>
            </a:extLst>
          </p:cNvPr>
          <p:cNvCxnSpPr>
            <a:cxnSpLocks/>
          </p:cNvCxnSpPr>
          <p:nvPr/>
        </p:nvCxnSpPr>
        <p:spPr>
          <a:xfrm>
            <a:off x="4755351" y="4685946"/>
            <a:ext cx="0" cy="345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E0776A9-44E6-806F-2171-B0A65BD47E0D}"/>
              </a:ext>
            </a:extLst>
          </p:cNvPr>
          <p:cNvCxnSpPr/>
          <p:nvPr/>
        </p:nvCxnSpPr>
        <p:spPr>
          <a:xfrm>
            <a:off x="4651375" y="4692650"/>
            <a:ext cx="22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76F2AF7-0872-BD9C-9D04-8F35D2DC4C73}"/>
              </a:ext>
            </a:extLst>
          </p:cNvPr>
          <p:cNvCxnSpPr>
            <a:cxnSpLocks/>
          </p:cNvCxnSpPr>
          <p:nvPr/>
        </p:nvCxnSpPr>
        <p:spPr>
          <a:xfrm flipV="1">
            <a:off x="4755351" y="5265730"/>
            <a:ext cx="0" cy="92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21E27B2-2D76-C529-EB3F-6009F5547E6B}"/>
              </a:ext>
            </a:extLst>
          </p:cNvPr>
          <p:cNvCxnSpPr/>
          <p:nvPr/>
        </p:nvCxnSpPr>
        <p:spPr>
          <a:xfrm>
            <a:off x="4648988" y="5356225"/>
            <a:ext cx="212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271550C3-A160-F5DA-EAB2-E227C260F6F6}"/>
              </a:ext>
            </a:extLst>
          </p:cNvPr>
          <p:cNvSpPr/>
          <p:nvPr/>
        </p:nvSpPr>
        <p:spPr>
          <a:xfrm>
            <a:off x="5094275" y="5299839"/>
            <a:ext cx="488945" cy="107952"/>
          </a:xfrm>
          <a:prstGeom prst="rect">
            <a:avLst/>
          </a:prstGeom>
          <a:solidFill>
            <a:srgbClr val="A3A3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7" name="Straight Connector 156">
            <a:extLst>
              <a:ext uri="{FF2B5EF4-FFF2-40B4-BE49-F238E27FC236}">
                <a16:creationId xmlns:a16="http://schemas.microsoft.com/office/drawing/2014/main" id="{F87B7BDB-4756-3B14-B72F-ECAB997654A9}"/>
              </a:ext>
            </a:extLst>
          </p:cNvPr>
          <p:cNvCxnSpPr>
            <a:cxnSpLocks/>
            <a:stCxn id="155" idx="1"/>
            <a:endCxn id="155" idx="3"/>
          </p:cNvCxnSpPr>
          <p:nvPr/>
        </p:nvCxnSpPr>
        <p:spPr>
          <a:xfrm>
            <a:off x="5094275" y="5353815"/>
            <a:ext cx="4889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35874FB-E36C-4A81-EB70-87684C2BF201}"/>
              </a:ext>
            </a:extLst>
          </p:cNvPr>
          <p:cNvCxnSpPr/>
          <p:nvPr/>
        </p:nvCxnSpPr>
        <p:spPr>
          <a:xfrm>
            <a:off x="5226050" y="5141909"/>
            <a:ext cx="2523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776D8D2-B5F6-F556-3D8C-D942FC24E8F7}"/>
              </a:ext>
            </a:extLst>
          </p:cNvPr>
          <p:cNvCxnSpPr>
            <a:stCxn id="155" idx="0"/>
            <a:endCxn id="73" idx="4"/>
          </p:cNvCxnSpPr>
          <p:nvPr/>
        </p:nvCxnSpPr>
        <p:spPr>
          <a:xfrm flipV="1">
            <a:off x="5338748" y="5154386"/>
            <a:ext cx="3117" cy="145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786D75E-2C70-0AA4-49C4-4804A57BE769}"/>
              </a:ext>
            </a:extLst>
          </p:cNvPr>
          <p:cNvCxnSpPr/>
          <p:nvPr/>
        </p:nvCxnSpPr>
        <p:spPr>
          <a:xfrm>
            <a:off x="5222847" y="5499096"/>
            <a:ext cx="236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C1F9418-2FA4-DAF0-2B93-E6FF2886D9B7}"/>
              </a:ext>
            </a:extLst>
          </p:cNvPr>
          <p:cNvCxnSpPr/>
          <p:nvPr/>
        </p:nvCxnSpPr>
        <p:spPr>
          <a:xfrm flipV="1">
            <a:off x="5341865" y="5403850"/>
            <a:ext cx="0"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98A012CE-D36E-E907-4FB3-2F876EB00BD5}"/>
              </a:ext>
            </a:extLst>
          </p:cNvPr>
          <p:cNvSpPr/>
          <p:nvPr/>
        </p:nvSpPr>
        <p:spPr>
          <a:xfrm>
            <a:off x="5696346" y="5195597"/>
            <a:ext cx="465931" cy="238684"/>
          </a:xfrm>
          <a:prstGeom prst="rect">
            <a:avLst/>
          </a:prstGeom>
          <a:solidFill>
            <a:srgbClr val="DFB3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1" name="Straight Connector 170">
            <a:extLst>
              <a:ext uri="{FF2B5EF4-FFF2-40B4-BE49-F238E27FC236}">
                <a16:creationId xmlns:a16="http://schemas.microsoft.com/office/drawing/2014/main" id="{0EECB94C-4073-4A55-CCB9-5DE6DA5FD9A5}"/>
              </a:ext>
            </a:extLst>
          </p:cNvPr>
          <p:cNvCxnSpPr/>
          <p:nvPr/>
        </p:nvCxnSpPr>
        <p:spPr>
          <a:xfrm>
            <a:off x="5684850" y="5321250"/>
            <a:ext cx="480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78845CA-9AF4-674A-A39F-9D36CAB32228}"/>
              </a:ext>
            </a:extLst>
          </p:cNvPr>
          <p:cNvCxnSpPr/>
          <p:nvPr/>
        </p:nvCxnSpPr>
        <p:spPr>
          <a:xfrm>
            <a:off x="5817787" y="4941056"/>
            <a:ext cx="225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F816D10-0440-DA0B-EF0A-099DA1A59B1E}"/>
              </a:ext>
            </a:extLst>
          </p:cNvPr>
          <p:cNvCxnSpPr>
            <a:endCxn id="169" idx="0"/>
          </p:cNvCxnSpPr>
          <p:nvPr/>
        </p:nvCxnSpPr>
        <p:spPr>
          <a:xfrm>
            <a:off x="5922168" y="4953697"/>
            <a:ext cx="7144" cy="241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7A8CF46-627F-5EA6-257B-080C2C9E28C0}"/>
              </a:ext>
            </a:extLst>
          </p:cNvPr>
          <p:cNvCxnSpPr/>
          <p:nvPr/>
        </p:nvCxnSpPr>
        <p:spPr>
          <a:xfrm>
            <a:off x="5800723" y="5501023"/>
            <a:ext cx="2464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F8974F-BC0D-A8D5-0EF9-D492A2796D99}"/>
              </a:ext>
            </a:extLst>
          </p:cNvPr>
          <p:cNvCxnSpPr>
            <a:cxnSpLocks/>
            <a:endCxn id="169" idx="2"/>
          </p:cNvCxnSpPr>
          <p:nvPr/>
        </p:nvCxnSpPr>
        <p:spPr>
          <a:xfrm flipV="1">
            <a:off x="5929312" y="5434281"/>
            <a:ext cx="0" cy="66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479AB073-B184-86BB-33E0-5781174B3779}"/>
              </a:ext>
            </a:extLst>
          </p:cNvPr>
          <p:cNvSpPr/>
          <p:nvPr/>
        </p:nvSpPr>
        <p:spPr>
          <a:xfrm>
            <a:off x="6263442" y="2769149"/>
            <a:ext cx="462769" cy="1511739"/>
          </a:xfrm>
          <a:prstGeom prst="rect">
            <a:avLst/>
          </a:prstGeom>
          <a:solidFill>
            <a:srgbClr val="20C1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2" name="Straight Connector 181">
            <a:extLst>
              <a:ext uri="{FF2B5EF4-FFF2-40B4-BE49-F238E27FC236}">
                <a16:creationId xmlns:a16="http://schemas.microsoft.com/office/drawing/2014/main" id="{84E4306B-A3F9-F63C-4454-0E73DC8E54D5}"/>
              </a:ext>
            </a:extLst>
          </p:cNvPr>
          <p:cNvCxnSpPr/>
          <p:nvPr/>
        </p:nvCxnSpPr>
        <p:spPr>
          <a:xfrm>
            <a:off x="6257923" y="3789936"/>
            <a:ext cx="468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44DB74E-1FAA-F32C-1329-12B5DDD8A893}"/>
              </a:ext>
            </a:extLst>
          </p:cNvPr>
          <p:cNvCxnSpPr>
            <a:cxnSpLocks/>
          </p:cNvCxnSpPr>
          <p:nvPr/>
        </p:nvCxnSpPr>
        <p:spPr>
          <a:xfrm>
            <a:off x="6512315" y="1016365"/>
            <a:ext cx="0" cy="1762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3350E78-85CA-BFCB-B21D-8F4AF01357F3}"/>
              </a:ext>
            </a:extLst>
          </p:cNvPr>
          <p:cNvCxnSpPr/>
          <p:nvPr/>
        </p:nvCxnSpPr>
        <p:spPr>
          <a:xfrm>
            <a:off x="6394222" y="1019655"/>
            <a:ext cx="236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7B1BD8C-3431-D84B-0015-7887A20CD0EB}"/>
              </a:ext>
            </a:extLst>
          </p:cNvPr>
          <p:cNvCxnSpPr>
            <a:cxnSpLocks/>
          </p:cNvCxnSpPr>
          <p:nvPr/>
        </p:nvCxnSpPr>
        <p:spPr>
          <a:xfrm flipV="1">
            <a:off x="6507983" y="4280888"/>
            <a:ext cx="0" cy="623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1A1CED3-835D-6F15-91EA-156FB9330F22}"/>
              </a:ext>
            </a:extLst>
          </p:cNvPr>
          <p:cNvCxnSpPr/>
          <p:nvPr/>
        </p:nvCxnSpPr>
        <p:spPr>
          <a:xfrm>
            <a:off x="6387643" y="4897632"/>
            <a:ext cx="2269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9073E1-2F45-BDB5-CB05-6788D1F858F3}"/>
              </a:ext>
            </a:extLst>
          </p:cNvPr>
          <p:cNvCxnSpPr>
            <a:cxnSpLocks/>
          </p:cNvCxnSpPr>
          <p:nvPr/>
        </p:nvCxnSpPr>
        <p:spPr>
          <a:xfrm>
            <a:off x="6951347" y="4166409"/>
            <a:ext cx="2466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0505758D-404C-8E44-901D-1798CC58901D}"/>
              </a:ext>
            </a:extLst>
          </p:cNvPr>
          <p:cNvSpPr/>
          <p:nvPr/>
        </p:nvSpPr>
        <p:spPr>
          <a:xfrm>
            <a:off x="6843667" y="4831536"/>
            <a:ext cx="469872" cy="423900"/>
          </a:xfrm>
          <a:prstGeom prst="rect">
            <a:avLst/>
          </a:prstGeom>
          <a:solidFill>
            <a:srgbClr val="224F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9" name="Straight Connector 198">
            <a:extLst>
              <a:ext uri="{FF2B5EF4-FFF2-40B4-BE49-F238E27FC236}">
                <a16:creationId xmlns:a16="http://schemas.microsoft.com/office/drawing/2014/main" id="{E3143584-A519-319B-16DF-33C8D1A93C08}"/>
              </a:ext>
            </a:extLst>
          </p:cNvPr>
          <p:cNvCxnSpPr>
            <a:cxnSpLocks/>
          </p:cNvCxnSpPr>
          <p:nvPr/>
        </p:nvCxnSpPr>
        <p:spPr>
          <a:xfrm>
            <a:off x="6831687" y="5099791"/>
            <a:ext cx="486802" cy="3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C996FE18-0AD3-3DF0-86D4-63D8F3239E93}"/>
              </a:ext>
            </a:extLst>
          </p:cNvPr>
          <p:cNvCxnSpPr/>
          <p:nvPr/>
        </p:nvCxnSpPr>
        <p:spPr>
          <a:xfrm flipH="1" flipV="1">
            <a:off x="7074693" y="4165785"/>
            <a:ext cx="9522" cy="658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5105A0C-92C1-A504-6075-D0141A86A821}"/>
              </a:ext>
            </a:extLst>
          </p:cNvPr>
          <p:cNvCxnSpPr>
            <a:cxnSpLocks/>
          </p:cNvCxnSpPr>
          <p:nvPr/>
        </p:nvCxnSpPr>
        <p:spPr>
          <a:xfrm flipV="1">
            <a:off x="7076967" y="5251381"/>
            <a:ext cx="3910" cy="231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B4570F4-4BD2-F4FD-8B73-500684171E28}"/>
              </a:ext>
            </a:extLst>
          </p:cNvPr>
          <p:cNvCxnSpPr>
            <a:cxnSpLocks/>
          </p:cNvCxnSpPr>
          <p:nvPr/>
        </p:nvCxnSpPr>
        <p:spPr>
          <a:xfrm>
            <a:off x="6963255" y="5476617"/>
            <a:ext cx="23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Rectangle 207">
            <a:extLst>
              <a:ext uri="{FF2B5EF4-FFF2-40B4-BE49-F238E27FC236}">
                <a16:creationId xmlns:a16="http://schemas.microsoft.com/office/drawing/2014/main" id="{F2CF05A5-D17D-AD87-96C6-0C32A683DF24}"/>
              </a:ext>
            </a:extLst>
          </p:cNvPr>
          <p:cNvSpPr/>
          <p:nvPr/>
        </p:nvSpPr>
        <p:spPr>
          <a:xfrm>
            <a:off x="7421955" y="5199668"/>
            <a:ext cx="473064" cy="132123"/>
          </a:xfrm>
          <a:prstGeom prst="rect">
            <a:avLst/>
          </a:prstGeom>
          <a:solidFill>
            <a:srgbClr val="DF7D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0" name="Straight Connector 209">
            <a:extLst>
              <a:ext uri="{FF2B5EF4-FFF2-40B4-BE49-F238E27FC236}">
                <a16:creationId xmlns:a16="http://schemas.microsoft.com/office/drawing/2014/main" id="{36C59AE7-0DF1-236C-1BEA-CA3F8CF6FE79}"/>
              </a:ext>
            </a:extLst>
          </p:cNvPr>
          <p:cNvCxnSpPr>
            <a:cxnSpLocks/>
          </p:cNvCxnSpPr>
          <p:nvPr/>
        </p:nvCxnSpPr>
        <p:spPr>
          <a:xfrm>
            <a:off x="7427033" y="5295895"/>
            <a:ext cx="476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BA67BD6-4960-064B-D378-219843B5E1FB}"/>
              </a:ext>
            </a:extLst>
          </p:cNvPr>
          <p:cNvCxnSpPr/>
          <p:nvPr/>
        </p:nvCxnSpPr>
        <p:spPr>
          <a:xfrm>
            <a:off x="7548734" y="5067701"/>
            <a:ext cx="233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66F05B6-3C4D-2241-CB54-5841CB8F3345}"/>
              </a:ext>
            </a:extLst>
          </p:cNvPr>
          <p:cNvCxnSpPr>
            <a:cxnSpLocks/>
            <a:stCxn id="208" idx="0"/>
          </p:cNvCxnSpPr>
          <p:nvPr/>
        </p:nvCxnSpPr>
        <p:spPr>
          <a:xfrm flipV="1">
            <a:off x="7658487" y="5067701"/>
            <a:ext cx="0" cy="131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662165B-F386-30DA-F2E8-825EF861D0AD}"/>
              </a:ext>
            </a:extLst>
          </p:cNvPr>
          <p:cNvCxnSpPr>
            <a:endCxn id="208" idx="2"/>
          </p:cNvCxnSpPr>
          <p:nvPr/>
        </p:nvCxnSpPr>
        <p:spPr>
          <a:xfrm flipH="1" flipV="1">
            <a:off x="7658487" y="5331791"/>
            <a:ext cx="2080" cy="108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BF027A8-49EF-0C42-FF87-107D35B93AD1}"/>
              </a:ext>
            </a:extLst>
          </p:cNvPr>
          <p:cNvCxnSpPr/>
          <p:nvPr/>
        </p:nvCxnSpPr>
        <p:spPr>
          <a:xfrm>
            <a:off x="7548734" y="5435681"/>
            <a:ext cx="233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70412803-04BD-A7C1-67DE-0744AFA85DB8}"/>
              </a:ext>
            </a:extLst>
          </p:cNvPr>
          <p:cNvSpPr/>
          <p:nvPr/>
        </p:nvSpPr>
        <p:spPr>
          <a:xfrm>
            <a:off x="8015801" y="5055372"/>
            <a:ext cx="469872" cy="211495"/>
          </a:xfrm>
          <a:prstGeom prst="rect">
            <a:avLst/>
          </a:prstGeom>
          <a:solidFill>
            <a:srgbClr val="30B3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3" name="Straight Connector 222">
            <a:extLst>
              <a:ext uri="{FF2B5EF4-FFF2-40B4-BE49-F238E27FC236}">
                <a16:creationId xmlns:a16="http://schemas.microsoft.com/office/drawing/2014/main" id="{B57F5D6C-91C9-DE08-F324-A36B795D3D0F}"/>
              </a:ext>
            </a:extLst>
          </p:cNvPr>
          <p:cNvCxnSpPr/>
          <p:nvPr/>
        </p:nvCxnSpPr>
        <p:spPr>
          <a:xfrm>
            <a:off x="8012137" y="5187935"/>
            <a:ext cx="4707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09319FE-C8C6-F382-7176-606AF8BA9948}"/>
              </a:ext>
            </a:extLst>
          </p:cNvPr>
          <p:cNvCxnSpPr/>
          <p:nvPr/>
        </p:nvCxnSpPr>
        <p:spPr>
          <a:xfrm>
            <a:off x="8127635" y="4765891"/>
            <a:ext cx="23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8F9AFB9-3285-A706-379F-2C4EFF839DD3}"/>
              </a:ext>
            </a:extLst>
          </p:cNvPr>
          <p:cNvCxnSpPr>
            <a:endCxn id="221" idx="0"/>
          </p:cNvCxnSpPr>
          <p:nvPr/>
        </p:nvCxnSpPr>
        <p:spPr>
          <a:xfrm>
            <a:off x="8249335" y="4765891"/>
            <a:ext cx="1402" cy="289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8B4F48D-6BDB-EB49-B47F-500314735D0A}"/>
              </a:ext>
            </a:extLst>
          </p:cNvPr>
          <p:cNvCxnSpPr/>
          <p:nvPr/>
        </p:nvCxnSpPr>
        <p:spPr>
          <a:xfrm>
            <a:off x="8124345" y="5377379"/>
            <a:ext cx="2354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F3F6896-7260-0FEC-FDC5-F0AC298FBC3B}"/>
              </a:ext>
            </a:extLst>
          </p:cNvPr>
          <p:cNvCxnSpPr>
            <a:cxnSpLocks/>
            <a:stCxn id="221" idx="2"/>
          </p:cNvCxnSpPr>
          <p:nvPr/>
        </p:nvCxnSpPr>
        <p:spPr>
          <a:xfrm>
            <a:off x="8250737" y="5266867"/>
            <a:ext cx="0" cy="111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F7B60DA2-A98B-59BD-208C-AF0B92621281}"/>
              </a:ext>
            </a:extLst>
          </p:cNvPr>
          <p:cNvSpPr/>
          <p:nvPr/>
        </p:nvSpPr>
        <p:spPr>
          <a:xfrm>
            <a:off x="8591413" y="5027918"/>
            <a:ext cx="469872" cy="187021"/>
          </a:xfrm>
          <a:prstGeom prst="rect">
            <a:avLst/>
          </a:prstGeom>
          <a:solidFill>
            <a:srgbClr val="CB1D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5" name="Straight Connector 234">
            <a:extLst>
              <a:ext uri="{FF2B5EF4-FFF2-40B4-BE49-F238E27FC236}">
                <a16:creationId xmlns:a16="http://schemas.microsoft.com/office/drawing/2014/main" id="{639E5B0E-046C-DFB4-7891-2B50A1AC2EC9}"/>
              </a:ext>
            </a:extLst>
          </p:cNvPr>
          <p:cNvCxnSpPr/>
          <p:nvPr/>
        </p:nvCxnSpPr>
        <p:spPr>
          <a:xfrm>
            <a:off x="8594702" y="5117282"/>
            <a:ext cx="4604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C385B98-B4EB-3C40-A6B8-72E62397F9CB}"/>
              </a:ext>
            </a:extLst>
          </p:cNvPr>
          <p:cNvCxnSpPr/>
          <p:nvPr/>
        </p:nvCxnSpPr>
        <p:spPr>
          <a:xfrm>
            <a:off x="8699957" y="4730981"/>
            <a:ext cx="240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B396DB8-33D8-71FB-88BE-4E08F7DC6189}"/>
              </a:ext>
            </a:extLst>
          </p:cNvPr>
          <p:cNvCxnSpPr/>
          <p:nvPr/>
        </p:nvCxnSpPr>
        <p:spPr>
          <a:xfrm>
            <a:off x="8818368" y="4728787"/>
            <a:ext cx="0" cy="2991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0DDB9B35-B086-7CF0-3495-D16F3D5C9AB7}"/>
              </a:ext>
            </a:extLst>
          </p:cNvPr>
          <p:cNvCxnSpPr/>
          <p:nvPr/>
        </p:nvCxnSpPr>
        <p:spPr>
          <a:xfrm>
            <a:off x="8703246" y="5343525"/>
            <a:ext cx="226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1E9E155-6914-F439-326F-F2FA5D9BEC00}"/>
              </a:ext>
            </a:extLst>
          </p:cNvPr>
          <p:cNvCxnSpPr/>
          <p:nvPr/>
        </p:nvCxnSpPr>
        <p:spPr>
          <a:xfrm>
            <a:off x="8821658" y="5216525"/>
            <a:ext cx="0" cy="12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Rectangle 245">
            <a:extLst>
              <a:ext uri="{FF2B5EF4-FFF2-40B4-BE49-F238E27FC236}">
                <a16:creationId xmlns:a16="http://schemas.microsoft.com/office/drawing/2014/main" id="{F16A645B-F4CF-C2B5-931C-F4DF581ED78F}"/>
              </a:ext>
            </a:extLst>
          </p:cNvPr>
          <p:cNvSpPr/>
          <p:nvPr/>
        </p:nvSpPr>
        <p:spPr>
          <a:xfrm>
            <a:off x="9171002" y="4779958"/>
            <a:ext cx="473073" cy="347477"/>
          </a:xfrm>
          <a:prstGeom prst="rect">
            <a:avLst/>
          </a:prstGeom>
          <a:solidFill>
            <a:srgbClr val="8A42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8" name="Straight Connector 247">
            <a:extLst>
              <a:ext uri="{FF2B5EF4-FFF2-40B4-BE49-F238E27FC236}">
                <a16:creationId xmlns:a16="http://schemas.microsoft.com/office/drawing/2014/main" id="{28ECC4E3-0298-020A-FFF9-43E10F9C011F}"/>
              </a:ext>
            </a:extLst>
          </p:cNvPr>
          <p:cNvCxnSpPr/>
          <p:nvPr/>
        </p:nvCxnSpPr>
        <p:spPr>
          <a:xfrm>
            <a:off x="9171002" y="5027905"/>
            <a:ext cx="4696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FD69ED5-FE0C-C80B-8740-C5887C2F49EB}"/>
              </a:ext>
            </a:extLst>
          </p:cNvPr>
          <p:cNvCxnSpPr/>
          <p:nvPr/>
        </p:nvCxnSpPr>
        <p:spPr>
          <a:xfrm>
            <a:off x="9288725" y="4298184"/>
            <a:ext cx="230245" cy="1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15AD63A-6D34-3EE9-CBCA-1EFC3B32B9C5}"/>
              </a:ext>
            </a:extLst>
          </p:cNvPr>
          <p:cNvCxnSpPr>
            <a:stCxn id="246" idx="0"/>
            <a:endCxn id="118" idx="4"/>
          </p:cNvCxnSpPr>
          <p:nvPr/>
        </p:nvCxnSpPr>
        <p:spPr>
          <a:xfrm flipH="1" flipV="1">
            <a:off x="9405938" y="4305127"/>
            <a:ext cx="1601" cy="474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46E3307-346B-12AE-2B0C-7F5594A5EE6E}"/>
              </a:ext>
            </a:extLst>
          </p:cNvPr>
          <p:cNvCxnSpPr/>
          <p:nvPr/>
        </p:nvCxnSpPr>
        <p:spPr>
          <a:xfrm>
            <a:off x="9288725" y="5295895"/>
            <a:ext cx="233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AC2585-BF38-7B08-9157-2BCB24E4A809}"/>
              </a:ext>
            </a:extLst>
          </p:cNvPr>
          <p:cNvCxnSpPr>
            <a:cxnSpLocks/>
            <a:stCxn id="246" idx="2"/>
          </p:cNvCxnSpPr>
          <p:nvPr/>
        </p:nvCxnSpPr>
        <p:spPr>
          <a:xfrm>
            <a:off x="9407539" y="5127435"/>
            <a:ext cx="0" cy="168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2" name="Rectangle 261">
            <a:extLst>
              <a:ext uri="{FF2B5EF4-FFF2-40B4-BE49-F238E27FC236}">
                <a16:creationId xmlns:a16="http://schemas.microsoft.com/office/drawing/2014/main" id="{E652B12F-A9F0-FAB5-A61F-7EBFC7E54080}"/>
              </a:ext>
            </a:extLst>
          </p:cNvPr>
          <p:cNvSpPr/>
          <p:nvPr/>
        </p:nvSpPr>
        <p:spPr>
          <a:xfrm>
            <a:off x="9749215" y="4956941"/>
            <a:ext cx="469872" cy="302457"/>
          </a:xfrm>
          <a:prstGeom prst="rect">
            <a:avLst/>
          </a:prstGeom>
          <a:solidFill>
            <a:srgbClr val="8B4A1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4" name="Straight Connector 263">
            <a:extLst>
              <a:ext uri="{FF2B5EF4-FFF2-40B4-BE49-F238E27FC236}">
                <a16:creationId xmlns:a16="http://schemas.microsoft.com/office/drawing/2014/main" id="{8F4EE7E3-C54F-1379-7CB8-11F05FDC45E9}"/>
              </a:ext>
            </a:extLst>
          </p:cNvPr>
          <p:cNvCxnSpPr/>
          <p:nvPr/>
        </p:nvCxnSpPr>
        <p:spPr>
          <a:xfrm>
            <a:off x="9752504" y="5167499"/>
            <a:ext cx="4703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6A64A5E-06C5-D2BD-09F0-AC1C81C12EB8}"/>
              </a:ext>
            </a:extLst>
          </p:cNvPr>
          <p:cNvCxnSpPr>
            <a:cxnSpLocks/>
          </p:cNvCxnSpPr>
          <p:nvPr/>
        </p:nvCxnSpPr>
        <p:spPr>
          <a:xfrm>
            <a:off x="9867626" y="4523559"/>
            <a:ext cx="2447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018C525F-7FF7-F07E-DC2B-50F47B9CC6DA}"/>
              </a:ext>
            </a:extLst>
          </p:cNvPr>
          <p:cNvCxnSpPr>
            <a:cxnSpLocks/>
            <a:endCxn id="262" idx="0"/>
          </p:cNvCxnSpPr>
          <p:nvPr/>
        </p:nvCxnSpPr>
        <p:spPr>
          <a:xfrm>
            <a:off x="9984151" y="4533838"/>
            <a:ext cx="0" cy="423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F92F487-5B22-E9B9-7497-61E1AE38A8EC}"/>
              </a:ext>
            </a:extLst>
          </p:cNvPr>
          <p:cNvCxnSpPr>
            <a:cxnSpLocks/>
            <a:stCxn id="262" idx="2"/>
          </p:cNvCxnSpPr>
          <p:nvPr/>
        </p:nvCxnSpPr>
        <p:spPr>
          <a:xfrm>
            <a:off x="9984151" y="5259398"/>
            <a:ext cx="0" cy="107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763C8FA-C897-8248-8045-17CEB828833D}"/>
              </a:ext>
            </a:extLst>
          </p:cNvPr>
          <p:cNvCxnSpPr/>
          <p:nvPr/>
        </p:nvCxnSpPr>
        <p:spPr>
          <a:xfrm>
            <a:off x="9870915" y="5367336"/>
            <a:ext cx="233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FBFF6D8E-E155-52CE-BAEB-F0A0FB07125F}"/>
              </a:ext>
            </a:extLst>
          </p:cNvPr>
          <p:cNvSpPr/>
          <p:nvPr/>
        </p:nvSpPr>
        <p:spPr>
          <a:xfrm>
            <a:off x="10345753" y="5204051"/>
            <a:ext cx="446134" cy="86101"/>
          </a:xfrm>
          <a:prstGeom prst="rect">
            <a:avLst/>
          </a:prstGeom>
          <a:solidFill>
            <a:srgbClr val="DA60B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5" name="Straight Connector 274">
            <a:extLst>
              <a:ext uri="{FF2B5EF4-FFF2-40B4-BE49-F238E27FC236}">
                <a16:creationId xmlns:a16="http://schemas.microsoft.com/office/drawing/2014/main" id="{09230AE1-1E6B-5F4F-0127-592E67A8A128}"/>
              </a:ext>
            </a:extLst>
          </p:cNvPr>
          <p:cNvCxnSpPr/>
          <p:nvPr/>
        </p:nvCxnSpPr>
        <p:spPr>
          <a:xfrm>
            <a:off x="10339175" y="5226203"/>
            <a:ext cx="4420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D18AFA0-5245-6002-FC46-15897D8306DC}"/>
              </a:ext>
            </a:extLst>
          </p:cNvPr>
          <p:cNvCxnSpPr/>
          <p:nvPr/>
        </p:nvCxnSpPr>
        <p:spPr>
          <a:xfrm>
            <a:off x="10459683" y="5093291"/>
            <a:ext cx="213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8014064-F8B1-0B58-00B9-82F835EDA18F}"/>
              </a:ext>
            </a:extLst>
          </p:cNvPr>
          <p:cNvCxnSpPr>
            <a:cxnSpLocks/>
            <a:stCxn id="273" idx="0"/>
            <a:endCxn id="125" idx="4"/>
          </p:cNvCxnSpPr>
          <p:nvPr/>
        </p:nvCxnSpPr>
        <p:spPr>
          <a:xfrm flipV="1">
            <a:off x="10568820" y="5080675"/>
            <a:ext cx="3930" cy="12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F7D52DE-4CE3-41D8-0C68-078FF4532120}"/>
              </a:ext>
            </a:extLst>
          </p:cNvPr>
          <p:cNvCxnSpPr/>
          <p:nvPr/>
        </p:nvCxnSpPr>
        <p:spPr>
          <a:xfrm>
            <a:off x="10453105" y="5343525"/>
            <a:ext cx="233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E6F5B5B-85D3-9990-EFBD-AC35B5F28371}"/>
              </a:ext>
            </a:extLst>
          </p:cNvPr>
          <p:cNvCxnSpPr>
            <a:endCxn id="273" idx="2"/>
          </p:cNvCxnSpPr>
          <p:nvPr/>
        </p:nvCxnSpPr>
        <p:spPr>
          <a:xfrm flipH="1" flipV="1">
            <a:off x="10568820" y="5290152"/>
            <a:ext cx="2697" cy="53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2619D218-756D-3B0D-DDCD-E77A7E81B95A}"/>
              </a:ext>
            </a:extLst>
          </p:cNvPr>
          <p:cNvSpPr txBox="1"/>
          <p:nvPr/>
        </p:nvSpPr>
        <p:spPr>
          <a:xfrm>
            <a:off x="158750" y="974144"/>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175000-</a:t>
            </a:r>
            <a:endParaRPr lang="en-IN" dirty="0">
              <a:solidFill>
                <a:schemeClr val="bg1"/>
              </a:solidFill>
              <a:latin typeface="Bahnschrift SemiBold" panose="020B0502040204020203" pitchFamily="34" charset="0"/>
            </a:endParaRPr>
          </a:p>
        </p:txBody>
      </p:sp>
      <p:sp>
        <p:nvSpPr>
          <p:cNvPr id="285" name="TextBox 284">
            <a:extLst>
              <a:ext uri="{FF2B5EF4-FFF2-40B4-BE49-F238E27FC236}">
                <a16:creationId xmlns:a16="http://schemas.microsoft.com/office/drawing/2014/main" id="{B7D603FD-0FD1-00B9-77F0-D8841C863DC2}"/>
              </a:ext>
            </a:extLst>
          </p:cNvPr>
          <p:cNvSpPr txBox="1"/>
          <p:nvPr/>
        </p:nvSpPr>
        <p:spPr>
          <a:xfrm>
            <a:off x="158750" y="1553756"/>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150000-</a:t>
            </a:r>
            <a:endParaRPr lang="en-IN" dirty="0">
              <a:solidFill>
                <a:schemeClr val="bg1"/>
              </a:solidFill>
              <a:latin typeface="Bahnschrift SemiBold" panose="020B0502040204020203" pitchFamily="34" charset="0"/>
            </a:endParaRPr>
          </a:p>
        </p:txBody>
      </p:sp>
      <p:sp>
        <p:nvSpPr>
          <p:cNvPr id="286" name="TextBox 285">
            <a:extLst>
              <a:ext uri="{FF2B5EF4-FFF2-40B4-BE49-F238E27FC236}">
                <a16:creationId xmlns:a16="http://schemas.microsoft.com/office/drawing/2014/main" id="{CBFB563C-F53A-6936-FAB7-8AF51C82FD34}"/>
              </a:ext>
            </a:extLst>
          </p:cNvPr>
          <p:cNvSpPr txBox="1"/>
          <p:nvPr/>
        </p:nvSpPr>
        <p:spPr>
          <a:xfrm>
            <a:off x="158750" y="2192938"/>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125000-</a:t>
            </a:r>
            <a:endParaRPr lang="en-IN" dirty="0">
              <a:solidFill>
                <a:schemeClr val="bg1"/>
              </a:solidFill>
              <a:latin typeface="Bahnschrift SemiBold" panose="020B0502040204020203" pitchFamily="34" charset="0"/>
            </a:endParaRPr>
          </a:p>
        </p:txBody>
      </p:sp>
      <p:sp>
        <p:nvSpPr>
          <p:cNvPr id="287" name="TextBox 286">
            <a:extLst>
              <a:ext uri="{FF2B5EF4-FFF2-40B4-BE49-F238E27FC236}">
                <a16:creationId xmlns:a16="http://schemas.microsoft.com/office/drawing/2014/main" id="{63BBF50A-CC6D-E166-03E0-9D97C2D6775E}"/>
              </a:ext>
            </a:extLst>
          </p:cNvPr>
          <p:cNvSpPr txBox="1"/>
          <p:nvPr/>
        </p:nvSpPr>
        <p:spPr>
          <a:xfrm>
            <a:off x="158750" y="2832120"/>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100000-</a:t>
            </a:r>
            <a:endParaRPr lang="en-IN" dirty="0">
              <a:solidFill>
                <a:schemeClr val="bg1"/>
              </a:solidFill>
              <a:latin typeface="Bahnschrift SemiBold" panose="020B0502040204020203" pitchFamily="34" charset="0"/>
            </a:endParaRPr>
          </a:p>
        </p:txBody>
      </p:sp>
      <p:sp>
        <p:nvSpPr>
          <p:cNvPr id="288" name="TextBox 287">
            <a:extLst>
              <a:ext uri="{FF2B5EF4-FFF2-40B4-BE49-F238E27FC236}">
                <a16:creationId xmlns:a16="http://schemas.microsoft.com/office/drawing/2014/main" id="{76CD11E9-277D-1A85-72A6-5D54C85C03A7}"/>
              </a:ext>
            </a:extLst>
          </p:cNvPr>
          <p:cNvSpPr txBox="1"/>
          <p:nvPr/>
        </p:nvSpPr>
        <p:spPr>
          <a:xfrm>
            <a:off x="158750" y="3471302"/>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75000-</a:t>
            </a:r>
            <a:endParaRPr lang="en-IN" dirty="0">
              <a:solidFill>
                <a:schemeClr val="bg1"/>
              </a:solidFill>
              <a:latin typeface="Bahnschrift SemiBold" panose="020B0502040204020203" pitchFamily="34" charset="0"/>
            </a:endParaRPr>
          </a:p>
        </p:txBody>
      </p:sp>
      <p:sp>
        <p:nvSpPr>
          <p:cNvPr id="289" name="TextBox 288">
            <a:extLst>
              <a:ext uri="{FF2B5EF4-FFF2-40B4-BE49-F238E27FC236}">
                <a16:creationId xmlns:a16="http://schemas.microsoft.com/office/drawing/2014/main" id="{EC70314A-C138-4681-1BD3-0BEC61AA9AAF}"/>
              </a:ext>
            </a:extLst>
          </p:cNvPr>
          <p:cNvSpPr txBox="1"/>
          <p:nvPr/>
        </p:nvSpPr>
        <p:spPr>
          <a:xfrm>
            <a:off x="158750" y="4110484"/>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50000-</a:t>
            </a:r>
            <a:endParaRPr lang="en-IN" dirty="0">
              <a:solidFill>
                <a:schemeClr val="bg1"/>
              </a:solidFill>
              <a:latin typeface="Bahnschrift SemiBold" panose="020B0502040204020203" pitchFamily="34" charset="0"/>
            </a:endParaRPr>
          </a:p>
        </p:txBody>
      </p:sp>
      <p:sp>
        <p:nvSpPr>
          <p:cNvPr id="290" name="TextBox 289">
            <a:extLst>
              <a:ext uri="{FF2B5EF4-FFF2-40B4-BE49-F238E27FC236}">
                <a16:creationId xmlns:a16="http://schemas.microsoft.com/office/drawing/2014/main" id="{C02F2DBA-AAA2-92BB-A408-6E045811142C}"/>
              </a:ext>
            </a:extLst>
          </p:cNvPr>
          <p:cNvSpPr txBox="1"/>
          <p:nvPr/>
        </p:nvSpPr>
        <p:spPr>
          <a:xfrm>
            <a:off x="158750" y="4749666"/>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25000-</a:t>
            </a:r>
            <a:endParaRPr lang="en-IN" dirty="0">
              <a:solidFill>
                <a:schemeClr val="bg1"/>
              </a:solidFill>
              <a:latin typeface="Bahnschrift SemiBold" panose="020B0502040204020203" pitchFamily="34" charset="0"/>
            </a:endParaRPr>
          </a:p>
        </p:txBody>
      </p:sp>
      <p:sp>
        <p:nvSpPr>
          <p:cNvPr id="291" name="TextBox 290">
            <a:extLst>
              <a:ext uri="{FF2B5EF4-FFF2-40B4-BE49-F238E27FC236}">
                <a16:creationId xmlns:a16="http://schemas.microsoft.com/office/drawing/2014/main" id="{09E6FA45-B9CD-929A-53A1-97514635EDDB}"/>
              </a:ext>
            </a:extLst>
          </p:cNvPr>
          <p:cNvSpPr txBox="1"/>
          <p:nvPr/>
        </p:nvSpPr>
        <p:spPr>
          <a:xfrm>
            <a:off x="228599" y="5444144"/>
            <a:ext cx="984250"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0-</a:t>
            </a:r>
            <a:endParaRPr lang="en-IN" dirty="0">
              <a:solidFill>
                <a:schemeClr val="bg1"/>
              </a:solidFill>
              <a:latin typeface="Bahnschrift SemiBold" panose="020B0502040204020203" pitchFamily="34" charset="0"/>
            </a:endParaRPr>
          </a:p>
        </p:txBody>
      </p:sp>
      <p:sp>
        <p:nvSpPr>
          <p:cNvPr id="301" name="TextBox 300">
            <a:extLst>
              <a:ext uri="{FF2B5EF4-FFF2-40B4-BE49-F238E27FC236}">
                <a16:creationId xmlns:a16="http://schemas.microsoft.com/office/drawing/2014/main" id="{A1B3D713-8A26-9CD0-F314-053B3F43EE18}"/>
              </a:ext>
            </a:extLst>
          </p:cNvPr>
          <p:cNvSpPr txBox="1"/>
          <p:nvPr/>
        </p:nvSpPr>
        <p:spPr>
          <a:xfrm rot="16200000">
            <a:off x="780828" y="5804077"/>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OPPO-</a:t>
            </a:r>
            <a:endParaRPr lang="en-IN" dirty="0">
              <a:solidFill>
                <a:schemeClr val="bg1"/>
              </a:solidFill>
              <a:latin typeface="Bahnschrift SemiBold" panose="020B0502040204020203" pitchFamily="34" charset="0"/>
            </a:endParaRPr>
          </a:p>
        </p:txBody>
      </p:sp>
      <p:sp>
        <p:nvSpPr>
          <p:cNvPr id="302" name="TextBox 301">
            <a:extLst>
              <a:ext uri="{FF2B5EF4-FFF2-40B4-BE49-F238E27FC236}">
                <a16:creationId xmlns:a16="http://schemas.microsoft.com/office/drawing/2014/main" id="{1A2B33F3-74B8-A2DD-F410-27F477886FD4}"/>
              </a:ext>
            </a:extLst>
          </p:cNvPr>
          <p:cNvSpPr txBox="1"/>
          <p:nvPr/>
        </p:nvSpPr>
        <p:spPr>
          <a:xfrm rot="16200000">
            <a:off x="1340429" y="5805943"/>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HTC-</a:t>
            </a:r>
            <a:endParaRPr lang="en-IN" dirty="0">
              <a:solidFill>
                <a:schemeClr val="bg1"/>
              </a:solidFill>
              <a:latin typeface="Bahnschrift SemiBold" panose="020B0502040204020203" pitchFamily="34" charset="0"/>
            </a:endParaRPr>
          </a:p>
        </p:txBody>
      </p:sp>
      <p:sp>
        <p:nvSpPr>
          <p:cNvPr id="303" name="TextBox 302">
            <a:extLst>
              <a:ext uri="{FF2B5EF4-FFF2-40B4-BE49-F238E27FC236}">
                <a16:creationId xmlns:a16="http://schemas.microsoft.com/office/drawing/2014/main" id="{A0709AB4-1A18-A324-382A-89A016A982B5}"/>
              </a:ext>
            </a:extLst>
          </p:cNvPr>
          <p:cNvSpPr txBox="1"/>
          <p:nvPr/>
        </p:nvSpPr>
        <p:spPr>
          <a:xfrm rot="16200000">
            <a:off x="1900030" y="5807809"/>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IQOO-</a:t>
            </a:r>
            <a:endParaRPr lang="en-IN" dirty="0">
              <a:solidFill>
                <a:schemeClr val="bg1"/>
              </a:solidFill>
              <a:latin typeface="Bahnschrift SemiBold" panose="020B0502040204020203" pitchFamily="34" charset="0"/>
            </a:endParaRPr>
          </a:p>
        </p:txBody>
      </p:sp>
      <p:sp>
        <p:nvSpPr>
          <p:cNvPr id="304" name="TextBox 303">
            <a:extLst>
              <a:ext uri="{FF2B5EF4-FFF2-40B4-BE49-F238E27FC236}">
                <a16:creationId xmlns:a16="http://schemas.microsoft.com/office/drawing/2014/main" id="{31A9DC0D-B648-7752-150C-5B43D9C43442}"/>
              </a:ext>
            </a:extLst>
          </p:cNvPr>
          <p:cNvSpPr txBox="1"/>
          <p:nvPr/>
        </p:nvSpPr>
        <p:spPr>
          <a:xfrm rot="16200000">
            <a:off x="2197169" y="5986291"/>
            <a:ext cx="1295838" cy="584775"/>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err="1">
                <a:solidFill>
                  <a:schemeClr val="bg1"/>
                </a:solidFill>
                <a:latin typeface="Bahnschrift SemiBold" panose="020B0502040204020203" pitchFamily="34" charset="0"/>
              </a:rPr>
              <a:t>GooglePixel</a:t>
            </a:r>
            <a:endParaRPr lang="en-IN" dirty="0">
              <a:solidFill>
                <a:schemeClr val="bg1"/>
              </a:solidFill>
              <a:latin typeface="Bahnschrift SemiBold" panose="020B0502040204020203" pitchFamily="34" charset="0"/>
            </a:endParaRPr>
          </a:p>
        </p:txBody>
      </p:sp>
      <p:sp>
        <p:nvSpPr>
          <p:cNvPr id="305" name="TextBox 304">
            <a:extLst>
              <a:ext uri="{FF2B5EF4-FFF2-40B4-BE49-F238E27FC236}">
                <a16:creationId xmlns:a16="http://schemas.microsoft.com/office/drawing/2014/main" id="{DFC6B45F-019F-1ECC-F15A-785C4556B570}"/>
              </a:ext>
            </a:extLst>
          </p:cNvPr>
          <p:cNvSpPr txBox="1"/>
          <p:nvPr/>
        </p:nvSpPr>
        <p:spPr>
          <a:xfrm rot="16200000">
            <a:off x="3081901" y="5813260"/>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LG-</a:t>
            </a:r>
            <a:endParaRPr lang="en-IN" dirty="0">
              <a:solidFill>
                <a:schemeClr val="bg1"/>
              </a:solidFill>
              <a:latin typeface="Bahnschrift SemiBold" panose="020B0502040204020203" pitchFamily="34" charset="0"/>
            </a:endParaRPr>
          </a:p>
        </p:txBody>
      </p:sp>
      <p:sp>
        <p:nvSpPr>
          <p:cNvPr id="306" name="TextBox 305">
            <a:extLst>
              <a:ext uri="{FF2B5EF4-FFF2-40B4-BE49-F238E27FC236}">
                <a16:creationId xmlns:a16="http://schemas.microsoft.com/office/drawing/2014/main" id="{2F52CEF8-130D-5D56-7E3E-0F0A2BC34D6F}"/>
              </a:ext>
            </a:extLst>
          </p:cNvPr>
          <p:cNvSpPr txBox="1"/>
          <p:nvPr/>
        </p:nvSpPr>
        <p:spPr>
          <a:xfrm rot="16200000">
            <a:off x="3585326" y="5690149"/>
            <a:ext cx="917588" cy="584775"/>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ASUS-</a:t>
            </a:r>
            <a:endParaRPr lang="en-IN" dirty="0">
              <a:solidFill>
                <a:schemeClr val="bg1"/>
              </a:solidFill>
              <a:latin typeface="Bahnschrift SemiBold" panose="020B0502040204020203" pitchFamily="34" charset="0"/>
            </a:endParaRPr>
          </a:p>
        </p:txBody>
      </p:sp>
      <p:sp>
        <p:nvSpPr>
          <p:cNvPr id="307" name="TextBox 306">
            <a:extLst>
              <a:ext uri="{FF2B5EF4-FFF2-40B4-BE49-F238E27FC236}">
                <a16:creationId xmlns:a16="http://schemas.microsoft.com/office/drawing/2014/main" id="{31D31DCD-830C-20CD-B233-C1ED611ABF55}"/>
              </a:ext>
            </a:extLst>
          </p:cNvPr>
          <p:cNvSpPr txBox="1"/>
          <p:nvPr/>
        </p:nvSpPr>
        <p:spPr>
          <a:xfrm rot="16200000">
            <a:off x="4139446" y="5891805"/>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err="1">
                <a:solidFill>
                  <a:schemeClr val="bg1"/>
                </a:solidFill>
                <a:latin typeface="Bahnschrift SemiBold" panose="020B0502040204020203" pitchFamily="34" charset="0"/>
              </a:rPr>
              <a:t>realme</a:t>
            </a:r>
            <a:r>
              <a:rPr lang="en-IN" sz="16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308" name="TextBox 307">
            <a:extLst>
              <a:ext uri="{FF2B5EF4-FFF2-40B4-BE49-F238E27FC236}">
                <a16:creationId xmlns:a16="http://schemas.microsoft.com/office/drawing/2014/main" id="{EEFDA8DE-F3D8-0B6E-80BF-E4935BB1ACDD}"/>
              </a:ext>
            </a:extLst>
          </p:cNvPr>
          <p:cNvSpPr txBox="1"/>
          <p:nvPr/>
        </p:nvSpPr>
        <p:spPr>
          <a:xfrm rot="16200000">
            <a:off x="4734649" y="5894467"/>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GIONEE-</a:t>
            </a:r>
            <a:endParaRPr lang="en-IN" dirty="0">
              <a:solidFill>
                <a:schemeClr val="bg1"/>
              </a:solidFill>
              <a:latin typeface="Bahnschrift SemiBold" panose="020B0502040204020203" pitchFamily="34" charset="0"/>
            </a:endParaRPr>
          </a:p>
        </p:txBody>
      </p:sp>
      <p:sp>
        <p:nvSpPr>
          <p:cNvPr id="309" name="TextBox 308">
            <a:extLst>
              <a:ext uri="{FF2B5EF4-FFF2-40B4-BE49-F238E27FC236}">
                <a16:creationId xmlns:a16="http://schemas.microsoft.com/office/drawing/2014/main" id="{93801AC2-0BC8-C49C-1288-91E9FD4849C0}"/>
              </a:ext>
            </a:extLst>
          </p:cNvPr>
          <p:cNvSpPr txBox="1"/>
          <p:nvPr/>
        </p:nvSpPr>
        <p:spPr>
          <a:xfrm rot="16200000">
            <a:off x="5329852" y="5897129"/>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Nokia-</a:t>
            </a:r>
            <a:endParaRPr lang="en-IN" dirty="0">
              <a:solidFill>
                <a:schemeClr val="bg1"/>
              </a:solidFill>
              <a:latin typeface="Bahnschrift SemiBold" panose="020B0502040204020203" pitchFamily="34" charset="0"/>
            </a:endParaRPr>
          </a:p>
        </p:txBody>
      </p:sp>
      <p:sp>
        <p:nvSpPr>
          <p:cNvPr id="310" name="TextBox 309">
            <a:extLst>
              <a:ext uri="{FF2B5EF4-FFF2-40B4-BE49-F238E27FC236}">
                <a16:creationId xmlns:a16="http://schemas.microsoft.com/office/drawing/2014/main" id="{C165AB91-9CEE-2472-566C-65E22CB80A31}"/>
              </a:ext>
            </a:extLst>
          </p:cNvPr>
          <p:cNvSpPr txBox="1"/>
          <p:nvPr/>
        </p:nvSpPr>
        <p:spPr>
          <a:xfrm rot="16200000">
            <a:off x="7080756" y="5899791"/>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Lenovo-</a:t>
            </a:r>
            <a:endParaRPr lang="en-IN" dirty="0">
              <a:solidFill>
                <a:schemeClr val="bg1"/>
              </a:solidFill>
              <a:latin typeface="Bahnschrift SemiBold" panose="020B0502040204020203" pitchFamily="34" charset="0"/>
            </a:endParaRPr>
          </a:p>
        </p:txBody>
      </p:sp>
      <p:sp>
        <p:nvSpPr>
          <p:cNvPr id="311" name="TextBox 310">
            <a:extLst>
              <a:ext uri="{FF2B5EF4-FFF2-40B4-BE49-F238E27FC236}">
                <a16:creationId xmlns:a16="http://schemas.microsoft.com/office/drawing/2014/main" id="{90098CA5-EE32-44F4-05AE-0B2CE85485FE}"/>
              </a:ext>
            </a:extLst>
          </p:cNvPr>
          <p:cNvSpPr txBox="1"/>
          <p:nvPr/>
        </p:nvSpPr>
        <p:spPr>
          <a:xfrm rot="16200000">
            <a:off x="8831660" y="5902453"/>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VIVO-</a:t>
            </a:r>
            <a:endParaRPr lang="en-IN" dirty="0">
              <a:solidFill>
                <a:schemeClr val="bg1"/>
              </a:solidFill>
              <a:latin typeface="Bahnschrift SemiBold" panose="020B0502040204020203" pitchFamily="34" charset="0"/>
            </a:endParaRPr>
          </a:p>
        </p:txBody>
      </p:sp>
      <p:sp>
        <p:nvSpPr>
          <p:cNvPr id="312" name="TextBox 311">
            <a:extLst>
              <a:ext uri="{FF2B5EF4-FFF2-40B4-BE49-F238E27FC236}">
                <a16:creationId xmlns:a16="http://schemas.microsoft.com/office/drawing/2014/main" id="{AC3641A3-A595-18CE-62B0-C825C0F5EE5A}"/>
              </a:ext>
            </a:extLst>
          </p:cNvPr>
          <p:cNvSpPr txBox="1"/>
          <p:nvPr/>
        </p:nvSpPr>
        <p:spPr>
          <a:xfrm rot="16200000">
            <a:off x="9388766" y="5802905"/>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Xiaomi-</a:t>
            </a:r>
            <a:endParaRPr lang="en-IN" dirty="0">
              <a:solidFill>
                <a:schemeClr val="bg1"/>
              </a:solidFill>
              <a:latin typeface="Bahnschrift SemiBold" panose="020B0502040204020203" pitchFamily="34" charset="0"/>
            </a:endParaRPr>
          </a:p>
        </p:txBody>
      </p:sp>
      <p:sp>
        <p:nvSpPr>
          <p:cNvPr id="313" name="TextBox 312">
            <a:extLst>
              <a:ext uri="{FF2B5EF4-FFF2-40B4-BE49-F238E27FC236}">
                <a16:creationId xmlns:a16="http://schemas.microsoft.com/office/drawing/2014/main" id="{6B4DC677-A3AF-5D2F-0956-21390D638C03}"/>
              </a:ext>
            </a:extLst>
          </p:cNvPr>
          <p:cNvSpPr txBox="1"/>
          <p:nvPr/>
        </p:nvSpPr>
        <p:spPr>
          <a:xfrm rot="16200000">
            <a:off x="10008764" y="6017210"/>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err="1">
                <a:solidFill>
                  <a:schemeClr val="bg1"/>
                </a:solidFill>
                <a:latin typeface="Bahnschrift SemiBold" panose="020B0502040204020203" pitchFamily="34" charset="0"/>
              </a:rPr>
              <a:t>Infinix</a:t>
            </a:r>
            <a:r>
              <a:rPr lang="en-IN" sz="16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314" name="TextBox 313">
            <a:extLst>
              <a:ext uri="{FF2B5EF4-FFF2-40B4-BE49-F238E27FC236}">
                <a16:creationId xmlns:a16="http://schemas.microsoft.com/office/drawing/2014/main" id="{EF231C32-F890-8CCD-9B47-9CFFFFC0DF2B}"/>
              </a:ext>
            </a:extLst>
          </p:cNvPr>
          <p:cNvSpPr txBox="1"/>
          <p:nvPr/>
        </p:nvSpPr>
        <p:spPr>
          <a:xfrm rot="16200000">
            <a:off x="7664958" y="6017210"/>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Motorola-</a:t>
            </a:r>
            <a:endParaRPr lang="en-IN" dirty="0">
              <a:solidFill>
                <a:schemeClr val="bg1"/>
              </a:solidFill>
              <a:latin typeface="Bahnschrift SemiBold" panose="020B0502040204020203" pitchFamily="34" charset="0"/>
            </a:endParaRPr>
          </a:p>
        </p:txBody>
      </p:sp>
      <p:sp>
        <p:nvSpPr>
          <p:cNvPr id="315" name="TextBox 314">
            <a:extLst>
              <a:ext uri="{FF2B5EF4-FFF2-40B4-BE49-F238E27FC236}">
                <a16:creationId xmlns:a16="http://schemas.microsoft.com/office/drawing/2014/main" id="{196880B8-9556-4452-A1D5-23FEA7A77425}"/>
              </a:ext>
            </a:extLst>
          </p:cNvPr>
          <p:cNvSpPr txBox="1"/>
          <p:nvPr/>
        </p:nvSpPr>
        <p:spPr>
          <a:xfrm rot="16200000">
            <a:off x="8287261" y="5742580"/>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POCO-</a:t>
            </a:r>
            <a:endParaRPr lang="en-IN" dirty="0">
              <a:solidFill>
                <a:schemeClr val="bg1"/>
              </a:solidFill>
              <a:latin typeface="Bahnschrift SemiBold" panose="020B0502040204020203" pitchFamily="34" charset="0"/>
            </a:endParaRPr>
          </a:p>
        </p:txBody>
      </p:sp>
      <p:sp>
        <p:nvSpPr>
          <p:cNvPr id="316" name="TextBox 315">
            <a:extLst>
              <a:ext uri="{FF2B5EF4-FFF2-40B4-BE49-F238E27FC236}">
                <a16:creationId xmlns:a16="http://schemas.microsoft.com/office/drawing/2014/main" id="{CD924448-DC44-AEDA-EC2D-77982BC0B4A2}"/>
              </a:ext>
            </a:extLst>
          </p:cNvPr>
          <p:cNvSpPr txBox="1"/>
          <p:nvPr/>
        </p:nvSpPr>
        <p:spPr>
          <a:xfrm rot="16200000">
            <a:off x="5914053" y="5922529"/>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Apple-</a:t>
            </a:r>
            <a:endParaRPr lang="en-IN" dirty="0">
              <a:solidFill>
                <a:schemeClr val="bg1"/>
              </a:solidFill>
              <a:latin typeface="Bahnschrift SemiBold" panose="020B0502040204020203" pitchFamily="34" charset="0"/>
            </a:endParaRPr>
          </a:p>
        </p:txBody>
      </p:sp>
      <p:sp>
        <p:nvSpPr>
          <p:cNvPr id="317" name="TextBox 316">
            <a:extLst>
              <a:ext uri="{FF2B5EF4-FFF2-40B4-BE49-F238E27FC236}">
                <a16:creationId xmlns:a16="http://schemas.microsoft.com/office/drawing/2014/main" id="{FF9D0752-3C44-5B05-5BD5-87DE6183D478}"/>
              </a:ext>
            </a:extLst>
          </p:cNvPr>
          <p:cNvSpPr txBox="1"/>
          <p:nvPr/>
        </p:nvSpPr>
        <p:spPr>
          <a:xfrm rot="16200000">
            <a:off x="6476999" y="6036336"/>
            <a:ext cx="1136665" cy="338554"/>
          </a:xfrm>
          <a:prstGeom prst="rect">
            <a:avLst/>
          </a:prstGeom>
          <a:noFill/>
        </p:spPr>
        <p:txBody>
          <a:bodyPr wrap="square" rtlCol="0">
            <a:spAutoFit/>
          </a:bodyPr>
          <a:lstStyle/>
          <a:p>
            <a:r>
              <a:rPr lang="en-IN" sz="1600" dirty="0" err="1">
                <a:solidFill>
                  <a:schemeClr val="bg1"/>
                </a:solidFill>
                <a:latin typeface="Bahnschrift SemiBold" panose="020B0502040204020203" pitchFamily="34" charset="0"/>
              </a:rPr>
              <a:t>Samsang</a:t>
            </a:r>
            <a:r>
              <a:rPr lang="en-IN" sz="16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318" name="TextBox 317">
            <a:extLst>
              <a:ext uri="{FF2B5EF4-FFF2-40B4-BE49-F238E27FC236}">
                <a16:creationId xmlns:a16="http://schemas.microsoft.com/office/drawing/2014/main" id="{99818653-877A-F4AA-9321-63E54A619D8A}"/>
              </a:ext>
            </a:extLst>
          </p:cNvPr>
          <p:cNvSpPr txBox="1"/>
          <p:nvPr/>
        </p:nvSpPr>
        <p:spPr>
          <a:xfrm rot="16200000">
            <a:off x="-738864" y="2697630"/>
            <a:ext cx="1724032"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a:t>
            </a:r>
            <a:r>
              <a:rPr lang="en-IN" sz="1400" dirty="0" err="1">
                <a:solidFill>
                  <a:schemeClr val="bg1"/>
                </a:solidFill>
                <a:latin typeface="Bahnschrift SemiBold" panose="020B0502040204020203" pitchFamily="34" charset="0"/>
              </a:rPr>
              <a:t>SellingPrice</a:t>
            </a:r>
            <a:r>
              <a:rPr lang="en-IN" sz="14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319" name="TextBox 318">
            <a:extLst>
              <a:ext uri="{FF2B5EF4-FFF2-40B4-BE49-F238E27FC236}">
                <a16:creationId xmlns:a16="http://schemas.microsoft.com/office/drawing/2014/main" id="{C2085B2F-7C65-5F73-160F-06F61A5C7670}"/>
              </a:ext>
            </a:extLst>
          </p:cNvPr>
          <p:cNvSpPr txBox="1"/>
          <p:nvPr/>
        </p:nvSpPr>
        <p:spPr>
          <a:xfrm>
            <a:off x="2322497" y="461616"/>
            <a:ext cx="3560775"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[Pricing of Every Phone Brands]</a:t>
            </a:r>
          </a:p>
        </p:txBody>
      </p:sp>
      <p:cxnSp>
        <p:nvCxnSpPr>
          <p:cNvPr id="321" name="Straight Arrow Connector 320">
            <a:extLst>
              <a:ext uri="{FF2B5EF4-FFF2-40B4-BE49-F238E27FC236}">
                <a16:creationId xmlns:a16="http://schemas.microsoft.com/office/drawing/2014/main" id="{5BF20A02-C2E1-6E2D-F50B-D6D091CD3826}"/>
              </a:ext>
            </a:extLst>
          </p:cNvPr>
          <p:cNvCxnSpPr/>
          <p:nvPr/>
        </p:nvCxnSpPr>
        <p:spPr>
          <a:xfrm flipV="1">
            <a:off x="971550" y="716280"/>
            <a:ext cx="0" cy="1295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599F2297-ED20-50CA-867C-AF039E1707C1}"/>
              </a:ext>
            </a:extLst>
          </p:cNvPr>
          <p:cNvCxnSpPr>
            <a:cxnSpLocks/>
          </p:cNvCxnSpPr>
          <p:nvPr/>
        </p:nvCxnSpPr>
        <p:spPr>
          <a:xfrm>
            <a:off x="10887075" y="5700713"/>
            <a:ext cx="13906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5" name="TextBox 324">
            <a:extLst>
              <a:ext uri="{FF2B5EF4-FFF2-40B4-BE49-F238E27FC236}">
                <a16:creationId xmlns:a16="http://schemas.microsoft.com/office/drawing/2014/main" id="{B49AC6B0-0430-4455-E047-92E60108965F}"/>
              </a:ext>
            </a:extLst>
          </p:cNvPr>
          <p:cNvSpPr txBox="1"/>
          <p:nvPr/>
        </p:nvSpPr>
        <p:spPr>
          <a:xfrm>
            <a:off x="7892716" y="785813"/>
            <a:ext cx="4122820" cy="2031325"/>
          </a:xfrm>
          <a:prstGeom prst="rect">
            <a:avLst/>
          </a:prstGeom>
          <a:noFill/>
        </p:spPr>
        <p:txBody>
          <a:bodyPr wrap="square" rtlCol="0">
            <a:spAutoFit/>
          </a:bodyPr>
          <a:lstStyle/>
          <a:p>
            <a:pPr algn="just"/>
            <a:r>
              <a:rPr lang="en-US" dirty="0">
                <a:solidFill>
                  <a:schemeClr val="bg1"/>
                </a:solidFill>
                <a:latin typeface="Bahnschrift SemiBold" panose="020B0502040204020203" pitchFamily="34" charset="0"/>
              </a:rPr>
              <a:t>This Box-Plot is showing range of Selling Price of Phone Models of each Brand. From above two graphs we can easily analyze that, Apple is the most Costly Selling Phone brand followed by Samsung and IQOO &amp; GIONEE are Selling Cheaper Phone Models.</a:t>
            </a:r>
            <a:endParaRPr lang="en-IN" dirty="0">
              <a:solidFill>
                <a:schemeClr val="bg1"/>
              </a:solidFill>
              <a:latin typeface="Bahnschrift SemiBold" panose="020B0502040204020203" pitchFamily="34" charset="0"/>
            </a:endParaRPr>
          </a:p>
        </p:txBody>
      </p:sp>
      <p:sp>
        <p:nvSpPr>
          <p:cNvPr id="327" name="Speech Bubble: Rectangle with Corners Rounded 326">
            <a:extLst>
              <a:ext uri="{FF2B5EF4-FFF2-40B4-BE49-F238E27FC236}">
                <a16:creationId xmlns:a16="http://schemas.microsoft.com/office/drawing/2014/main" id="{DD4C457C-8EFC-1696-5A44-342F21DD5619}"/>
              </a:ext>
            </a:extLst>
          </p:cNvPr>
          <p:cNvSpPr/>
          <p:nvPr/>
        </p:nvSpPr>
        <p:spPr>
          <a:xfrm>
            <a:off x="7796463" y="785813"/>
            <a:ext cx="4205463" cy="2042172"/>
          </a:xfrm>
          <a:prstGeom prst="wedgeRoundRectCallout">
            <a:avLst>
              <a:gd name="adj1" fmla="val 5488"/>
              <a:gd name="adj2" fmla="val 65642"/>
              <a:gd name="adj3" fmla="val 16667"/>
            </a:avLst>
          </a:prstGeom>
          <a:noFill/>
          <a:ln>
            <a:solidFill>
              <a:schemeClr val="tx1"/>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4701CD1A-C285-E784-4DEA-DA8D44F88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899"/>
            <a:ext cx="971550" cy="299966"/>
          </a:xfrm>
          <a:prstGeom prst="rect">
            <a:avLst/>
          </a:prstGeom>
        </p:spPr>
      </p:pic>
      <p:sp>
        <p:nvSpPr>
          <p:cNvPr id="5" name="TextBox 4">
            <a:extLst>
              <a:ext uri="{FF2B5EF4-FFF2-40B4-BE49-F238E27FC236}">
                <a16:creationId xmlns:a16="http://schemas.microsoft.com/office/drawing/2014/main" id="{4E7FE2D8-33E3-A409-7051-B378299CA186}"/>
              </a:ext>
            </a:extLst>
          </p:cNvPr>
          <p:cNvSpPr txBox="1"/>
          <p:nvPr/>
        </p:nvSpPr>
        <p:spPr>
          <a:xfrm>
            <a:off x="10474880" y="4270"/>
            <a:ext cx="2152361"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150875227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down)">
                                      <p:cBhvr>
                                        <p:cTn id="7" dur="500"/>
                                        <p:tgtEl>
                                          <p:spTgt spid="180"/>
                                        </p:tgtEl>
                                      </p:cBhvr>
                                    </p:animEffect>
                                  </p:childTnLst>
                                </p:cTn>
                              </p:par>
                              <p:par>
                                <p:cTn id="8" presetID="22" presetClass="entr" presetSubtype="4" fill="hold"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wipe(down)">
                                      <p:cBhvr>
                                        <p:cTn id="10" dur="500"/>
                                        <p:tgtEl>
                                          <p:spTgt spid="182"/>
                                        </p:tgtEl>
                                      </p:cBhvr>
                                    </p:animEffect>
                                  </p:childTnLst>
                                </p:cTn>
                              </p:par>
                              <p:par>
                                <p:cTn id="11" presetID="22" presetClass="entr" presetSubtype="4" fill="hold" nodeType="withEffect">
                                  <p:stCondLst>
                                    <p:cond delay="0"/>
                                  </p:stCondLst>
                                  <p:childTnLst>
                                    <p:set>
                                      <p:cBhvr>
                                        <p:cTn id="12" dur="1" fill="hold">
                                          <p:stCondLst>
                                            <p:cond delay="0"/>
                                          </p:stCondLst>
                                        </p:cTn>
                                        <p:tgtEl>
                                          <p:spTgt spid="184"/>
                                        </p:tgtEl>
                                        <p:attrNameLst>
                                          <p:attrName>style.visibility</p:attrName>
                                        </p:attrNameLst>
                                      </p:cBhvr>
                                      <p:to>
                                        <p:strVal val="visible"/>
                                      </p:to>
                                    </p:set>
                                    <p:animEffect transition="in" filter="wipe(down)">
                                      <p:cBhvr>
                                        <p:cTn id="13" dur="500"/>
                                        <p:tgtEl>
                                          <p:spTgt spid="184"/>
                                        </p:tgtEl>
                                      </p:cBhvr>
                                    </p:animEffect>
                                  </p:childTnLst>
                                </p:cTn>
                              </p:par>
                              <p:par>
                                <p:cTn id="14" presetID="22" presetClass="entr" presetSubtype="4" fill="hold" nodeType="withEffect">
                                  <p:stCondLst>
                                    <p:cond delay="0"/>
                                  </p:stCondLst>
                                  <p:childTnLst>
                                    <p:set>
                                      <p:cBhvr>
                                        <p:cTn id="15" dur="1" fill="hold">
                                          <p:stCondLst>
                                            <p:cond delay="0"/>
                                          </p:stCondLst>
                                        </p:cTn>
                                        <p:tgtEl>
                                          <p:spTgt spid="187"/>
                                        </p:tgtEl>
                                        <p:attrNameLst>
                                          <p:attrName>style.visibility</p:attrName>
                                        </p:attrNameLst>
                                      </p:cBhvr>
                                      <p:to>
                                        <p:strVal val="visible"/>
                                      </p:to>
                                    </p:set>
                                    <p:animEffect transition="in" filter="wipe(down)">
                                      <p:cBhvr>
                                        <p:cTn id="16" dur="500"/>
                                        <p:tgtEl>
                                          <p:spTgt spid="187"/>
                                        </p:tgtEl>
                                      </p:cBhvr>
                                    </p:animEffect>
                                  </p:childTnLst>
                                </p:cTn>
                              </p:par>
                              <p:par>
                                <p:cTn id="17" presetID="22" presetClass="entr" presetSubtype="4" fill="hold" nodeType="withEffect">
                                  <p:stCondLst>
                                    <p:cond delay="0"/>
                                  </p:stCondLst>
                                  <p:childTnLst>
                                    <p:set>
                                      <p:cBhvr>
                                        <p:cTn id="18" dur="1" fill="hold">
                                          <p:stCondLst>
                                            <p:cond delay="0"/>
                                          </p:stCondLst>
                                        </p:cTn>
                                        <p:tgtEl>
                                          <p:spTgt spid="189"/>
                                        </p:tgtEl>
                                        <p:attrNameLst>
                                          <p:attrName>style.visibility</p:attrName>
                                        </p:attrNameLst>
                                      </p:cBhvr>
                                      <p:to>
                                        <p:strVal val="visible"/>
                                      </p:to>
                                    </p:set>
                                    <p:animEffect transition="in" filter="wipe(down)">
                                      <p:cBhvr>
                                        <p:cTn id="19" dur="500"/>
                                        <p:tgtEl>
                                          <p:spTgt spid="189"/>
                                        </p:tgtEl>
                                      </p:cBhvr>
                                    </p:animEffect>
                                  </p:childTnLst>
                                </p:cTn>
                              </p:par>
                              <p:par>
                                <p:cTn id="20" presetID="22" presetClass="entr" presetSubtype="4" fill="hold" nodeType="withEffect">
                                  <p:stCondLst>
                                    <p:cond delay="0"/>
                                  </p:stCondLst>
                                  <p:childTnLst>
                                    <p:set>
                                      <p:cBhvr>
                                        <p:cTn id="21" dur="1" fill="hold">
                                          <p:stCondLst>
                                            <p:cond delay="0"/>
                                          </p:stCondLst>
                                        </p:cTn>
                                        <p:tgtEl>
                                          <p:spTgt spid="192"/>
                                        </p:tgtEl>
                                        <p:attrNameLst>
                                          <p:attrName>style.visibility</p:attrName>
                                        </p:attrNameLst>
                                      </p:cBhvr>
                                      <p:to>
                                        <p:strVal val="visible"/>
                                      </p:to>
                                    </p:set>
                                    <p:animEffect transition="in" filter="wipe(down)">
                                      <p:cBhvr>
                                        <p:cTn id="22" dur="500"/>
                                        <p:tgtEl>
                                          <p:spTgt spid="192"/>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horizontal)">
                                      <p:cBhvr>
                                        <p:cTn id="40" dur="500"/>
                                        <p:tgtEl>
                                          <p:spTgt spid="1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horizontal)">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par>
                                <p:cTn id="56" presetID="22" presetClass="entr" presetSubtype="4"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down)">
                                      <p:cBhvr>
                                        <p:cTn id="58" dur="500"/>
                                        <p:tgtEl>
                                          <p:spTgt spid="28"/>
                                        </p:tgtEl>
                                      </p:cBhvr>
                                    </p:animEffect>
                                  </p:childTnLst>
                                </p:cTn>
                              </p:par>
                              <p:par>
                                <p:cTn id="59" presetID="22" presetClass="entr" presetSubtype="4"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00"/>
                                        <p:tgtEl>
                                          <p:spTgt spid="30"/>
                                        </p:tgtEl>
                                      </p:cBhvr>
                                    </p:animEffect>
                                  </p:childTnLst>
                                </p:cTn>
                              </p:par>
                              <p:par>
                                <p:cTn id="62" presetID="22" presetClass="entr" presetSubtype="4"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down)">
                                      <p:cBhvr>
                                        <p:cTn id="67" dur="500"/>
                                        <p:tgtEl>
                                          <p:spTgt spid="3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par>
                                <p:cTn id="71" presetID="22" presetClass="entr" presetSubtype="4"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down)">
                                      <p:cBhvr>
                                        <p:cTn id="76" dur="500"/>
                                        <p:tgtEl>
                                          <p:spTgt spid="3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500"/>
                                        <p:tgtEl>
                                          <p:spTgt spid="40"/>
                                        </p:tgtEl>
                                      </p:cBhvr>
                                    </p:animEffect>
                                  </p:childTnLst>
                                </p:cTn>
                              </p:par>
                              <p:par>
                                <p:cTn id="80" presetID="22" presetClass="entr" presetSubtype="4"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down)">
                                      <p:cBhvr>
                                        <p:cTn id="82" dur="500"/>
                                        <p:tgtEl>
                                          <p:spTgt spid="42"/>
                                        </p:tgtEl>
                                      </p:cBhvr>
                                    </p:animEffect>
                                  </p:childTnLst>
                                </p:cTn>
                              </p:par>
                              <p:par>
                                <p:cTn id="83" presetID="22" presetClass="entr" presetSubtype="4"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down)">
                                      <p:cBhvr>
                                        <p:cTn id="85" dur="500"/>
                                        <p:tgtEl>
                                          <p:spTgt spid="44"/>
                                        </p:tgtEl>
                                      </p:cBhvr>
                                    </p:animEffect>
                                  </p:childTnLst>
                                </p:cTn>
                              </p:par>
                              <p:par>
                                <p:cTn id="86" presetID="22" presetClass="entr" presetSubtype="4"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par>
                                <p:cTn id="89" presetID="22" presetClass="entr" presetSubtype="4"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par>
                                <p:cTn id="92" presetID="22" presetClass="entr" presetSubtype="4"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down)">
                                      <p:cBhvr>
                                        <p:cTn id="94" dur="500"/>
                                        <p:tgtEl>
                                          <p:spTgt spid="5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par>
                                <p:cTn id="98" presetID="22" presetClass="entr" presetSubtype="4"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wipe(down)">
                                      <p:cBhvr>
                                        <p:cTn id="100" dur="500"/>
                                        <p:tgtEl>
                                          <p:spTgt spid="53"/>
                                        </p:tgtEl>
                                      </p:cBhvr>
                                    </p:animEffect>
                                  </p:childTnLst>
                                </p:cTn>
                              </p:par>
                              <p:par>
                                <p:cTn id="101" presetID="22" presetClass="entr" presetSubtype="4"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down)">
                                      <p:cBhvr>
                                        <p:cTn id="103" dur="500"/>
                                        <p:tgtEl>
                                          <p:spTgt spid="55"/>
                                        </p:tgtEl>
                                      </p:cBhvr>
                                    </p:animEffect>
                                  </p:childTnLst>
                                </p:cTn>
                              </p:par>
                              <p:par>
                                <p:cTn id="104" presetID="22" presetClass="entr" presetSubtype="4"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down)">
                                      <p:cBhvr>
                                        <p:cTn id="106" dur="500"/>
                                        <p:tgtEl>
                                          <p:spTgt spid="57"/>
                                        </p:tgtEl>
                                      </p:cBhvr>
                                    </p:animEffect>
                                  </p:childTnLst>
                                </p:cTn>
                              </p:par>
                              <p:par>
                                <p:cTn id="107" presetID="22" presetClass="entr" presetSubtype="4" fill="hold"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wipe(down)">
                                      <p:cBhvr>
                                        <p:cTn id="109" dur="500"/>
                                        <p:tgtEl>
                                          <p:spTgt spid="59"/>
                                        </p:tgtEl>
                                      </p:cBhvr>
                                    </p:animEffect>
                                  </p:childTnLst>
                                </p:cTn>
                              </p:par>
                              <p:par>
                                <p:cTn id="110" presetID="22" presetClass="entr" presetSubtype="4" fill="hold" nodeType="with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wipe(down)">
                                      <p:cBhvr>
                                        <p:cTn id="112" dur="500"/>
                                        <p:tgtEl>
                                          <p:spTgt spid="61"/>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randombar(horizontal)">
                                      <p:cBhvr>
                                        <p:cTn id="115" dur="500"/>
                                        <p:tgtEl>
                                          <p:spTgt spid="62"/>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63"/>
                                        </p:tgtEl>
                                        <p:attrNameLst>
                                          <p:attrName>style.visibility</p:attrName>
                                        </p:attrNameLst>
                                      </p:cBhvr>
                                      <p:to>
                                        <p:strVal val="visible"/>
                                      </p:to>
                                    </p:set>
                                    <p:animEffect transition="in" filter="randombar(horizontal)">
                                      <p:cBhvr>
                                        <p:cTn id="118" dur="500"/>
                                        <p:tgtEl>
                                          <p:spTgt spid="63"/>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randombar(horizontal)">
                                      <p:cBhvr>
                                        <p:cTn id="121" dur="500"/>
                                        <p:tgtEl>
                                          <p:spTgt spid="64"/>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randombar(horizontal)">
                                      <p:cBhvr>
                                        <p:cTn id="124" dur="500"/>
                                        <p:tgtEl>
                                          <p:spTgt spid="6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128"/>
                                        </p:tgtEl>
                                        <p:attrNameLst>
                                          <p:attrName>style.visibility</p:attrName>
                                        </p:attrNameLst>
                                      </p:cBhvr>
                                      <p:to>
                                        <p:strVal val="visible"/>
                                      </p:to>
                                    </p:set>
                                    <p:animEffect transition="in" filter="wipe(down)">
                                      <p:cBhvr>
                                        <p:cTn id="127" dur="500"/>
                                        <p:tgtEl>
                                          <p:spTgt spid="128"/>
                                        </p:tgtEl>
                                      </p:cBhvr>
                                    </p:animEffect>
                                  </p:childTnLst>
                                </p:cTn>
                              </p:par>
                              <p:par>
                                <p:cTn id="128" presetID="22" presetClass="entr" presetSubtype="4" fill="hold" nodeType="withEffect">
                                  <p:stCondLst>
                                    <p:cond delay="0"/>
                                  </p:stCondLst>
                                  <p:childTnLst>
                                    <p:set>
                                      <p:cBhvr>
                                        <p:cTn id="129" dur="1" fill="hold">
                                          <p:stCondLst>
                                            <p:cond delay="0"/>
                                          </p:stCondLst>
                                        </p:cTn>
                                        <p:tgtEl>
                                          <p:spTgt spid="130"/>
                                        </p:tgtEl>
                                        <p:attrNameLst>
                                          <p:attrName>style.visibility</p:attrName>
                                        </p:attrNameLst>
                                      </p:cBhvr>
                                      <p:to>
                                        <p:strVal val="visible"/>
                                      </p:to>
                                    </p:set>
                                    <p:animEffect transition="in" filter="wipe(down)">
                                      <p:cBhvr>
                                        <p:cTn id="130" dur="500"/>
                                        <p:tgtEl>
                                          <p:spTgt spid="130"/>
                                        </p:tgtEl>
                                      </p:cBhvr>
                                    </p:animEffect>
                                  </p:childTnLst>
                                </p:cTn>
                              </p:par>
                              <p:par>
                                <p:cTn id="131" presetID="22" presetClass="entr" presetSubtype="4" fill="hold" nodeType="withEffect">
                                  <p:stCondLst>
                                    <p:cond delay="0"/>
                                  </p:stCondLst>
                                  <p:childTnLst>
                                    <p:set>
                                      <p:cBhvr>
                                        <p:cTn id="132" dur="1" fill="hold">
                                          <p:stCondLst>
                                            <p:cond delay="0"/>
                                          </p:stCondLst>
                                        </p:cTn>
                                        <p:tgtEl>
                                          <p:spTgt spid="132"/>
                                        </p:tgtEl>
                                        <p:attrNameLst>
                                          <p:attrName>style.visibility</p:attrName>
                                        </p:attrNameLst>
                                      </p:cBhvr>
                                      <p:to>
                                        <p:strVal val="visible"/>
                                      </p:to>
                                    </p:set>
                                    <p:animEffect transition="in" filter="wipe(down)">
                                      <p:cBhvr>
                                        <p:cTn id="133" dur="500"/>
                                        <p:tgtEl>
                                          <p:spTgt spid="132"/>
                                        </p:tgtEl>
                                      </p:cBhvr>
                                    </p:animEffect>
                                  </p:childTnLst>
                                </p:cTn>
                              </p:par>
                              <p:par>
                                <p:cTn id="134" presetID="22" presetClass="entr" presetSubtype="4" fill="hold" nodeType="withEffect">
                                  <p:stCondLst>
                                    <p:cond delay="0"/>
                                  </p:stCondLst>
                                  <p:childTnLst>
                                    <p:set>
                                      <p:cBhvr>
                                        <p:cTn id="135" dur="1" fill="hold">
                                          <p:stCondLst>
                                            <p:cond delay="0"/>
                                          </p:stCondLst>
                                        </p:cTn>
                                        <p:tgtEl>
                                          <p:spTgt spid="135"/>
                                        </p:tgtEl>
                                        <p:attrNameLst>
                                          <p:attrName>style.visibility</p:attrName>
                                        </p:attrNameLst>
                                      </p:cBhvr>
                                      <p:to>
                                        <p:strVal val="visible"/>
                                      </p:to>
                                    </p:set>
                                    <p:animEffect transition="in" filter="wipe(down)">
                                      <p:cBhvr>
                                        <p:cTn id="136" dur="500"/>
                                        <p:tgtEl>
                                          <p:spTgt spid="135"/>
                                        </p:tgtEl>
                                      </p:cBhvr>
                                    </p:animEffect>
                                  </p:childTnLst>
                                </p:cTn>
                              </p:par>
                              <p:par>
                                <p:cTn id="137" presetID="22" presetClass="entr" presetSubtype="4" fill="hold" nodeType="withEffect">
                                  <p:stCondLst>
                                    <p:cond delay="0"/>
                                  </p:stCondLst>
                                  <p:childTnLst>
                                    <p:set>
                                      <p:cBhvr>
                                        <p:cTn id="138" dur="1" fill="hold">
                                          <p:stCondLst>
                                            <p:cond delay="0"/>
                                          </p:stCondLst>
                                        </p:cTn>
                                        <p:tgtEl>
                                          <p:spTgt spid="137"/>
                                        </p:tgtEl>
                                        <p:attrNameLst>
                                          <p:attrName>style.visibility</p:attrName>
                                        </p:attrNameLst>
                                      </p:cBhvr>
                                      <p:to>
                                        <p:strVal val="visible"/>
                                      </p:to>
                                    </p:set>
                                    <p:animEffect transition="in" filter="wipe(down)">
                                      <p:cBhvr>
                                        <p:cTn id="139" dur="500"/>
                                        <p:tgtEl>
                                          <p:spTgt spid="137"/>
                                        </p:tgtEl>
                                      </p:cBhvr>
                                    </p:animEffect>
                                  </p:childTnLst>
                                </p:cTn>
                              </p:par>
                              <p:par>
                                <p:cTn id="140" presetID="22" presetClass="entr" presetSubtype="4" fill="hold" nodeType="withEffect">
                                  <p:stCondLst>
                                    <p:cond delay="0"/>
                                  </p:stCondLst>
                                  <p:childTnLst>
                                    <p:set>
                                      <p:cBhvr>
                                        <p:cTn id="141" dur="1" fill="hold">
                                          <p:stCondLst>
                                            <p:cond delay="0"/>
                                          </p:stCondLst>
                                        </p:cTn>
                                        <p:tgtEl>
                                          <p:spTgt spid="139"/>
                                        </p:tgtEl>
                                        <p:attrNameLst>
                                          <p:attrName>style.visibility</p:attrName>
                                        </p:attrNameLst>
                                      </p:cBhvr>
                                      <p:to>
                                        <p:strVal val="visible"/>
                                      </p:to>
                                    </p:set>
                                    <p:animEffect transition="in" filter="wipe(down)">
                                      <p:cBhvr>
                                        <p:cTn id="142" dur="500"/>
                                        <p:tgtEl>
                                          <p:spTgt spid="139"/>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randombar(horizontal)">
                                      <p:cBhvr>
                                        <p:cTn id="145" dur="500"/>
                                        <p:tgtEl>
                                          <p:spTgt spid="66"/>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67"/>
                                        </p:tgtEl>
                                        <p:attrNameLst>
                                          <p:attrName>style.visibility</p:attrName>
                                        </p:attrNameLst>
                                      </p:cBhvr>
                                      <p:to>
                                        <p:strVal val="visible"/>
                                      </p:to>
                                    </p:set>
                                    <p:animEffect transition="in" filter="randombar(horizontal)">
                                      <p:cBhvr>
                                        <p:cTn id="148" dur="500"/>
                                        <p:tgtEl>
                                          <p:spTgt spid="67"/>
                                        </p:tgtEl>
                                      </p:cBhvr>
                                    </p:animEffect>
                                  </p:childTnLst>
                                </p:cTn>
                              </p:par>
                              <p:par>
                                <p:cTn id="149" presetID="14" presetClass="entr" presetSubtype="10" fill="hold" grpId="0" nodeType="with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randombar(horizontal)">
                                      <p:cBhvr>
                                        <p:cTn id="151" dur="500"/>
                                        <p:tgtEl>
                                          <p:spTgt spid="68"/>
                                        </p:tgtEl>
                                      </p:cBhvr>
                                    </p:animEffect>
                                  </p:childTnLst>
                                </p:cTn>
                              </p:par>
                              <p:par>
                                <p:cTn id="152" presetID="14" presetClass="entr" presetSubtype="1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animEffect transition="in" filter="randombar(horizontal)">
                                      <p:cBhvr>
                                        <p:cTn id="154" dur="500"/>
                                        <p:tgtEl>
                                          <p:spTgt spid="69"/>
                                        </p:tgtEl>
                                      </p:cBhvr>
                                    </p:animEffect>
                                  </p:childTnLst>
                                </p:cTn>
                              </p:par>
                              <p:par>
                                <p:cTn id="155" presetID="14" presetClass="entr" presetSubtype="10" fill="hold" grpId="0" nodeType="withEffect">
                                  <p:stCondLst>
                                    <p:cond delay="0"/>
                                  </p:stCondLst>
                                  <p:childTnLst>
                                    <p:set>
                                      <p:cBhvr>
                                        <p:cTn id="156" dur="1" fill="hold">
                                          <p:stCondLst>
                                            <p:cond delay="0"/>
                                          </p:stCondLst>
                                        </p:cTn>
                                        <p:tgtEl>
                                          <p:spTgt spid="70"/>
                                        </p:tgtEl>
                                        <p:attrNameLst>
                                          <p:attrName>style.visibility</p:attrName>
                                        </p:attrNameLst>
                                      </p:cBhvr>
                                      <p:to>
                                        <p:strVal val="visible"/>
                                      </p:to>
                                    </p:set>
                                    <p:animEffect transition="in" filter="randombar(horizontal)">
                                      <p:cBhvr>
                                        <p:cTn id="157" dur="500"/>
                                        <p:tgtEl>
                                          <p:spTgt spid="70"/>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wipe(down)">
                                      <p:cBhvr>
                                        <p:cTn id="160" dur="500"/>
                                        <p:tgtEl>
                                          <p:spTgt spid="140"/>
                                        </p:tgtEl>
                                      </p:cBhvr>
                                    </p:animEffect>
                                  </p:childTnLst>
                                </p:cTn>
                              </p:par>
                              <p:par>
                                <p:cTn id="161" presetID="22" presetClass="entr" presetSubtype="4" fill="hold" nodeType="withEffect">
                                  <p:stCondLst>
                                    <p:cond delay="0"/>
                                  </p:stCondLst>
                                  <p:childTnLst>
                                    <p:set>
                                      <p:cBhvr>
                                        <p:cTn id="162" dur="1" fill="hold">
                                          <p:stCondLst>
                                            <p:cond delay="0"/>
                                          </p:stCondLst>
                                        </p:cTn>
                                        <p:tgtEl>
                                          <p:spTgt spid="142"/>
                                        </p:tgtEl>
                                        <p:attrNameLst>
                                          <p:attrName>style.visibility</p:attrName>
                                        </p:attrNameLst>
                                      </p:cBhvr>
                                      <p:to>
                                        <p:strVal val="visible"/>
                                      </p:to>
                                    </p:set>
                                    <p:animEffect transition="in" filter="wipe(down)">
                                      <p:cBhvr>
                                        <p:cTn id="163" dur="500"/>
                                        <p:tgtEl>
                                          <p:spTgt spid="142"/>
                                        </p:tgtEl>
                                      </p:cBhvr>
                                    </p:animEffect>
                                  </p:childTnLst>
                                </p:cTn>
                              </p:par>
                              <p:par>
                                <p:cTn id="164" presetID="22" presetClass="entr" presetSubtype="4" fill="hold" nodeType="withEffect">
                                  <p:stCondLst>
                                    <p:cond delay="0"/>
                                  </p:stCondLst>
                                  <p:childTnLst>
                                    <p:set>
                                      <p:cBhvr>
                                        <p:cTn id="165" dur="1" fill="hold">
                                          <p:stCondLst>
                                            <p:cond delay="0"/>
                                          </p:stCondLst>
                                        </p:cTn>
                                        <p:tgtEl>
                                          <p:spTgt spid="144"/>
                                        </p:tgtEl>
                                        <p:attrNameLst>
                                          <p:attrName>style.visibility</p:attrName>
                                        </p:attrNameLst>
                                      </p:cBhvr>
                                      <p:to>
                                        <p:strVal val="visible"/>
                                      </p:to>
                                    </p:set>
                                    <p:animEffect transition="in" filter="wipe(down)">
                                      <p:cBhvr>
                                        <p:cTn id="166" dur="500"/>
                                        <p:tgtEl>
                                          <p:spTgt spid="144"/>
                                        </p:tgtEl>
                                      </p:cBhvr>
                                    </p:animEffect>
                                  </p:childTnLst>
                                </p:cTn>
                              </p:par>
                              <p:par>
                                <p:cTn id="167" presetID="22" presetClass="entr" presetSubtype="4" fill="hold" nodeType="withEffect">
                                  <p:stCondLst>
                                    <p:cond delay="0"/>
                                  </p:stCondLst>
                                  <p:childTnLst>
                                    <p:set>
                                      <p:cBhvr>
                                        <p:cTn id="168" dur="1" fill="hold">
                                          <p:stCondLst>
                                            <p:cond delay="0"/>
                                          </p:stCondLst>
                                        </p:cTn>
                                        <p:tgtEl>
                                          <p:spTgt spid="149"/>
                                        </p:tgtEl>
                                        <p:attrNameLst>
                                          <p:attrName>style.visibility</p:attrName>
                                        </p:attrNameLst>
                                      </p:cBhvr>
                                      <p:to>
                                        <p:strVal val="visible"/>
                                      </p:to>
                                    </p:set>
                                    <p:animEffect transition="in" filter="wipe(down)">
                                      <p:cBhvr>
                                        <p:cTn id="169" dur="500"/>
                                        <p:tgtEl>
                                          <p:spTgt spid="149"/>
                                        </p:tgtEl>
                                      </p:cBhvr>
                                    </p:animEffect>
                                  </p:childTnLst>
                                </p:cTn>
                              </p:par>
                              <p:par>
                                <p:cTn id="170" presetID="22" presetClass="entr" presetSubtype="4" fill="hold" nodeType="withEffect">
                                  <p:stCondLst>
                                    <p:cond delay="0"/>
                                  </p:stCondLst>
                                  <p:childTnLst>
                                    <p:set>
                                      <p:cBhvr>
                                        <p:cTn id="171" dur="1" fill="hold">
                                          <p:stCondLst>
                                            <p:cond delay="0"/>
                                          </p:stCondLst>
                                        </p:cTn>
                                        <p:tgtEl>
                                          <p:spTgt spid="151"/>
                                        </p:tgtEl>
                                        <p:attrNameLst>
                                          <p:attrName>style.visibility</p:attrName>
                                        </p:attrNameLst>
                                      </p:cBhvr>
                                      <p:to>
                                        <p:strVal val="visible"/>
                                      </p:to>
                                    </p:set>
                                    <p:animEffect transition="in" filter="wipe(down)">
                                      <p:cBhvr>
                                        <p:cTn id="172" dur="500"/>
                                        <p:tgtEl>
                                          <p:spTgt spid="151"/>
                                        </p:tgtEl>
                                      </p:cBhvr>
                                    </p:animEffect>
                                  </p:childTnLst>
                                </p:cTn>
                              </p:par>
                              <p:par>
                                <p:cTn id="173" presetID="22" presetClass="entr" presetSubtype="4" fill="hold" nodeType="withEffect">
                                  <p:stCondLst>
                                    <p:cond delay="0"/>
                                  </p:stCondLst>
                                  <p:childTnLst>
                                    <p:set>
                                      <p:cBhvr>
                                        <p:cTn id="174" dur="1" fill="hold">
                                          <p:stCondLst>
                                            <p:cond delay="0"/>
                                          </p:stCondLst>
                                        </p:cTn>
                                        <p:tgtEl>
                                          <p:spTgt spid="154"/>
                                        </p:tgtEl>
                                        <p:attrNameLst>
                                          <p:attrName>style.visibility</p:attrName>
                                        </p:attrNameLst>
                                      </p:cBhvr>
                                      <p:to>
                                        <p:strVal val="visible"/>
                                      </p:to>
                                    </p:set>
                                    <p:animEffect transition="in" filter="wipe(down)">
                                      <p:cBhvr>
                                        <p:cTn id="175" dur="500"/>
                                        <p:tgtEl>
                                          <p:spTgt spid="154"/>
                                        </p:tgtEl>
                                      </p:cBhvr>
                                    </p:animEffect>
                                  </p:childTnLst>
                                </p:cTn>
                              </p:par>
                              <p:par>
                                <p:cTn id="176" presetID="14" presetClass="entr" presetSubtype="10" fill="hold" grpId="0" nodeType="withEffect">
                                  <p:stCondLst>
                                    <p:cond delay="0"/>
                                  </p:stCondLst>
                                  <p:childTnLst>
                                    <p:set>
                                      <p:cBhvr>
                                        <p:cTn id="177" dur="1" fill="hold">
                                          <p:stCondLst>
                                            <p:cond delay="0"/>
                                          </p:stCondLst>
                                        </p:cTn>
                                        <p:tgtEl>
                                          <p:spTgt spid="71"/>
                                        </p:tgtEl>
                                        <p:attrNameLst>
                                          <p:attrName>style.visibility</p:attrName>
                                        </p:attrNameLst>
                                      </p:cBhvr>
                                      <p:to>
                                        <p:strVal val="visible"/>
                                      </p:to>
                                    </p:set>
                                    <p:animEffect transition="in" filter="randombar(horizontal)">
                                      <p:cBhvr>
                                        <p:cTn id="178" dur="500"/>
                                        <p:tgtEl>
                                          <p:spTgt spid="71"/>
                                        </p:tgtEl>
                                      </p:cBhvr>
                                    </p:animEffect>
                                  </p:childTnLst>
                                </p:cTn>
                              </p:par>
                              <p:par>
                                <p:cTn id="179" presetID="14" presetClass="entr" presetSubtype="10" fill="hold" grpId="0" nodeType="withEffect">
                                  <p:stCondLst>
                                    <p:cond delay="0"/>
                                  </p:stCondLst>
                                  <p:childTnLst>
                                    <p:set>
                                      <p:cBhvr>
                                        <p:cTn id="180" dur="1" fill="hold">
                                          <p:stCondLst>
                                            <p:cond delay="0"/>
                                          </p:stCondLst>
                                        </p:cTn>
                                        <p:tgtEl>
                                          <p:spTgt spid="73"/>
                                        </p:tgtEl>
                                        <p:attrNameLst>
                                          <p:attrName>style.visibility</p:attrName>
                                        </p:attrNameLst>
                                      </p:cBhvr>
                                      <p:to>
                                        <p:strVal val="visible"/>
                                      </p:to>
                                    </p:set>
                                    <p:animEffect transition="in" filter="randombar(horizontal)">
                                      <p:cBhvr>
                                        <p:cTn id="181" dur="500"/>
                                        <p:tgtEl>
                                          <p:spTgt spid="73"/>
                                        </p:tgtEl>
                                      </p:cBhvr>
                                    </p:animEffect>
                                  </p:childTnLst>
                                </p:cTn>
                              </p:par>
                              <p:par>
                                <p:cTn id="182" presetID="14" presetClass="entr" presetSubtype="10" fill="hold" grpId="0" nodeType="withEffect">
                                  <p:stCondLst>
                                    <p:cond delay="0"/>
                                  </p:stCondLst>
                                  <p:childTnLst>
                                    <p:set>
                                      <p:cBhvr>
                                        <p:cTn id="183" dur="1" fill="hold">
                                          <p:stCondLst>
                                            <p:cond delay="0"/>
                                          </p:stCondLst>
                                        </p:cTn>
                                        <p:tgtEl>
                                          <p:spTgt spid="74"/>
                                        </p:tgtEl>
                                        <p:attrNameLst>
                                          <p:attrName>style.visibility</p:attrName>
                                        </p:attrNameLst>
                                      </p:cBhvr>
                                      <p:to>
                                        <p:strVal val="visible"/>
                                      </p:to>
                                    </p:set>
                                    <p:animEffect transition="in" filter="randombar(horizontal)">
                                      <p:cBhvr>
                                        <p:cTn id="184" dur="500"/>
                                        <p:tgtEl>
                                          <p:spTgt spid="74"/>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155"/>
                                        </p:tgtEl>
                                        <p:attrNameLst>
                                          <p:attrName>style.visibility</p:attrName>
                                        </p:attrNameLst>
                                      </p:cBhvr>
                                      <p:to>
                                        <p:strVal val="visible"/>
                                      </p:to>
                                    </p:set>
                                    <p:animEffect transition="in" filter="wipe(down)">
                                      <p:cBhvr>
                                        <p:cTn id="187" dur="500"/>
                                        <p:tgtEl>
                                          <p:spTgt spid="155"/>
                                        </p:tgtEl>
                                      </p:cBhvr>
                                    </p:animEffect>
                                  </p:childTnLst>
                                </p:cTn>
                              </p:par>
                              <p:par>
                                <p:cTn id="188" presetID="22" presetClass="entr" presetSubtype="4" fill="hold" nodeType="withEffect">
                                  <p:stCondLst>
                                    <p:cond delay="0"/>
                                  </p:stCondLst>
                                  <p:childTnLst>
                                    <p:set>
                                      <p:cBhvr>
                                        <p:cTn id="189" dur="1" fill="hold">
                                          <p:stCondLst>
                                            <p:cond delay="0"/>
                                          </p:stCondLst>
                                        </p:cTn>
                                        <p:tgtEl>
                                          <p:spTgt spid="157"/>
                                        </p:tgtEl>
                                        <p:attrNameLst>
                                          <p:attrName>style.visibility</p:attrName>
                                        </p:attrNameLst>
                                      </p:cBhvr>
                                      <p:to>
                                        <p:strVal val="visible"/>
                                      </p:to>
                                    </p:set>
                                    <p:animEffect transition="in" filter="wipe(down)">
                                      <p:cBhvr>
                                        <p:cTn id="190" dur="500"/>
                                        <p:tgtEl>
                                          <p:spTgt spid="157"/>
                                        </p:tgtEl>
                                      </p:cBhvr>
                                    </p:animEffect>
                                  </p:childTnLst>
                                </p:cTn>
                              </p:par>
                              <p:par>
                                <p:cTn id="191" presetID="22" presetClass="entr" presetSubtype="4"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wipe(down)">
                                      <p:cBhvr>
                                        <p:cTn id="193" dur="500"/>
                                        <p:tgtEl>
                                          <p:spTgt spid="162"/>
                                        </p:tgtEl>
                                      </p:cBhvr>
                                    </p:animEffect>
                                  </p:childTnLst>
                                </p:cTn>
                              </p:par>
                              <p:par>
                                <p:cTn id="194" presetID="22" presetClass="entr" presetSubtype="4" fill="hold" nodeType="withEffect">
                                  <p:stCondLst>
                                    <p:cond delay="0"/>
                                  </p:stCondLst>
                                  <p:childTnLst>
                                    <p:set>
                                      <p:cBhvr>
                                        <p:cTn id="195" dur="1" fill="hold">
                                          <p:stCondLst>
                                            <p:cond delay="0"/>
                                          </p:stCondLst>
                                        </p:cTn>
                                        <p:tgtEl>
                                          <p:spTgt spid="164"/>
                                        </p:tgtEl>
                                        <p:attrNameLst>
                                          <p:attrName>style.visibility</p:attrName>
                                        </p:attrNameLst>
                                      </p:cBhvr>
                                      <p:to>
                                        <p:strVal val="visible"/>
                                      </p:to>
                                    </p:set>
                                    <p:animEffect transition="in" filter="wipe(down)">
                                      <p:cBhvr>
                                        <p:cTn id="196" dur="500"/>
                                        <p:tgtEl>
                                          <p:spTgt spid="164"/>
                                        </p:tgtEl>
                                      </p:cBhvr>
                                    </p:animEffect>
                                  </p:childTnLst>
                                </p:cTn>
                              </p:par>
                              <p:par>
                                <p:cTn id="197" presetID="22" presetClass="entr" presetSubtype="4" fill="hold" nodeType="withEffect">
                                  <p:stCondLst>
                                    <p:cond delay="0"/>
                                  </p:stCondLst>
                                  <p:childTnLst>
                                    <p:set>
                                      <p:cBhvr>
                                        <p:cTn id="198" dur="1" fill="hold">
                                          <p:stCondLst>
                                            <p:cond delay="0"/>
                                          </p:stCondLst>
                                        </p:cTn>
                                        <p:tgtEl>
                                          <p:spTgt spid="166"/>
                                        </p:tgtEl>
                                        <p:attrNameLst>
                                          <p:attrName>style.visibility</p:attrName>
                                        </p:attrNameLst>
                                      </p:cBhvr>
                                      <p:to>
                                        <p:strVal val="visible"/>
                                      </p:to>
                                    </p:set>
                                    <p:animEffect transition="in" filter="wipe(down)">
                                      <p:cBhvr>
                                        <p:cTn id="199" dur="500"/>
                                        <p:tgtEl>
                                          <p:spTgt spid="166"/>
                                        </p:tgtEl>
                                      </p:cBhvr>
                                    </p:animEffect>
                                  </p:childTnLst>
                                </p:cTn>
                              </p:par>
                              <p:par>
                                <p:cTn id="200" presetID="22" presetClass="entr" presetSubtype="4" fill="hold" nodeType="withEffect">
                                  <p:stCondLst>
                                    <p:cond delay="0"/>
                                  </p:stCondLst>
                                  <p:childTnLst>
                                    <p:set>
                                      <p:cBhvr>
                                        <p:cTn id="201" dur="1" fill="hold">
                                          <p:stCondLst>
                                            <p:cond delay="0"/>
                                          </p:stCondLst>
                                        </p:cTn>
                                        <p:tgtEl>
                                          <p:spTgt spid="168"/>
                                        </p:tgtEl>
                                        <p:attrNameLst>
                                          <p:attrName>style.visibility</p:attrName>
                                        </p:attrNameLst>
                                      </p:cBhvr>
                                      <p:to>
                                        <p:strVal val="visible"/>
                                      </p:to>
                                    </p:set>
                                    <p:animEffect transition="in" filter="wipe(down)">
                                      <p:cBhvr>
                                        <p:cTn id="202" dur="500"/>
                                        <p:tgtEl>
                                          <p:spTgt spid="168"/>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169"/>
                                        </p:tgtEl>
                                        <p:attrNameLst>
                                          <p:attrName>style.visibility</p:attrName>
                                        </p:attrNameLst>
                                      </p:cBhvr>
                                      <p:to>
                                        <p:strVal val="visible"/>
                                      </p:to>
                                    </p:set>
                                    <p:animEffect transition="in" filter="wipe(down)">
                                      <p:cBhvr>
                                        <p:cTn id="205" dur="500"/>
                                        <p:tgtEl>
                                          <p:spTgt spid="169"/>
                                        </p:tgtEl>
                                      </p:cBhvr>
                                    </p:animEffect>
                                  </p:childTnLst>
                                </p:cTn>
                              </p:par>
                              <p:par>
                                <p:cTn id="206" presetID="22" presetClass="entr" presetSubtype="4" fill="hold" nodeType="withEffect">
                                  <p:stCondLst>
                                    <p:cond delay="0"/>
                                  </p:stCondLst>
                                  <p:childTnLst>
                                    <p:set>
                                      <p:cBhvr>
                                        <p:cTn id="207" dur="1" fill="hold">
                                          <p:stCondLst>
                                            <p:cond delay="0"/>
                                          </p:stCondLst>
                                        </p:cTn>
                                        <p:tgtEl>
                                          <p:spTgt spid="171"/>
                                        </p:tgtEl>
                                        <p:attrNameLst>
                                          <p:attrName>style.visibility</p:attrName>
                                        </p:attrNameLst>
                                      </p:cBhvr>
                                      <p:to>
                                        <p:strVal val="visible"/>
                                      </p:to>
                                    </p:set>
                                    <p:animEffect transition="in" filter="wipe(down)">
                                      <p:cBhvr>
                                        <p:cTn id="208" dur="500"/>
                                        <p:tgtEl>
                                          <p:spTgt spid="171"/>
                                        </p:tgtEl>
                                      </p:cBhvr>
                                    </p:animEffect>
                                  </p:childTnLst>
                                </p:cTn>
                              </p:par>
                              <p:par>
                                <p:cTn id="209" presetID="22" presetClass="entr" presetSubtype="4" fill="hold" nodeType="withEffect">
                                  <p:stCondLst>
                                    <p:cond delay="0"/>
                                  </p:stCondLst>
                                  <p:childTnLst>
                                    <p:set>
                                      <p:cBhvr>
                                        <p:cTn id="210" dur="1" fill="hold">
                                          <p:stCondLst>
                                            <p:cond delay="0"/>
                                          </p:stCondLst>
                                        </p:cTn>
                                        <p:tgtEl>
                                          <p:spTgt spid="173"/>
                                        </p:tgtEl>
                                        <p:attrNameLst>
                                          <p:attrName>style.visibility</p:attrName>
                                        </p:attrNameLst>
                                      </p:cBhvr>
                                      <p:to>
                                        <p:strVal val="visible"/>
                                      </p:to>
                                    </p:set>
                                    <p:animEffect transition="in" filter="wipe(down)">
                                      <p:cBhvr>
                                        <p:cTn id="211" dur="500"/>
                                        <p:tgtEl>
                                          <p:spTgt spid="173"/>
                                        </p:tgtEl>
                                      </p:cBhvr>
                                    </p:animEffect>
                                  </p:childTnLst>
                                </p:cTn>
                              </p:par>
                              <p:par>
                                <p:cTn id="212" presetID="22" presetClass="entr" presetSubtype="4" fill="hold" nodeType="withEffect">
                                  <p:stCondLst>
                                    <p:cond delay="0"/>
                                  </p:stCondLst>
                                  <p:childTnLst>
                                    <p:set>
                                      <p:cBhvr>
                                        <p:cTn id="213" dur="1" fill="hold">
                                          <p:stCondLst>
                                            <p:cond delay="0"/>
                                          </p:stCondLst>
                                        </p:cTn>
                                        <p:tgtEl>
                                          <p:spTgt spid="175"/>
                                        </p:tgtEl>
                                        <p:attrNameLst>
                                          <p:attrName>style.visibility</p:attrName>
                                        </p:attrNameLst>
                                      </p:cBhvr>
                                      <p:to>
                                        <p:strVal val="visible"/>
                                      </p:to>
                                    </p:set>
                                    <p:animEffect transition="in" filter="wipe(down)">
                                      <p:cBhvr>
                                        <p:cTn id="214" dur="500"/>
                                        <p:tgtEl>
                                          <p:spTgt spid="175"/>
                                        </p:tgtEl>
                                      </p:cBhvr>
                                    </p:animEffect>
                                  </p:childTnLst>
                                </p:cTn>
                              </p:par>
                              <p:par>
                                <p:cTn id="215" presetID="22" presetClass="entr" presetSubtype="4" fill="hold" nodeType="withEffect">
                                  <p:stCondLst>
                                    <p:cond delay="0"/>
                                  </p:stCondLst>
                                  <p:childTnLst>
                                    <p:set>
                                      <p:cBhvr>
                                        <p:cTn id="216" dur="1" fill="hold">
                                          <p:stCondLst>
                                            <p:cond delay="0"/>
                                          </p:stCondLst>
                                        </p:cTn>
                                        <p:tgtEl>
                                          <p:spTgt spid="177"/>
                                        </p:tgtEl>
                                        <p:attrNameLst>
                                          <p:attrName>style.visibility</p:attrName>
                                        </p:attrNameLst>
                                      </p:cBhvr>
                                      <p:to>
                                        <p:strVal val="visible"/>
                                      </p:to>
                                    </p:set>
                                    <p:animEffect transition="in" filter="wipe(down)">
                                      <p:cBhvr>
                                        <p:cTn id="217" dur="500"/>
                                        <p:tgtEl>
                                          <p:spTgt spid="177"/>
                                        </p:tgtEl>
                                      </p:cBhvr>
                                    </p:animEffect>
                                  </p:childTnLst>
                                </p:cTn>
                              </p:par>
                              <p:par>
                                <p:cTn id="218" presetID="22" presetClass="entr" presetSubtype="4" fill="hold" nodeType="withEffect">
                                  <p:stCondLst>
                                    <p:cond delay="0"/>
                                  </p:stCondLst>
                                  <p:childTnLst>
                                    <p:set>
                                      <p:cBhvr>
                                        <p:cTn id="219" dur="1" fill="hold">
                                          <p:stCondLst>
                                            <p:cond delay="0"/>
                                          </p:stCondLst>
                                        </p:cTn>
                                        <p:tgtEl>
                                          <p:spTgt spid="179"/>
                                        </p:tgtEl>
                                        <p:attrNameLst>
                                          <p:attrName>style.visibility</p:attrName>
                                        </p:attrNameLst>
                                      </p:cBhvr>
                                      <p:to>
                                        <p:strVal val="visible"/>
                                      </p:to>
                                    </p:set>
                                    <p:animEffect transition="in" filter="wipe(down)">
                                      <p:cBhvr>
                                        <p:cTn id="220" dur="500"/>
                                        <p:tgtEl>
                                          <p:spTgt spid="179"/>
                                        </p:tgtEl>
                                      </p:cBhvr>
                                    </p:animEffect>
                                  </p:childTnLst>
                                </p:cTn>
                              </p:par>
                              <p:par>
                                <p:cTn id="221" presetID="14" presetClass="entr" presetSubtype="10" fill="hold" grpId="0" nodeType="with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randombar(horizontal)">
                                      <p:cBhvr>
                                        <p:cTn id="223" dur="500"/>
                                        <p:tgtEl>
                                          <p:spTgt spid="75"/>
                                        </p:tgtEl>
                                      </p:cBhvr>
                                    </p:animEffect>
                                  </p:childTnLst>
                                </p:cTn>
                              </p:par>
                              <p:par>
                                <p:cTn id="224" presetID="14" presetClass="entr" presetSubtype="10" fill="hold" grpId="0" nodeType="withEffect">
                                  <p:stCondLst>
                                    <p:cond delay="0"/>
                                  </p:stCondLst>
                                  <p:childTnLst>
                                    <p:set>
                                      <p:cBhvr>
                                        <p:cTn id="225" dur="1" fill="hold">
                                          <p:stCondLst>
                                            <p:cond delay="0"/>
                                          </p:stCondLst>
                                        </p:cTn>
                                        <p:tgtEl>
                                          <p:spTgt spid="76"/>
                                        </p:tgtEl>
                                        <p:attrNameLst>
                                          <p:attrName>style.visibility</p:attrName>
                                        </p:attrNameLst>
                                      </p:cBhvr>
                                      <p:to>
                                        <p:strVal val="visible"/>
                                      </p:to>
                                    </p:set>
                                    <p:animEffect transition="in" filter="randombar(horizontal)">
                                      <p:cBhvr>
                                        <p:cTn id="226" dur="500"/>
                                        <p:tgtEl>
                                          <p:spTgt spid="76"/>
                                        </p:tgtEl>
                                      </p:cBhvr>
                                    </p:animEffect>
                                  </p:childTnLst>
                                </p:cTn>
                              </p:par>
                              <p:par>
                                <p:cTn id="227" presetID="14" presetClass="entr" presetSubtype="10" fill="hold" grpId="0" nodeType="withEffect">
                                  <p:stCondLst>
                                    <p:cond delay="0"/>
                                  </p:stCondLst>
                                  <p:childTnLst>
                                    <p:set>
                                      <p:cBhvr>
                                        <p:cTn id="228" dur="1" fill="hold">
                                          <p:stCondLst>
                                            <p:cond delay="0"/>
                                          </p:stCondLst>
                                        </p:cTn>
                                        <p:tgtEl>
                                          <p:spTgt spid="77"/>
                                        </p:tgtEl>
                                        <p:attrNameLst>
                                          <p:attrName>style.visibility</p:attrName>
                                        </p:attrNameLst>
                                      </p:cBhvr>
                                      <p:to>
                                        <p:strVal val="visible"/>
                                      </p:to>
                                    </p:set>
                                    <p:animEffect transition="in" filter="randombar(horizontal)">
                                      <p:cBhvr>
                                        <p:cTn id="229" dur="500"/>
                                        <p:tgtEl>
                                          <p:spTgt spid="77"/>
                                        </p:tgtEl>
                                      </p:cBhvr>
                                    </p:animEffect>
                                  </p:childTnLst>
                                </p:cTn>
                              </p:par>
                              <p:par>
                                <p:cTn id="230" presetID="14" presetClass="entr" presetSubtype="10" fill="hold" grpId="0" nodeType="withEffect">
                                  <p:stCondLst>
                                    <p:cond delay="0"/>
                                  </p:stCondLst>
                                  <p:childTnLst>
                                    <p:set>
                                      <p:cBhvr>
                                        <p:cTn id="231" dur="1" fill="hold">
                                          <p:stCondLst>
                                            <p:cond delay="0"/>
                                          </p:stCondLst>
                                        </p:cTn>
                                        <p:tgtEl>
                                          <p:spTgt spid="78"/>
                                        </p:tgtEl>
                                        <p:attrNameLst>
                                          <p:attrName>style.visibility</p:attrName>
                                        </p:attrNameLst>
                                      </p:cBhvr>
                                      <p:to>
                                        <p:strVal val="visible"/>
                                      </p:to>
                                    </p:set>
                                    <p:animEffect transition="in" filter="randombar(horizontal)">
                                      <p:cBhvr>
                                        <p:cTn id="232" dur="500"/>
                                        <p:tgtEl>
                                          <p:spTgt spid="78"/>
                                        </p:tgtEl>
                                      </p:cBhvr>
                                    </p:animEffect>
                                  </p:childTnLst>
                                </p:cTn>
                              </p:par>
                              <p:par>
                                <p:cTn id="233" presetID="14" presetClass="entr" presetSubtype="10"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Effect transition="in" filter="randombar(horizontal)">
                                      <p:cBhvr>
                                        <p:cTn id="235" dur="500"/>
                                        <p:tgtEl>
                                          <p:spTgt spid="79"/>
                                        </p:tgtEl>
                                      </p:cBhvr>
                                    </p:animEffect>
                                  </p:childTnLst>
                                </p:cTn>
                              </p:par>
                              <p:par>
                                <p:cTn id="236" presetID="14" presetClass="entr" presetSubtype="10" fill="hold" grpId="0" nodeType="withEffect">
                                  <p:stCondLst>
                                    <p:cond delay="0"/>
                                  </p:stCondLst>
                                  <p:childTnLst>
                                    <p:set>
                                      <p:cBhvr>
                                        <p:cTn id="237" dur="1" fill="hold">
                                          <p:stCondLst>
                                            <p:cond delay="0"/>
                                          </p:stCondLst>
                                        </p:cTn>
                                        <p:tgtEl>
                                          <p:spTgt spid="80"/>
                                        </p:tgtEl>
                                        <p:attrNameLst>
                                          <p:attrName>style.visibility</p:attrName>
                                        </p:attrNameLst>
                                      </p:cBhvr>
                                      <p:to>
                                        <p:strVal val="visible"/>
                                      </p:to>
                                    </p:set>
                                    <p:animEffect transition="in" filter="randombar(horizontal)">
                                      <p:cBhvr>
                                        <p:cTn id="238" dur="500"/>
                                        <p:tgtEl>
                                          <p:spTgt spid="80"/>
                                        </p:tgtEl>
                                      </p:cBhvr>
                                    </p:animEffect>
                                  </p:childTnLst>
                                </p:cTn>
                              </p:par>
                              <p:par>
                                <p:cTn id="239" presetID="14" presetClass="entr" presetSubtype="10" fill="hold" grpId="0" nodeType="withEffect">
                                  <p:stCondLst>
                                    <p:cond delay="0"/>
                                  </p:stCondLst>
                                  <p:childTnLst>
                                    <p:set>
                                      <p:cBhvr>
                                        <p:cTn id="240" dur="1" fill="hold">
                                          <p:stCondLst>
                                            <p:cond delay="0"/>
                                          </p:stCondLst>
                                        </p:cTn>
                                        <p:tgtEl>
                                          <p:spTgt spid="81"/>
                                        </p:tgtEl>
                                        <p:attrNameLst>
                                          <p:attrName>style.visibility</p:attrName>
                                        </p:attrNameLst>
                                      </p:cBhvr>
                                      <p:to>
                                        <p:strVal val="visible"/>
                                      </p:to>
                                    </p:set>
                                    <p:animEffect transition="in" filter="randombar(horizontal)">
                                      <p:cBhvr>
                                        <p:cTn id="241" dur="500"/>
                                        <p:tgtEl>
                                          <p:spTgt spid="81"/>
                                        </p:tgtEl>
                                      </p:cBhvr>
                                    </p:animEffect>
                                  </p:childTnLst>
                                </p:cTn>
                              </p:par>
                              <p:par>
                                <p:cTn id="242" presetID="14" presetClass="entr" presetSubtype="10" fill="hold" grpId="0" nodeType="withEffect">
                                  <p:stCondLst>
                                    <p:cond delay="0"/>
                                  </p:stCondLst>
                                  <p:childTnLst>
                                    <p:set>
                                      <p:cBhvr>
                                        <p:cTn id="243" dur="1" fill="hold">
                                          <p:stCondLst>
                                            <p:cond delay="0"/>
                                          </p:stCondLst>
                                        </p:cTn>
                                        <p:tgtEl>
                                          <p:spTgt spid="82"/>
                                        </p:tgtEl>
                                        <p:attrNameLst>
                                          <p:attrName>style.visibility</p:attrName>
                                        </p:attrNameLst>
                                      </p:cBhvr>
                                      <p:to>
                                        <p:strVal val="visible"/>
                                      </p:to>
                                    </p:set>
                                    <p:animEffect transition="in" filter="randombar(horizontal)">
                                      <p:cBhvr>
                                        <p:cTn id="244" dur="500"/>
                                        <p:tgtEl>
                                          <p:spTgt spid="82"/>
                                        </p:tgtEl>
                                      </p:cBhvr>
                                    </p:animEffect>
                                  </p:childTnLst>
                                </p:cTn>
                              </p:par>
                              <p:par>
                                <p:cTn id="245" presetID="14" presetClass="entr" presetSubtype="10" fill="hold" grpId="0" nodeType="withEffect">
                                  <p:stCondLst>
                                    <p:cond delay="0"/>
                                  </p:stCondLst>
                                  <p:childTnLst>
                                    <p:set>
                                      <p:cBhvr>
                                        <p:cTn id="246" dur="1" fill="hold">
                                          <p:stCondLst>
                                            <p:cond delay="0"/>
                                          </p:stCondLst>
                                        </p:cTn>
                                        <p:tgtEl>
                                          <p:spTgt spid="83"/>
                                        </p:tgtEl>
                                        <p:attrNameLst>
                                          <p:attrName>style.visibility</p:attrName>
                                        </p:attrNameLst>
                                      </p:cBhvr>
                                      <p:to>
                                        <p:strVal val="visible"/>
                                      </p:to>
                                    </p:set>
                                    <p:animEffect transition="in" filter="randombar(horizontal)">
                                      <p:cBhvr>
                                        <p:cTn id="247" dur="500"/>
                                        <p:tgtEl>
                                          <p:spTgt spid="83"/>
                                        </p:tgtEl>
                                      </p:cBhvr>
                                    </p:animEffect>
                                  </p:childTnLst>
                                </p:cTn>
                              </p:par>
                              <p:par>
                                <p:cTn id="248" presetID="14" presetClass="entr" presetSubtype="10" fill="hold" grpId="0" nodeType="withEffect">
                                  <p:stCondLst>
                                    <p:cond delay="0"/>
                                  </p:stCondLst>
                                  <p:childTnLst>
                                    <p:set>
                                      <p:cBhvr>
                                        <p:cTn id="249" dur="1" fill="hold">
                                          <p:stCondLst>
                                            <p:cond delay="0"/>
                                          </p:stCondLst>
                                        </p:cTn>
                                        <p:tgtEl>
                                          <p:spTgt spid="84"/>
                                        </p:tgtEl>
                                        <p:attrNameLst>
                                          <p:attrName>style.visibility</p:attrName>
                                        </p:attrNameLst>
                                      </p:cBhvr>
                                      <p:to>
                                        <p:strVal val="visible"/>
                                      </p:to>
                                    </p:set>
                                    <p:animEffect transition="in" filter="randombar(horizontal)">
                                      <p:cBhvr>
                                        <p:cTn id="250" dur="500"/>
                                        <p:tgtEl>
                                          <p:spTgt spid="84"/>
                                        </p:tgtEl>
                                      </p:cBhvr>
                                    </p:animEffect>
                                  </p:childTnLst>
                                </p:cTn>
                              </p:par>
                              <p:par>
                                <p:cTn id="251" presetID="14" presetClass="entr" presetSubtype="10" fill="hold" grpId="0" nodeType="withEffect">
                                  <p:stCondLst>
                                    <p:cond delay="0"/>
                                  </p:stCondLst>
                                  <p:childTnLst>
                                    <p:set>
                                      <p:cBhvr>
                                        <p:cTn id="252" dur="1" fill="hold">
                                          <p:stCondLst>
                                            <p:cond delay="0"/>
                                          </p:stCondLst>
                                        </p:cTn>
                                        <p:tgtEl>
                                          <p:spTgt spid="85"/>
                                        </p:tgtEl>
                                        <p:attrNameLst>
                                          <p:attrName>style.visibility</p:attrName>
                                        </p:attrNameLst>
                                      </p:cBhvr>
                                      <p:to>
                                        <p:strVal val="visible"/>
                                      </p:to>
                                    </p:set>
                                    <p:animEffect transition="in" filter="randombar(horizontal)">
                                      <p:cBhvr>
                                        <p:cTn id="253" dur="500"/>
                                        <p:tgtEl>
                                          <p:spTgt spid="85"/>
                                        </p:tgtEl>
                                      </p:cBhvr>
                                    </p:animEffect>
                                  </p:childTnLst>
                                </p:cTn>
                              </p:par>
                              <p:par>
                                <p:cTn id="254" presetID="14" presetClass="entr" presetSubtype="10" fill="hold" grpId="0" nodeType="withEffect">
                                  <p:stCondLst>
                                    <p:cond delay="0"/>
                                  </p:stCondLst>
                                  <p:childTnLst>
                                    <p:set>
                                      <p:cBhvr>
                                        <p:cTn id="255" dur="1" fill="hold">
                                          <p:stCondLst>
                                            <p:cond delay="0"/>
                                          </p:stCondLst>
                                        </p:cTn>
                                        <p:tgtEl>
                                          <p:spTgt spid="86"/>
                                        </p:tgtEl>
                                        <p:attrNameLst>
                                          <p:attrName>style.visibility</p:attrName>
                                        </p:attrNameLst>
                                      </p:cBhvr>
                                      <p:to>
                                        <p:strVal val="visible"/>
                                      </p:to>
                                    </p:set>
                                    <p:animEffect transition="in" filter="randombar(horizontal)">
                                      <p:cBhvr>
                                        <p:cTn id="256" dur="500"/>
                                        <p:tgtEl>
                                          <p:spTgt spid="86"/>
                                        </p:tgtEl>
                                      </p:cBhvr>
                                    </p:animEffect>
                                  </p:childTnLst>
                                </p:cTn>
                              </p:par>
                              <p:par>
                                <p:cTn id="257" presetID="14" presetClass="entr" presetSubtype="10" fill="hold" grpId="0" nodeType="withEffect">
                                  <p:stCondLst>
                                    <p:cond delay="0"/>
                                  </p:stCondLst>
                                  <p:childTnLst>
                                    <p:set>
                                      <p:cBhvr>
                                        <p:cTn id="258" dur="1" fill="hold">
                                          <p:stCondLst>
                                            <p:cond delay="0"/>
                                          </p:stCondLst>
                                        </p:cTn>
                                        <p:tgtEl>
                                          <p:spTgt spid="87"/>
                                        </p:tgtEl>
                                        <p:attrNameLst>
                                          <p:attrName>style.visibility</p:attrName>
                                        </p:attrNameLst>
                                      </p:cBhvr>
                                      <p:to>
                                        <p:strVal val="visible"/>
                                      </p:to>
                                    </p:set>
                                    <p:animEffect transition="in" filter="randombar(horizontal)">
                                      <p:cBhvr>
                                        <p:cTn id="259" dur="500"/>
                                        <p:tgtEl>
                                          <p:spTgt spid="87"/>
                                        </p:tgtEl>
                                      </p:cBhvr>
                                    </p:animEffect>
                                  </p:childTnLst>
                                </p:cTn>
                              </p:par>
                              <p:par>
                                <p:cTn id="260" presetID="14" presetClass="entr" presetSubtype="10" fill="hold" grpId="0" nodeType="withEffect">
                                  <p:stCondLst>
                                    <p:cond delay="0"/>
                                  </p:stCondLst>
                                  <p:childTnLst>
                                    <p:set>
                                      <p:cBhvr>
                                        <p:cTn id="261" dur="1" fill="hold">
                                          <p:stCondLst>
                                            <p:cond delay="0"/>
                                          </p:stCondLst>
                                        </p:cTn>
                                        <p:tgtEl>
                                          <p:spTgt spid="88"/>
                                        </p:tgtEl>
                                        <p:attrNameLst>
                                          <p:attrName>style.visibility</p:attrName>
                                        </p:attrNameLst>
                                      </p:cBhvr>
                                      <p:to>
                                        <p:strVal val="visible"/>
                                      </p:to>
                                    </p:set>
                                    <p:animEffect transition="in" filter="randombar(horizontal)">
                                      <p:cBhvr>
                                        <p:cTn id="262" dur="500"/>
                                        <p:tgtEl>
                                          <p:spTgt spid="88"/>
                                        </p:tgtEl>
                                      </p:cBhvr>
                                    </p:animEffect>
                                  </p:childTnLst>
                                </p:cTn>
                              </p:par>
                              <p:par>
                                <p:cTn id="263" presetID="14" presetClass="entr" presetSubtype="10" fill="hold" grpId="0" nodeType="withEffect">
                                  <p:stCondLst>
                                    <p:cond delay="0"/>
                                  </p:stCondLst>
                                  <p:childTnLst>
                                    <p:set>
                                      <p:cBhvr>
                                        <p:cTn id="264" dur="1" fill="hold">
                                          <p:stCondLst>
                                            <p:cond delay="0"/>
                                          </p:stCondLst>
                                        </p:cTn>
                                        <p:tgtEl>
                                          <p:spTgt spid="89"/>
                                        </p:tgtEl>
                                        <p:attrNameLst>
                                          <p:attrName>style.visibility</p:attrName>
                                        </p:attrNameLst>
                                      </p:cBhvr>
                                      <p:to>
                                        <p:strVal val="visible"/>
                                      </p:to>
                                    </p:set>
                                    <p:animEffect transition="in" filter="randombar(horizontal)">
                                      <p:cBhvr>
                                        <p:cTn id="265" dur="500"/>
                                        <p:tgtEl>
                                          <p:spTgt spid="89"/>
                                        </p:tgtEl>
                                      </p:cBhvr>
                                    </p:animEffect>
                                  </p:childTnLst>
                                </p:cTn>
                              </p:par>
                              <p:par>
                                <p:cTn id="266" presetID="14" presetClass="entr" presetSubtype="10" fill="hold" grpId="0" nodeType="withEffect">
                                  <p:stCondLst>
                                    <p:cond delay="0"/>
                                  </p:stCondLst>
                                  <p:childTnLst>
                                    <p:set>
                                      <p:cBhvr>
                                        <p:cTn id="267" dur="1" fill="hold">
                                          <p:stCondLst>
                                            <p:cond delay="0"/>
                                          </p:stCondLst>
                                        </p:cTn>
                                        <p:tgtEl>
                                          <p:spTgt spid="90"/>
                                        </p:tgtEl>
                                        <p:attrNameLst>
                                          <p:attrName>style.visibility</p:attrName>
                                        </p:attrNameLst>
                                      </p:cBhvr>
                                      <p:to>
                                        <p:strVal val="visible"/>
                                      </p:to>
                                    </p:set>
                                    <p:animEffect transition="in" filter="randombar(horizontal)">
                                      <p:cBhvr>
                                        <p:cTn id="268" dur="500"/>
                                        <p:tgtEl>
                                          <p:spTgt spid="90"/>
                                        </p:tgtEl>
                                      </p:cBhvr>
                                    </p:animEffect>
                                  </p:childTnLst>
                                </p:cTn>
                              </p:par>
                              <p:par>
                                <p:cTn id="269" presetID="14" presetClass="entr" presetSubtype="10" fill="hold" grpId="0" nodeType="withEffect">
                                  <p:stCondLst>
                                    <p:cond delay="0"/>
                                  </p:stCondLst>
                                  <p:childTnLst>
                                    <p:set>
                                      <p:cBhvr>
                                        <p:cTn id="270" dur="1" fill="hold">
                                          <p:stCondLst>
                                            <p:cond delay="0"/>
                                          </p:stCondLst>
                                        </p:cTn>
                                        <p:tgtEl>
                                          <p:spTgt spid="91"/>
                                        </p:tgtEl>
                                        <p:attrNameLst>
                                          <p:attrName>style.visibility</p:attrName>
                                        </p:attrNameLst>
                                      </p:cBhvr>
                                      <p:to>
                                        <p:strVal val="visible"/>
                                      </p:to>
                                    </p:set>
                                    <p:animEffect transition="in" filter="randombar(horizontal)">
                                      <p:cBhvr>
                                        <p:cTn id="271" dur="500"/>
                                        <p:tgtEl>
                                          <p:spTgt spid="91"/>
                                        </p:tgtEl>
                                      </p:cBhvr>
                                    </p:animEffect>
                                  </p:childTnLst>
                                </p:cTn>
                              </p:par>
                              <p:par>
                                <p:cTn id="272" presetID="14" presetClass="entr" presetSubtype="10" fill="hold" grpId="0" nodeType="withEffect">
                                  <p:stCondLst>
                                    <p:cond delay="0"/>
                                  </p:stCondLst>
                                  <p:childTnLst>
                                    <p:set>
                                      <p:cBhvr>
                                        <p:cTn id="273" dur="1" fill="hold">
                                          <p:stCondLst>
                                            <p:cond delay="0"/>
                                          </p:stCondLst>
                                        </p:cTn>
                                        <p:tgtEl>
                                          <p:spTgt spid="92"/>
                                        </p:tgtEl>
                                        <p:attrNameLst>
                                          <p:attrName>style.visibility</p:attrName>
                                        </p:attrNameLst>
                                      </p:cBhvr>
                                      <p:to>
                                        <p:strVal val="visible"/>
                                      </p:to>
                                    </p:set>
                                    <p:animEffect transition="in" filter="randombar(horizontal)">
                                      <p:cBhvr>
                                        <p:cTn id="274" dur="500"/>
                                        <p:tgtEl>
                                          <p:spTgt spid="92"/>
                                        </p:tgtEl>
                                      </p:cBhvr>
                                    </p:animEffect>
                                  </p:childTnLst>
                                </p:cTn>
                              </p:par>
                              <p:par>
                                <p:cTn id="275" presetID="14" presetClass="entr" presetSubtype="10" fill="hold" grpId="0" nodeType="withEffect">
                                  <p:stCondLst>
                                    <p:cond delay="0"/>
                                  </p:stCondLst>
                                  <p:childTnLst>
                                    <p:set>
                                      <p:cBhvr>
                                        <p:cTn id="276" dur="1" fill="hold">
                                          <p:stCondLst>
                                            <p:cond delay="0"/>
                                          </p:stCondLst>
                                        </p:cTn>
                                        <p:tgtEl>
                                          <p:spTgt spid="93"/>
                                        </p:tgtEl>
                                        <p:attrNameLst>
                                          <p:attrName>style.visibility</p:attrName>
                                        </p:attrNameLst>
                                      </p:cBhvr>
                                      <p:to>
                                        <p:strVal val="visible"/>
                                      </p:to>
                                    </p:set>
                                    <p:animEffect transition="in" filter="randombar(horizontal)">
                                      <p:cBhvr>
                                        <p:cTn id="277" dur="500"/>
                                        <p:tgtEl>
                                          <p:spTgt spid="93"/>
                                        </p:tgtEl>
                                      </p:cBhvr>
                                    </p:animEffect>
                                  </p:childTnLst>
                                </p:cTn>
                              </p:par>
                              <p:par>
                                <p:cTn id="278" presetID="14" presetClass="entr" presetSubtype="10" fill="hold" grpId="0" nodeType="withEffect">
                                  <p:stCondLst>
                                    <p:cond delay="0"/>
                                  </p:stCondLst>
                                  <p:childTnLst>
                                    <p:set>
                                      <p:cBhvr>
                                        <p:cTn id="279" dur="1" fill="hold">
                                          <p:stCondLst>
                                            <p:cond delay="0"/>
                                          </p:stCondLst>
                                        </p:cTn>
                                        <p:tgtEl>
                                          <p:spTgt spid="94"/>
                                        </p:tgtEl>
                                        <p:attrNameLst>
                                          <p:attrName>style.visibility</p:attrName>
                                        </p:attrNameLst>
                                      </p:cBhvr>
                                      <p:to>
                                        <p:strVal val="visible"/>
                                      </p:to>
                                    </p:set>
                                    <p:animEffect transition="in" filter="randombar(horizontal)">
                                      <p:cBhvr>
                                        <p:cTn id="280" dur="500"/>
                                        <p:tgtEl>
                                          <p:spTgt spid="94"/>
                                        </p:tgtEl>
                                      </p:cBhvr>
                                    </p:animEffect>
                                  </p:childTnLst>
                                </p:cTn>
                              </p:par>
                              <p:par>
                                <p:cTn id="281" presetID="14" presetClass="entr" presetSubtype="10" fill="hold" grpId="0" nodeType="withEffect">
                                  <p:stCondLst>
                                    <p:cond delay="0"/>
                                  </p:stCondLst>
                                  <p:childTnLst>
                                    <p:set>
                                      <p:cBhvr>
                                        <p:cTn id="282" dur="1" fill="hold">
                                          <p:stCondLst>
                                            <p:cond delay="0"/>
                                          </p:stCondLst>
                                        </p:cTn>
                                        <p:tgtEl>
                                          <p:spTgt spid="95"/>
                                        </p:tgtEl>
                                        <p:attrNameLst>
                                          <p:attrName>style.visibility</p:attrName>
                                        </p:attrNameLst>
                                      </p:cBhvr>
                                      <p:to>
                                        <p:strVal val="visible"/>
                                      </p:to>
                                    </p:set>
                                    <p:animEffect transition="in" filter="randombar(horizontal)">
                                      <p:cBhvr>
                                        <p:cTn id="283" dur="500"/>
                                        <p:tgtEl>
                                          <p:spTgt spid="95"/>
                                        </p:tgtEl>
                                      </p:cBhvr>
                                    </p:animEffect>
                                  </p:childTnLst>
                                </p:cTn>
                              </p:par>
                              <p:par>
                                <p:cTn id="284" presetID="14" presetClass="entr" presetSubtype="10" fill="hold" grpId="0" nodeType="withEffect">
                                  <p:stCondLst>
                                    <p:cond delay="0"/>
                                  </p:stCondLst>
                                  <p:childTnLst>
                                    <p:set>
                                      <p:cBhvr>
                                        <p:cTn id="285" dur="1" fill="hold">
                                          <p:stCondLst>
                                            <p:cond delay="0"/>
                                          </p:stCondLst>
                                        </p:cTn>
                                        <p:tgtEl>
                                          <p:spTgt spid="96"/>
                                        </p:tgtEl>
                                        <p:attrNameLst>
                                          <p:attrName>style.visibility</p:attrName>
                                        </p:attrNameLst>
                                      </p:cBhvr>
                                      <p:to>
                                        <p:strVal val="visible"/>
                                      </p:to>
                                    </p:set>
                                    <p:animEffect transition="in" filter="randombar(horizontal)">
                                      <p:cBhvr>
                                        <p:cTn id="286" dur="500"/>
                                        <p:tgtEl>
                                          <p:spTgt spid="96"/>
                                        </p:tgtEl>
                                      </p:cBhvr>
                                    </p:animEffect>
                                  </p:childTnLst>
                                </p:cTn>
                              </p:par>
                              <p:par>
                                <p:cTn id="287" presetID="14" presetClass="entr" presetSubtype="10" fill="hold" grpId="0" nodeType="withEffect">
                                  <p:stCondLst>
                                    <p:cond delay="0"/>
                                  </p:stCondLst>
                                  <p:childTnLst>
                                    <p:set>
                                      <p:cBhvr>
                                        <p:cTn id="288" dur="1" fill="hold">
                                          <p:stCondLst>
                                            <p:cond delay="0"/>
                                          </p:stCondLst>
                                        </p:cTn>
                                        <p:tgtEl>
                                          <p:spTgt spid="97"/>
                                        </p:tgtEl>
                                        <p:attrNameLst>
                                          <p:attrName>style.visibility</p:attrName>
                                        </p:attrNameLst>
                                      </p:cBhvr>
                                      <p:to>
                                        <p:strVal val="visible"/>
                                      </p:to>
                                    </p:set>
                                    <p:animEffect transition="in" filter="randombar(horizontal)">
                                      <p:cBhvr>
                                        <p:cTn id="289" dur="500"/>
                                        <p:tgtEl>
                                          <p:spTgt spid="97"/>
                                        </p:tgtEl>
                                      </p:cBhvr>
                                    </p:animEffect>
                                  </p:childTnLst>
                                </p:cTn>
                              </p:par>
                              <p:par>
                                <p:cTn id="290" presetID="14" presetClass="entr" presetSubtype="10" fill="hold" grpId="0" nodeType="withEffect">
                                  <p:stCondLst>
                                    <p:cond delay="0"/>
                                  </p:stCondLst>
                                  <p:childTnLst>
                                    <p:set>
                                      <p:cBhvr>
                                        <p:cTn id="291" dur="1" fill="hold">
                                          <p:stCondLst>
                                            <p:cond delay="0"/>
                                          </p:stCondLst>
                                        </p:cTn>
                                        <p:tgtEl>
                                          <p:spTgt spid="98"/>
                                        </p:tgtEl>
                                        <p:attrNameLst>
                                          <p:attrName>style.visibility</p:attrName>
                                        </p:attrNameLst>
                                      </p:cBhvr>
                                      <p:to>
                                        <p:strVal val="visible"/>
                                      </p:to>
                                    </p:set>
                                    <p:animEffect transition="in" filter="randombar(horizontal)">
                                      <p:cBhvr>
                                        <p:cTn id="292" dur="500"/>
                                        <p:tgtEl>
                                          <p:spTgt spid="98"/>
                                        </p:tgtEl>
                                      </p:cBhvr>
                                    </p:animEffect>
                                  </p:childTnLst>
                                </p:cTn>
                              </p:par>
                              <p:par>
                                <p:cTn id="293" presetID="14" presetClass="entr" presetSubtype="10" fill="hold" grpId="0" nodeType="withEffect">
                                  <p:stCondLst>
                                    <p:cond delay="0"/>
                                  </p:stCondLst>
                                  <p:childTnLst>
                                    <p:set>
                                      <p:cBhvr>
                                        <p:cTn id="294" dur="1" fill="hold">
                                          <p:stCondLst>
                                            <p:cond delay="0"/>
                                          </p:stCondLst>
                                        </p:cTn>
                                        <p:tgtEl>
                                          <p:spTgt spid="99"/>
                                        </p:tgtEl>
                                        <p:attrNameLst>
                                          <p:attrName>style.visibility</p:attrName>
                                        </p:attrNameLst>
                                      </p:cBhvr>
                                      <p:to>
                                        <p:strVal val="visible"/>
                                      </p:to>
                                    </p:set>
                                    <p:animEffect transition="in" filter="randombar(horizontal)">
                                      <p:cBhvr>
                                        <p:cTn id="295" dur="500"/>
                                        <p:tgtEl>
                                          <p:spTgt spid="99"/>
                                        </p:tgtEl>
                                      </p:cBhvr>
                                    </p:animEffect>
                                  </p:childTnLst>
                                </p:cTn>
                              </p:par>
                              <p:par>
                                <p:cTn id="296" presetID="14" presetClass="entr" presetSubtype="10" fill="hold" grpId="0" nodeType="withEffect">
                                  <p:stCondLst>
                                    <p:cond delay="0"/>
                                  </p:stCondLst>
                                  <p:childTnLst>
                                    <p:set>
                                      <p:cBhvr>
                                        <p:cTn id="297" dur="1" fill="hold">
                                          <p:stCondLst>
                                            <p:cond delay="0"/>
                                          </p:stCondLst>
                                        </p:cTn>
                                        <p:tgtEl>
                                          <p:spTgt spid="100"/>
                                        </p:tgtEl>
                                        <p:attrNameLst>
                                          <p:attrName>style.visibility</p:attrName>
                                        </p:attrNameLst>
                                      </p:cBhvr>
                                      <p:to>
                                        <p:strVal val="visible"/>
                                      </p:to>
                                    </p:set>
                                    <p:animEffect transition="in" filter="randombar(horizontal)">
                                      <p:cBhvr>
                                        <p:cTn id="298" dur="500"/>
                                        <p:tgtEl>
                                          <p:spTgt spid="100"/>
                                        </p:tgtEl>
                                      </p:cBhvr>
                                    </p:animEffect>
                                  </p:childTnLst>
                                </p:cTn>
                              </p:par>
                              <p:par>
                                <p:cTn id="299" presetID="14" presetClass="entr" presetSubtype="10" fill="hold" grpId="0" nodeType="withEffect">
                                  <p:stCondLst>
                                    <p:cond delay="0"/>
                                  </p:stCondLst>
                                  <p:childTnLst>
                                    <p:set>
                                      <p:cBhvr>
                                        <p:cTn id="300" dur="1" fill="hold">
                                          <p:stCondLst>
                                            <p:cond delay="0"/>
                                          </p:stCondLst>
                                        </p:cTn>
                                        <p:tgtEl>
                                          <p:spTgt spid="101"/>
                                        </p:tgtEl>
                                        <p:attrNameLst>
                                          <p:attrName>style.visibility</p:attrName>
                                        </p:attrNameLst>
                                      </p:cBhvr>
                                      <p:to>
                                        <p:strVal val="visible"/>
                                      </p:to>
                                    </p:set>
                                    <p:animEffect transition="in" filter="randombar(horizontal)">
                                      <p:cBhvr>
                                        <p:cTn id="301" dur="500"/>
                                        <p:tgtEl>
                                          <p:spTgt spid="101"/>
                                        </p:tgtEl>
                                      </p:cBhvr>
                                    </p:animEffect>
                                  </p:childTnLst>
                                </p:cTn>
                              </p:par>
                              <p:par>
                                <p:cTn id="302" presetID="14" presetClass="entr" presetSubtype="10" fill="hold" grpId="0" nodeType="withEffect">
                                  <p:stCondLst>
                                    <p:cond delay="0"/>
                                  </p:stCondLst>
                                  <p:childTnLst>
                                    <p:set>
                                      <p:cBhvr>
                                        <p:cTn id="303" dur="1" fill="hold">
                                          <p:stCondLst>
                                            <p:cond delay="0"/>
                                          </p:stCondLst>
                                        </p:cTn>
                                        <p:tgtEl>
                                          <p:spTgt spid="102"/>
                                        </p:tgtEl>
                                        <p:attrNameLst>
                                          <p:attrName>style.visibility</p:attrName>
                                        </p:attrNameLst>
                                      </p:cBhvr>
                                      <p:to>
                                        <p:strVal val="visible"/>
                                      </p:to>
                                    </p:set>
                                    <p:animEffect transition="in" filter="randombar(horizontal)">
                                      <p:cBhvr>
                                        <p:cTn id="304" dur="500"/>
                                        <p:tgtEl>
                                          <p:spTgt spid="102"/>
                                        </p:tgtEl>
                                      </p:cBhvr>
                                    </p:animEffect>
                                  </p:childTnLst>
                                </p:cTn>
                              </p:par>
                              <p:par>
                                <p:cTn id="305" presetID="14" presetClass="entr" presetSubtype="10" fill="hold" grpId="0" nodeType="withEffect">
                                  <p:stCondLst>
                                    <p:cond delay="0"/>
                                  </p:stCondLst>
                                  <p:childTnLst>
                                    <p:set>
                                      <p:cBhvr>
                                        <p:cTn id="306" dur="1" fill="hold">
                                          <p:stCondLst>
                                            <p:cond delay="0"/>
                                          </p:stCondLst>
                                        </p:cTn>
                                        <p:tgtEl>
                                          <p:spTgt spid="103"/>
                                        </p:tgtEl>
                                        <p:attrNameLst>
                                          <p:attrName>style.visibility</p:attrName>
                                        </p:attrNameLst>
                                      </p:cBhvr>
                                      <p:to>
                                        <p:strVal val="visible"/>
                                      </p:to>
                                    </p:set>
                                    <p:animEffect transition="in" filter="randombar(horizontal)">
                                      <p:cBhvr>
                                        <p:cTn id="307" dur="500"/>
                                        <p:tgtEl>
                                          <p:spTgt spid="103"/>
                                        </p:tgtEl>
                                      </p:cBhvr>
                                    </p:animEffect>
                                  </p:childTnLst>
                                </p:cTn>
                              </p:par>
                              <p:par>
                                <p:cTn id="308" presetID="14" presetClass="entr" presetSubtype="10" fill="hold" grpId="0" nodeType="withEffect">
                                  <p:stCondLst>
                                    <p:cond delay="0"/>
                                  </p:stCondLst>
                                  <p:childTnLst>
                                    <p:set>
                                      <p:cBhvr>
                                        <p:cTn id="309" dur="1" fill="hold">
                                          <p:stCondLst>
                                            <p:cond delay="0"/>
                                          </p:stCondLst>
                                        </p:cTn>
                                        <p:tgtEl>
                                          <p:spTgt spid="104"/>
                                        </p:tgtEl>
                                        <p:attrNameLst>
                                          <p:attrName>style.visibility</p:attrName>
                                        </p:attrNameLst>
                                      </p:cBhvr>
                                      <p:to>
                                        <p:strVal val="visible"/>
                                      </p:to>
                                    </p:set>
                                    <p:animEffect transition="in" filter="randombar(horizontal)">
                                      <p:cBhvr>
                                        <p:cTn id="310" dur="500"/>
                                        <p:tgtEl>
                                          <p:spTgt spid="104"/>
                                        </p:tgtEl>
                                      </p:cBhvr>
                                    </p:animEffect>
                                  </p:childTnLst>
                                </p:cTn>
                              </p:par>
                              <p:par>
                                <p:cTn id="311" presetID="14" presetClass="entr" presetSubtype="10" fill="hold" grpId="0" nodeType="withEffect">
                                  <p:stCondLst>
                                    <p:cond delay="0"/>
                                  </p:stCondLst>
                                  <p:childTnLst>
                                    <p:set>
                                      <p:cBhvr>
                                        <p:cTn id="312" dur="1" fill="hold">
                                          <p:stCondLst>
                                            <p:cond delay="0"/>
                                          </p:stCondLst>
                                        </p:cTn>
                                        <p:tgtEl>
                                          <p:spTgt spid="105"/>
                                        </p:tgtEl>
                                        <p:attrNameLst>
                                          <p:attrName>style.visibility</p:attrName>
                                        </p:attrNameLst>
                                      </p:cBhvr>
                                      <p:to>
                                        <p:strVal val="visible"/>
                                      </p:to>
                                    </p:set>
                                    <p:animEffect transition="in" filter="randombar(horizontal)">
                                      <p:cBhvr>
                                        <p:cTn id="313" dur="500"/>
                                        <p:tgtEl>
                                          <p:spTgt spid="105"/>
                                        </p:tgtEl>
                                      </p:cBhvr>
                                    </p:animEffect>
                                  </p:childTnLst>
                                </p:cTn>
                              </p:par>
                              <p:par>
                                <p:cTn id="314" presetID="14" presetClass="entr" presetSubtype="10" fill="hold" grpId="0" nodeType="withEffect">
                                  <p:stCondLst>
                                    <p:cond delay="0"/>
                                  </p:stCondLst>
                                  <p:childTnLst>
                                    <p:set>
                                      <p:cBhvr>
                                        <p:cTn id="315" dur="1" fill="hold">
                                          <p:stCondLst>
                                            <p:cond delay="0"/>
                                          </p:stCondLst>
                                        </p:cTn>
                                        <p:tgtEl>
                                          <p:spTgt spid="106"/>
                                        </p:tgtEl>
                                        <p:attrNameLst>
                                          <p:attrName>style.visibility</p:attrName>
                                        </p:attrNameLst>
                                      </p:cBhvr>
                                      <p:to>
                                        <p:strVal val="visible"/>
                                      </p:to>
                                    </p:set>
                                    <p:animEffect transition="in" filter="randombar(horizontal)">
                                      <p:cBhvr>
                                        <p:cTn id="316" dur="500"/>
                                        <p:tgtEl>
                                          <p:spTgt spid="106"/>
                                        </p:tgtEl>
                                      </p:cBhvr>
                                    </p:animEffect>
                                  </p:childTnLst>
                                </p:cTn>
                              </p:par>
                              <p:par>
                                <p:cTn id="317" presetID="14" presetClass="entr" presetSubtype="10" fill="hold" grpId="0" nodeType="withEffect">
                                  <p:stCondLst>
                                    <p:cond delay="0"/>
                                  </p:stCondLst>
                                  <p:childTnLst>
                                    <p:set>
                                      <p:cBhvr>
                                        <p:cTn id="318" dur="1" fill="hold">
                                          <p:stCondLst>
                                            <p:cond delay="0"/>
                                          </p:stCondLst>
                                        </p:cTn>
                                        <p:tgtEl>
                                          <p:spTgt spid="107"/>
                                        </p:tgtEl>
                                        <p:attrNameLst>
                                          <p:attrName>style.visibility</p:attrName>
                                        </p:attrNameLst>
                                      </p:cBhvr>
                                      <p:to>
                                        <p:strVal val="visible"/>
                                      </p:to>
                                    </p:set>
                                    <p:animEffect transition="in" filter="randombar(horizontal)">
                                      <p:cBhvr>
                                        <p:cTn id="319" dur="500"/>
                                        <p:tgtEl>
                                          <p:spTgt spid="107"/>
                                        </p:tgtEl>
                                      </p:cBhvr>
                                    </p:animEffect>
                                  </p:childTnLst>
                                </p:cTn>
                              </p:par>
                              <p:par>
                                <p:cTn id="320" presetID="14" presetClass="entr" presetSubtype="10" fill="hold" grpId="0" nodeType="withEffect">
                                  <p:stCondLst>
                                    <p:cond delay="0"/>
                                  </p:stCondLst>
                                  <p:childTnLst>
                                    <p:set>
                                      <p:cBhvr>
                                        <p:cTn id="321" dur="1" fill="hold">
                                          <p:stCondLst>
                                            <p:cond delay="0"/>
                                          </p:stCondLst>
                                        </p:cTn>
                                        <p:tgtEl>
                                          <p:spTgt spid="108"/>
                                        </p:tgtEl>
                                        <p:attrNameLst>
                                          <p:attrName>style.visibility</p:attrName>
                                        </p:attrNameLst>
                                      </p:cBhvr>
                                      <p:to>
                                        <p:strVal val="visible"/>
                                      </p:to>
                                    </p:set>
                                    <p:animEffect transition="in" filter="randombar(horizontal)">
                                      <p:cBhvr>
                                        <p:cTn id="322" dur="500"/>
                                        <p:tgtEl>
                                          <p:spTgt spid="108"/>
                                        </p:tgtEl>
                                      </p:cBhvr>
                                    </p:animEffect>
                                  </p:childTnLst>
                                </p:cTn>
                              </p:par>
                              <p:par>
                                <p:cTn id="323" presetID="14" presetClass="entr" presetSubtype="10" fill="hold" grpId="0" nodeType="withEffect">
                                  <p:stCondLst>
                                    <p:cond delay="0"/>
                                  </p:stCondLst>
                                  <p:childTnLst>
                                    <p:set>
                                      <p:cBhvr>
                                        <p:cTn id="324" dur="1" fill="hold">
                                          <p:stCondLst>
                                            <p:cond delay="0"/>
                                          </p:stCondLst>
                                        </p:cTn>
                                        <p:tgtEl>
                                          <p:spTgt spid="109"/>
                                        </p:tgtEl>
                                        <p:attrNameLst>
                                          <p:attrName>style.visibility</p:attrName>
                                        </p:attrNameLst>
                                      </p:cBhvr>
                                      <p:to>
                                        <p:strVal val="visible"/>
                                      </p:to>
                                    </p:set>
                                    <p:animEffect transition="in" filter="randombar(horizontal)">
                                      <p:cBhvr>
                                        <p:cTn id="325" dur="500"/>
                                        <p:tgtEl>
                                          <p:spTgt spid="109"/>
                                        </p:tgtEl>
                                      </p:cBhvr>
                                    </p:animEffect>
                                  </p:childTnLst>
                                </p:cTn>
                              </p:par>
                              <p:par>
                                <p:cTn id="326" presetID="22" presetClass="entr" presetSubtype="4" fill="hold" nodeType="withEffect">
                                  <p:stCondLst>
                                    <p:cond delay="0"/>
                                  </p:stCondLst>
                                  <p:childTnLst>
                                    <p:set>
                                      <p:cBhvr>
                                        <p:cTn id="327" dur="1" fill="hold">
                                          <p:stCondLst>
                                            <p:cond delay="0"/>
                                          </p:stCondLst>
                                        </p:cTn>
                                        <p:tgtEl>
                                          <p:spTgt spid="195"/>
                                        </p:tgtEl>
                                        <p:attrNameLst>
                                          <p:attrName>style.visibility</p:attrName>
                                        </p:attrNameLst>
                                      </p:cBhvr>
                                      <p:to>
                                        <p:strVal val="visible"/>
                                      </p:to>
                                    </p:set>
                                    <p:animEffect transition="in" filter="wipe(down)">
                                      <p:cBhvr>
                                        <p:cTn id="328" dur="500"/>
                                        <p:tgtEl>
                                          <p:spTgt spid="195"/>
                                        </p:tgtEl>
                                      </p:cBhvr>
                                    </p:animEffect>
                                  </p:childTnLst>
                                </p:cTn>
                              </p:par>
                              <p:par>
                                <p:cTn id="329" presetID="22" presetClass="entr" presetSubtype="4" fill="hold" grpId="0" nodeType="withEffect">
                                  <p:stCondLst>
                                    <p:cond delay="0"/>
                                  </p:stCondLst>
                                  <p:childTnLst>
                                    <p:set>
                                      <p:cBhvr>
                                        <p:cTn id="330" dur="1" fill="hold">
                                          <p:stCondLst>
                                            <p:cond delay="0"/>
                                          </p:stCondLst>
                                        </p:cTn>
                                        <p:tgtEl>
                                          <p:spTgt spid="197"/>
                                        </p:tgtEl>
                                        <p:attrNameLst>
                                          <p:attrName>style.visibility</p:attrName>
                                        </p:attrNameLst>
                                      </p:cBhvr>
                                      <p:to>
                                        <p:strVal val="visible"/>
                                      </p:to>
                                    </p:set>
                                    <p:animEffect transition="in" filter="wipe(down)">
                                      <p:cBhvr>
                                        <p:cTn id="331" dur="500"/>
                                        <p:tgtEl>
                                          <p:spTgt spid="197"/>
                                        </p:tgtEl>
                                      </p:cBhvr>
                                    </p:animEffect>
                                  </p:childTnLst>
                                </p:cTn>
                              </p:par>
                              <p:par>
                                <p:cTn id="332" presetID="22" presetClass="entr" presetSubtype="4" fill="hold" nodeType="withEffect">
                                  <p:stCondLst>
                                    <p:cond delay="0"/>
                                  </p:stCondLst>
                                  <p:childTnLst>
                                    <p:set>
                                      <p:cBhvr>
                                        <p:cTn id="333" dur="1" fill="hold">
                                          <p:stCondLst>
                                            <p:cond delay="0"/>
                                          </p:stCondLst>
                                        </p:cTn>
                                        <p:tgtEl>
                                          <p:spTgt spid="199"/>
                                        </p:tgtEl>
                                        <p:attrNameLst>
                                          <p:attrName>style.visibility</p:attrName>
                                        </p:attrNameLst>
                                      </p:cBhvr>
                                      <p:to>
                                        <p:strVal val="visible"/>
                                      </p:to>
                                    </p:set>
                                    <p:animEffect transition="in" filter="wipe(down)">
                                      <p:cBhvr>
                                        <p:cTn id="334" dur="500"/>
                                        <p:tgtEl>
                                          <p:spTgt spid="199"/>
                                        </p:tgtEl>
                                      </p:cBhvr>
                                    </p:animEffect>
                                  </p:childTnLst>
                                </p:cTn>
                              </p:par>
                              <p:par>
                                <p:cTn id="335" presetID="22" presetClass="entr" presetSubtype="4" fill="hold" nodeType="withEffect">
                                  <p:stCondLst>
                                    <p:cond delay="0"/>
                                  </p:stCondLst>
                                  <p:childTnLst>
                                    <p:set>
                                      <p:cBhvr>
                                        <p:cTn id="336" dur="1" fill="hold">
                                          <p:stCondLst>
                                            <p:cond delay="0"/>
                                          </p:stCondLst>
                                        </p:cTn>
                                        <p:tgtEl>
                                          <p:spTgt spid="204"/>
                                        </p:tgtEl>
                                        <p:attrNameLst>
                                          <p:attrName>style.visibility</p:attrName>
                                        </p:attrNameLst>
                                      </p:cBhvr>
                                      <p:to>
                                        <p:strVal val="visible"/>
                                      </p:to>
                                    </p:set>
                                    <p:animEffect transition="in" filter="wipe(down)">
                                      <p:cBhvr>
                                        <p:cTn id="337" dur="500"/>
                                        <p:tgtEl>
                                          <p:spTgt spid="204"/>
                                        </p:tgtEl>
                                      </p:cBhvr>
                                    </p:animEffect>
                                  </p:childTnLst>
                                </p:cTn>
                              </p:par>
                              <p:par>
                                <p:cTn id="338" presetID="22" presetClass="entr" presetSubtype="4" fill="hold" nodeType="withEffect">
                                  <p:stCondLst>
                                    <p:cond delay="0"/>
                                  </p:stCondLst>
                                  <p:childTnLst>
                                    <p:set>
                                      <p:cBhvr>
                                        <p:cTn id="339" dur="1" fill="hold">
                                          <p:stCondLst>
                                            <p:cond delay="0"/>
                                          </p:stCondLst>
                                        </p:cTn>
                                        <p:tgtEl>
                                          <p:spTgt spid="207"/>
                                        </p:tgtEl>
                                        <p:attrNameLst>
                                          <p:attrName>style.visibility</p:attrName>
                                        </p:attrNameLst>
                                      </p:cBhvr>
                                      <p:to>
                                        <p:strVal val="visible"/>
                                      </p:to>
                                    </p:set>
                                    <p:animEffect transition="in" filter="wipe(down)">
                                      <p:cBhvr>
                                        <p:cTn id="340" dur="500"/>
                                        <p:tgtEl>
                                          <p:spTgt spid="207"/>
                                        </p:tgtEl>
                                      </p:cBhvr>
                                    </p:animEffect>
                                  </p:childTnLst>
                                </p:cTn>
                              </p:par>
                              <p:par>
                                <p:cTn id="341" presetID="22" presetClass="entr" presetSubtype="4" fill="hold" nodeType="withEffect">
                                  <p:stCondLst>
                                    <p:cond delay="0"/>
                                  </p:stCondLst>
                                  <p:childTnLst>
                                    <p:set>
                                      <p:cBhvr>
                                        <p:cTn id="342" dur="1" fill="hold">
                                          <p:stCondLst>
                                            <p:cond delay="0"/>
                                          </p:stCondLst>
                                        </p:cTn>
                                        <p:tgtEl>
                                          <p:spTgt spid="202"/>
                                        </p:tgtEl>
                                        <p:attrNameLst>
                                          <p:attrName>style.visibility</p:attrName>
                                        </p:attrNameLst>
                                      </p:cBhvr>
                                      <p:to>
                                        <p:strVal val="visible"/>
                                      </p:to>
                                    </p:set>
                                    <p:animEffect transition="in" filter="wipe(down)">
                                      <p:cBhvr>
                                        <p:cTn id="343" dur="500"/>
                                        <p:tgtEl>
                                          <p:spTgt spid="202"/>
                                        </p:tgtEl>
                                      </p:cBhvr>
                                    </p:animEffect>
                                  </p:childTnLst>
                                </p:cTn>
                              </p:par>
                              <p:par>
                                <p:cTn id="344" presetID="14" presetClass="entr" presetSubtype="10" fill="hold" grpId="0" nodeType="withEffect">
                                  <p:stCondLst>
                                    <p:cond delay="0"/>
                                  </p:stCondLst>
                                  <p:childTnLst>
                                    <p:set>
                                      <p:cBhvr>
                                        <p:cTn id="345" dur="1" fill="hold">
                                          <p:stCondLst>
                                            <p:cond delay="0"/>
                                          </p:stCondLst>
                                        </p:cTn>
                                        <p:tgtEl>
                                          <p:spTgt spid="115"/>
                                        </p:tgtEl>
                                        <p:attrNameLst>
                                          <p:attrName>style.visibility</p:attrName>
                                        </p:attrNameLst>
                                      </p:cBhvr>
                                      <p:to>
                                        <p:strVal val="visible"/>
                                      </p:to>
                                    </p:set>
                                    <p:animEffect transition="in" filter="randombar(horizontal)">
                                      <p:cBhvr>
                                        <p:cTn id="346" dur="500"/>
                                        <p:tgtEl>
                                          <p:spTgt spid="115"/>
                                        </p:tgtEl>
                                      </p:cBhvr>
                                    </p:animEffect>
                                  </p:childTnLst>
                                </p:cTn>
                              </p:par>
                              <p:par>
                                <p:cTn id="347" presetID="14" presetClass="entr" presetSubtype="10" fill="hold" grpId="0" nodeType="withEffect">
                                  <p:stCondLst>
                                    <p:cond delay="0"/>
                                  </p:stCondLst>
                                  <p:childTnLst>
                                    <p:set>
                                      <p:cBhvr>
                                        <p:cTn id="348" dur="1" fill="hold">
                                          <p:stCondLst>
                                            <p:cond delay="0"/>
                                          </p:stCondLst>
                                        </p:cTn>
                                        <p:tgtEl>
                                          <p:spTgt spid="117"/>
                                        </p:tgtEl>
                                        <p:attrNameLst>
                                          <p:attrName>style.visibility</p:attrName>
                                        </p:attrNameLst>
                                      </p:cBhvr>
                                      <p:to>
                                        <p:strVal val="visible"/>
                                      </p:to>
                                    </p:set>
                                    <p:animEffect transition="in" filter="randombar(horizontal)">
                                      <p:cBhvr>
                                        <p:cTn id="349" dur="500"/>
                                        <p:tgtEl>
                                          <p:spTgt spid="117"/>
                                        </p:tgtEl>
                                      </p:cBhvr>
                                    </p:animEffect>
                                  </p:childTnLst>
                                </p:cTn>
                              </p:par>
                              <p:par>
                                <p:cTn id="350" presetID="22" presetClass="entr" presetSubtype="4" fill="hold" nodeType="withEffect">
                                  <p:stCondLst>
                                    <p:cond delay="0"/>
                                  </p:stCondLst>
                                  <p:childTnLst>
                                    <p:set>
                                      <p:cBhvr>
                                        <p:cTn id="351" dur="1" fill="hold">
                                          <p:stCondLst>
                                            <p:cond delay="0"/>
                                          </p:stCondLst>
                                        </p:cTn>
                                        <p:tgtEl>
                                          <p:spTgt spid="213"/>
                                        </p:tgtEl>
                                        <p:attrNameLst>
                                          <p:attrName>style.visibility</p:attrName>
                                        </p:attrNameLst>
                                      </p:cBhvr>
                                      <p:to>
                                        <p:strVal val="visible"/>
                                      </p:to>
                                    </p:set>
                                    <p:animEffect transition="in" filter="wipe(down)">
                                      <p:cBhvr>
                                        <p:cTn id="352" dur="500"/>
                                        <p:tgtEl>
                                          <p:spTgt spid="213"/>
                                        </p:tgtEl>
                                      </p:cBhvr>
                                    </p:animEffect>
                                  </p:childTnLst>
                                </p:cTn>
                              </p:par>
                              <p:par>
                                <p:cTn id="353" presetID="22" presetClass="entr" presetSubtype="4" fill="hold" nodeType="withEffect">
                                  <p:stCondLst>
                                    <p:cond delay="0"/>
                                  </p:stCondLst>
                                  <p:childTnLst>
                                    <p:set>
                                      <p:cBhvr>
                                        <p:cTn id="354" dur="1" fill="hold">
                                          <p:stCondLst>
                                            <p:cond delay="0"/>
                                          </p:stCondLst>
                                        </p:cTn>
                                        <p:tgtEl>
                                          <p:spTgt spid="215"/>
                                        </p:tgtEl>
                                        <p:attrNameLst>
                                          <p:attrName>style.visibility</p:attrName>
                                        </p:attrNameLst>
                                      </p:cBhvr>
                                      <p:to>
                                        <p:strVal val="visible"/>
                                      </p:to>
                                    </p:set>
                                    <p:animEffect transition="in" filter="wipe(down)">
                                      <p:cBhvr>
                                        <p:cTn id="355" dur="500"/>
                                        <p:tgtEl>
                                          <p:spTgt spid="215"/>
                                        </p:tgtEl>
                                      </p:cBhvr>
                                    </p:animEffect>
                                  </p:childTnLst>
                                </p:cTn>
                              </p:par>
                              <p:par>
                                <p:cTn id="356" presetID="22" presetClass="entr" presetSubtype="4" fill="hold" nodeType="withEffect">
                                  <p:stCondLst>
                                    <p:cond delay="0"/>
                                  </p:stCondLst>
                                  <p:childTnLst>
                                    <p:set>
                                      <p:cBhvr>
                                        <p:cTn id="357" dur="1" fill="hold">
                                          <p:stCondLst>
                                            <p:cond delay="0"/>
                                          </p:stCondLst>
                                        </p:cTn>
                                        <p:tgtEl>
                                          <p:spTgt spid="218"/>
                                        </p:tgtEl>
                                        <p:attrNameLst>
                                          <p:attrName>style.visibility</p:attrName>
                                        </p:attrNameLst>
                                      </p:cBhvr>
                                      <p:to>
                                        <p:strVal val="visible"/>
                                      </p:to>
                                    </p:set>
                                    <p:animEffect transition="in" filter="wipe(down)">
                                      <p:cBhvr>
                                        <p:cTn id="358" dur="500"/>
                                        <p:tgtEl>
                                          <p:spTgt spid="218"/>
                                        </p:tgtEl>
                                      </p:cBhvr>
                                    </p:animEffect>
                                  </p:childTnLst>
                                </p:cTn>
                              </p:par>
                              <p:par>
                                <p:cTn id="359" presetID="22" presetClass="entr" presetSubtype="4" fill="hold" nodeType="withEffect">
                                  <p:stCondLst>
                                    <p:cond delay="0"/>
                                  </p:stCondLst>
                                  <p:childTnLst>
                                    <p:set>
                                      <p:cBhvr>
                                        <p:cTn id="360" dur="1" fill="hold">
                                          <p:stCondLst>
                                            <p:cond delay="0"/>
                                          </p:stCondLst>
                                        </p:cTn>
                                        <p:tgtEl>
                                          <p:spTgt spid="220"/>
                                        </p:tgtEl>
                                        <p:attrNameLst>
                                          <p:attrName>style.visibility</p:attrName>
                                        </p:attrNameLst>
                                      </p:cBhvr>
                                      <p:to>
                                        <p:strVal val="visible"/>
                                      </p:to>
                                    </p:set>
                                    <p:animEffect transition="in" filter="wipe(down)">
                                      <p:cBhvr>
                                        <p:cTn id="361" dur="500"/>
                                        <p:tgtEl>
                                          <p:spTgt spid="220"/>
                                        </p:tgtEl>
                                      </p:cBhvr>
                                    </p:animEffect>
                                  </p:childTnLst>
                                </p:cTn>
                              </p:par>
                              <p:par>
                                <p:cTn id="362" presetID="22" presetClass="entr" presetSubtype="4" fill="hold" grpId="0" nodeType="withEffect">
                                  <p:stCondLst>
                                    <p:cond delay="0"/>
                                  </p:stCondLst>
                                  <p:childTnLst>
                                    <p:set>
                                      <p:cBhvr>
                                        <p:cTn id="363" dur="1" fill="hold">
                                          <p:stCondLst>
                                            <p:cond delay="0"/>
                                          </p:stCondLst>
                                        </p:cTn>
                                        <p:tgtEl>
                                          <p:spTgt spid="208"/>
                                        </p:tgtEl>
                                        <p:attrNameLst>
                                          <p:attrName>style.visibility</p:attrName>
                                        </p:attrNameLst>
                                      </p:cBhvr>
                                      <p:to>
                                        <p:strVal val="visible"/>
                                      </p:to>
                                    </p:set>
                                    <p:animEffect transition="in" filter="wipe(down)">
                                      <p:cBhvr>
                                        <p:cTn id="364" dur="500"/>
                                        <p:tgtEl>
                                          <p:spTgt spid="208"/>
                                        </p:tgtEl>
                                      </p:cBhvr>
                                    </p:animEffect>
                                  </p:childTnLst>
                                </p:cTn>
                              </p:par>
                              <p:par>
                                <p:cTn id="365" presetID="22" presetClass="entr" presetSubtype="4" fill="hold" grpId="0" nodeType="withEffect">
                                  <p:stCondLst>
                                    <p:cond delay="0"/>
                                  </p:stCondLst>
                                  <p:childTnLst>
                                    <p:set>
                                      <p:cBhvr>
                                        <p:cTn id="366" dur="1" fill="hold">
                                          <p:stCondLst>
                                            <p:cond delay="0"/>
                                          </p:stCondLst>
                                        </p:cTn>
                                        <p:tgtEl>
                                          <p:spTgt spid="221"/>
                                        </p:tgtEl>
                                        <p:attrNameLst>
                                          <p:attrName>style.visibility</p:attrName>
                                        </p:attrNameLst>
                                      </p:cBhvr>
                                      <p:to>
                                        <p:strVal val="visible"/>
                                      </p:to>
                                    </p:set>
                                    <p:animEffect transition="in" filter="wipe(down)">
                                      <p:cBhvr>
                                        <p:cTn id="367" dur="500"/>
                                        <p:tgtEl>
                                          <p:spTgt spid="221"/>
                                        </p:tgtEl>
                                      </p:cBhvr>
                                    </p:animEffect>
                                  </p:childTnLst>
                                </p:cTn>
                              </p:par>
                              <p:par>
                                <p:cTn id="368" presetID="22" presetClass="entr" presetSubtype="4" fill="hold" nodeType="withEffect">
                                  <p:stCondLst>
                                    <p:cond delay="0"/>
                                  </p:stCondLst>
                                  <p:childTnLst>
                                    <p:set>
                                      <p:cBhvr>
                                        <p:cTn id="369" dur="1" fill="hold">
                                          <p:stCondLst>
                                            <p:cond delay="0"/>
                                          </p:stCondLst>
                                        </p:cTn>
                                        <p:tgtEl>
                                          <p:spTgt spid="223"/>
                                        </p:tgtEl>
                                        <p:attrNameLst>
                                          <p:attrName>style.visibility</p:attrName>
                                        </p:attrNameLst>
                                      </p:cBhvr>
                                      <p:to>
                                        <p:strVal val="visible"/>
                                      </p:to>
                                    </p:set>
                                    <p:animEffect transition="in" filter="wipe(down)">
                                      <p:cBhvr>
                                        <p:cTn id="370" dur="500"/>
                                        <p:tgtEl>
                                          <p:spTgt spid="223"/>
                                        </p:tgtEl>
                                      </p:cBhvr>
                                    </p:animEffect>
                                  </p:childTnLst>
                                </p:cTn>
                              </p:par>
                              <p:par>
                                <p:cTn id="371" presetID="22" presetClass="entr" presetSubtype="4" fill="hold" nodeType="withEffect">
                                  <p:stCondLst>
                                    <p:cond delay="0"/>
                                  </p:stCondLst>
                                  <p:childTnLst>
                                    <p:set>
                                      <p:cBhvr>
                                        <p:cTn id="372" dur="1" fill="hold">
                                          <p:stCondLst>
                                            <p:cond delay="0"/>
                                          </p:stCondLst>
                                        </p:cTn>
                                        <p:tgtEl>
                                          <p:spTgt spid="225"/>
                                        </p:tgtEl>
                                        <p:attrNameLst>
                                          <p:attrName>style.visibility</p:attrName>
                                        </p:attrNameLst>
                                      </p:cBhvr>
                                      <p:to>
                                        <p:strVal val="visible"/>
                                      </p:to>
                                    </p:set>
                                    <p:animEffect transition="in" filter="wipe(down)">
                                      <p:cBhvr>
                                        <p:cTn id="373" dur="500"/>
                                        <p:tgtEl>
                                          <p:spTgt spid="225"/>
                                        </p:tgtEl>
                                      </p:cBhvr>
                                    </p:animEffect>
                                  </p:childTnLst>
                                </p:cTn>
                              </p:par>
                              <p:par>
                                <p:cTn id="374" presetID="22" presetClass="entr" presetSubtype="4" fill="hold" nodeType="withEffect">
                                  <p:stCondLst>
                                    <p:cond delay="0"/>
                                  </p:stCondLst>
                                  <p:childTnLst>
                                    <p:set>
                                      <p:cBhvr>
                                        <p:cTn id="375" dur="1" fill="hold">
                                          <p:stCondLst>
                                            <p:cond delay="0"/>
                                          </p:stCondLst>
                                        </p:cTn>
                                        <p:tgtEl>
                                          <p:spTgt spid="227"/>
                                        </p:tgtEl>
                                        <p:attrNameLst>
                                          <p:attrName>style.visibility</p:attrName>
                                        </p:attrNameLst>
                                      </p:cBhvr>
                                      <p:to>
                                        <p:strVal val="visible"/>
                                      </p:to>
                                    </p:set>
                                    <p:animEffect transition="in" filter="wipe(down)">
                                      <p:cBhvr>
                                        <p:cTn id="376" dur="500"/>
                                        <p:tgtEl>
                                          <p:spTgt spid="227"/>
                                        </p:tgtEl>
                                      </p:cBhvr>
                                    </p:animEffect>
                                  </p:childTnLst>
                                </p:cTn>
                              </p:par>
                              <p:par>
                                <p:cTn id="377" presetID="22" presetClass="entr" presetSubtype="4" fill="hold" nodeType="withEffect">
                                  <p:stCondLst>
                                    <p:cond delay="0"/>
                                  </p:stCondLst>
                                  <p:childTnLst>
                                    <p:set>
                                      <p:cBhvr>
                                        <p:cTn id="378" dur="1" fill="hold">
                                          <p:stCondLst>
                                            <p:cond delay="0"/>
                                          </p:stCondLst>
                                        </p:cTn>
                                        <p:tgtEl>
                                          <p:spTgt spid="229"/>
                                        </p:tgtEl>
                                        <p:attrNameLst>
                                          <p:attrName>style.visibility</p:attrName>
                                        </p:attrNameLst>
                                      </p:cBhvr>
                                      <p:to>
                                        <p:strVal val="visible"/>
                                      </p:to>
                                    </p:set>
                                    <p:animEffect transition="in" filter="wipe(down)">
                                      <p:cBhvr>
                                        <p:cTn id="379" dur="500"/>
                                        <p:tgtEl>
                                          <p:spTgt spid="229"/>
                                        </p:tgtEl>
                                      </p:cBhvr>
                                    </p:animEffect>
                                  </p:childTnLst>
                                </p:cTn>
                              </p:par>
                              <p:par>
                                <p:cTn id="380" presetID="22" presetClass="entr" presetSubtype="4" fill="hold" nodeType="withEffect">
                                  <p:stCondLst>
                                    <p:cond delay="0"/>
                                  </p:stCondLst>
                                  <p:childTnLst>
                                    <p:set>
                                      <p:cBhvr>
                                        <p:cTn id="381" dur="1" fill="hold">
                                          <p:stCondLst>
                                            <p:cond delay="0"/>
                                          </p:stCondLst>
                                        </p:cTn>
                                        <p:tgtEl>
                                          <p:spTgt spid="231"/>
                                        </p:tgtEl>
                                        <p:attrNameLst>
                                          <p:attrName>style.visibility</p:attrName>
                                        </p:attrNameLst>
                                      </p:cBhvr>
                                      <p:to>
                                        <p:strVal val="visible"/>
                                      </p:to>
                                    </p:set>
                                    <p:animEffect transition="in" filter="wipe(down)">
                                      <p:cBhvr>
                                        <p:cTn id="382" dur="500"/>
                                        <p:tgtEl>
                                          <p:spTgt spid="231"/>
                                        </p:tgtEl>
                                      </p:cBhvr>
                                    </p:animEffect>
                                  </p:childTnLst>
                                </p:cTn>
                              </p:par>
                              <p:par>
                                <p:cTn id="383" presetID="22" presetClass="entr" presetSubtype="4" fill="hold" grpId="0" nodeType="withEffect">
                                  <p:stCondLst>
                                    <p:cond delay="0"/>
                                  </p:stCondLst>
                                  <p:childTnLst>
                                    <p:set>
                                      <p:cBhvr>
                                        <p:cTn id="384" dur="1" fill="hold">
                                          <p:stCondLst>
                                            <p:cond delay="0"/>
                                          </p:stCondLst>
                                        </p:cTn>
                                        <p:tgtEl>
                                          <p:spTgt spid="233"/>
                                        </p:tgtEl>
                                        <p:attrNameLst>
                                          <p:attrName>style.visibility</p:attrName>
                                        </p:attrNameLst>
                                      </p:cBhvr>
                                      <p:to>
                                        <p:strVal val="visible"/>
                                      </p:to>
                                    </p:set>
                                    <p:animEffect transition="in" filter="wipe(down)">
                                      <p:cBhvr>
                                        <p:cTn id="385" dur="500"/>
                                        <p:tgtEl>
                                          <p:spTgt spid="233"/>
                                        </p:tgtEl>
                                      </p:cBhvr>
                                    </p:animEffect>
                                  </p:childTnLst>
                                </p:cTn>
                              </p:par>
                              <p:par>
                                <p:cTn id="386" presetID="22" presetClass="entr" presetSubtype="4" fill="hold" nodeType="withEffect">
                                  <p:stCondLst>
                                    <p:cond delay="0"/>
                                  </p:stCondLst>
                                  <p:childTnLst>
                                    <p:set>
                                      <p:cBhvr>
                                        <p:cTn id="387" dur="1" fill="hold">
                                          <p:stCondLst>
                                            <p:cond delay="0"/>
                                          </p:stCondLst>
                                        </p:cTn>
                                        <p:tgtEl>
                                          <p:spTgt spid="235"/>
                                        </p:tgtEl>
                                        <p:attrNameLst>
                                          <p:attrName>style.visibility</p:attrName>
                                        </p:attrNameLst>
                                      </p:cBhvr>
                                      <p:to>
                                        <p:strVal val="visible"/>
                                      </p:to>
                                    </p:set>
                                    <p:animEffect transition="in" filter="wipe(down)">
                                      <p:cBhvr>
                                        <p:cTn id="388" dur="500"/>
                                        <p:tgtEl>
                                          <p:spTgt spid="235"/>
                                        </p:tgtEl>
                                      </p:cBhvr>
                                    </p:animEffect>
                                  </p:childTnLst>
                                </p:cTn>
                              </p:par>
                              <p:par>
                                <p:cTn id="389" presetID="22" presetClass="entr" presetSubtype="4" fill="hold" nodeType="withEffect">
                                  <p:stCondLst>
                                    <p:cond delay="0"/>
                                  </p:stCondLst>
                                  <p:childTnLst>
                                    <p:set>
                                      <p:cBhvr>
                                        <p:cTn id="390" dur="1" fill="hold">
                                          <p:stCondLst>
                                            <p:cond delay="0"/>
                                          </p:stCondLst>
                                        </p:cTn>
                                        <p:tgtEl>
                                          <p:spTgt spid="237"/>
                                        </p:tgtEl>
                                        <p:attrNameLst>
                                          <p:attrName>style.visibility</p:attrName>
                                        </p:attrNameLst>
                                      </p:cBhvr>
                                      <p:to>
                                        <p:strVal val="visible"/>
                                      </p:to>
                                    </p:set>
                                    <p:animEffect transition="in" filter="wipe(down)">
                                      <p:cBhvr>
                                        <p:cTn id="391" dur="500"/>
                                        <p:tgtEl>
                                          <p:spTgt spid="237"/>
                                        </p:tgtEl>
                                      </p:cBhvr>
                                    </p:animEffect>
                                  </p:childTnLst>
                                </p:cTn>
                              </p:par>
                              <p:par>
                                <p:cTn id="392" presetID="22" presetClass="entr" presetSubtype="4" fill="hold" nodeType="withEffect">
                                  <p:stCondLst>
                                    <p:cond delay="0"/>
                                  </p:stCondLst>
                                  <p:childTnLst>
                                    <p:set>
                                      <p:cBhvr>
                                        <p:cTn id="393" dur="1" fill="hold">
                                          <p:stCondLst>
                                            <p:cond delay="0"/>
                                          </p:stCondLst>
                                        </p:cTn>
                                        <p:tgtEl>
                                          <p:spTgt spid="239"/>
                                        </p:tgtEl>
                                        <p:attrNameLst>
                                          <p:attrName>style.visibility</p:attrName>
                                        </p:attrNameLst>
                                      </p:cBhvr>
                                      <p:to>
                                        <p:strVal val="visible"/>
                                      </p:to>
                                    </p:set>
                                    <p:animEffect transition="in" filter="wipe(down)">
                                      <p:cBhvr>
                                        <p:cTn id="394" dur="500"/>
                                        <p:tgtEl>
                                          <p:spTgt spid="239"/>
                                        </p:tgtEl>
                                      </p:cBhvr>
                                    </p:animEffect>
                                  </p:childTnLst>
                                </p:cTn>
                              </p:par>
                              <p:par>
                                <p:cTn id="395" presetID="22" presetClass="entr" presetSubtype="4" fill="hold" nodeType="withEffect">
                                  <p:stCondLst>
                                    <p:cond delay="0"/>
                                  </p:stCondLst>
                                  <p:childTnLst>
                                    <p:set>
                                      <p:cBhvr>
                                        <p:cTn id="396" dur="1" fill="hold">
                                          <p:stCondLst>
                                            <p:cond delay="0"/>
                                          </p:stCondLst>
                                        </p:cTn>
                                        <p:tgtEl>
                                          <p:spTgt spid="243"/>
                                        </p:tgtEl>
                                        <p:attrNameLst>
                                          <p:attrName>style.visibility</p:attrName>
                                        </p:attrNameLst>
                                      </p:cBhvr>
                                      <p:to>
                                        <p:strVal val="visible"/>
                                      </p:to>
                                    </p:set>
                                    <p:animEffect transition="in" filter="wipe(down)">
                                      <p:cBhvr>
                                        <p:cTn id="397" dur="500"/>
                                        <p:tgtEl>
                                          <p:spTgt spid="243"/>
                                        </p:tgtEl>
                                      </p:cBhvr>
                                    </p:animEffect>
                                  </p:childTnLst>
                                </p:cTn>
                              </p:par>
                              <p:par>
                                <p:cTn id="398" presetID="22" presetClass="entr" presetSubtype="4" fill="hold" nodeType="withEffect">
                                  <p:stCondLst>
                                    <p:cond delay="0"/>
                                  </p:stCondLst>
                                  <p:childTnLst>
                                    <p:set>
                                      <p:cBhvr>
                                        <p:cTn id="399" dur="1" fill="hold">
                                          <p:stCondLst>
                                            <p:cond delay="0"/>
                                          </p:stCondLst>
                                        </p:cTn>
                                        <p:tgtEl>
                                          <p:spTgt spid="245"/>
                                        </p:tgtEl>
                                        <p:attrNameLst>
                                          <p:attrName>style.visibility</p:attrName>
                                        </p:attrNameLst>
                                      </p:cBhvr>
                                      <p:to>
                                        <p:strVal val="visible"/>
                                      </p:to>
                                    </p:set>
                                    <p:animEffect transition="in" filter="wipe(down)">
                                      <p:cBhvr>
                                        <p:cTn id="400" dur="500"/>
                                        <p:tgtEl>
                                          <p:spTgt spid="245"/>
                                        </p:tgtEl>
                                      </p:cBhvr>
                                    </p:animEffect>
                                  </p:childTnLst>
                                </p:cTn>
                              </p:par>
                              <p:par>
                                <p:cTn id="401" presetID="22" presetClass="entr" presetSubtype="4" fill="hold" grpId="0" nodeType="withEffect">
                                  <p:stCondLst>
                                    <p:cond delay="0"/>
                                  </p:stCondLst>
                                  <p:childTnLst>
                                    <p:set>
                                      <p:cBhvr>
                                        <p:cTn id="402" dur="1" fill="hold">
                                          <p:stCondLst>
                                            <p:cond delay="0"/>
                                          </p:stCondLst>
                                        </p:cTn>
                                        <p:tgtEl>
                                          <p:spTgt spid="246"/>
                                        </p:tgtEl>
                                        <p:attrNameLst>
                                          <p:attrName>style.visibility</p:attrName>
                                        </p:attrNameLst>
                                      </p:cBhvr>
                                      <p:to>
                                        <p:strVal val="visible"/>
                                      </p:to>
                                    </p:set>
                                    <p:animEffect transition="in" filter="wipe(down)">
                                      <p:cBhvr>
                                        <p:cTn id="403" dur="500"/>
                                        <p:tgtEl>
                                          <p:spTgt spid="246"/>
                                        </p:tgtEl>
                                      </p:cBhvr>
                                    </p:animEffect>
                                  </p:childTnLst>
                                </p:cTn>
                              </p:par>
                              <p:par>
                                <p:cTn id="404" presetID="22" presetClass="entr" presetSubtype="4" fill="hold" nodeType="withEffect">
                                  <p:stCondLst>
                                    <p:cond delay="0"/>
                                  </p:stCondLst>
                                  <p:childTnLst>
                                    <p:set>
                                      <p:cBhvr>
                                        <p:cTn id="405" dur="1" fill="hold">
                                          <p:stCondLst>
                                            <p:cond delay="0"/>
                                          </p:stCondLst>
                                        </p:cTn>
                                        <p:tgtEl>
                                          <p:spTgt spid="248"/>
                                        </p:tgtEl>
                                        <p:attrNameLst>
                                          <p:attrName>style.visibility</p:attrName>
                                        </p:attrNameLst>
                                      </p:cBhvr>
                                      <p:to>
                                        <p:strVal val="visible"/>
                                      </p:to>
                                    </p:set>
                                    <p:animEffect transition="in" filter="wipe(down)">
                                      <p:cBhvr>
                                        <p:cTn id="406" dur="500"/>
                                        <p:tgtEl>
                                          <p:spTgt spid="248"/>
                                        </p:tgtEl>
                                      </p:cBhvr>
                                    </p:animEffect>
                                  </p:childTnLst>
                                </p:cTn>
                              </p:par>
                              <p:par>
                                <p:cTn id="407" presetID="22" presetClass="entr" presetSubtype="4" fill="hold" nodeType="withEffect">
                                  <p:stCondLst>
                                    <p:cond delay="0"/>
                                  </p:stCondLst>
                                  <p:childTnLst>
                                    <p:set>
                                      <p:cBhvr>
                                        <p:cTn id="408" dur="1" fill="hold">
                                          <p:stCondLst>
                                            <p:cond delay="0"/>
                                          </p:stCondLst>
                                        </p:cTn>
                                        <p:tgtEl>
                                          <p:spTgt spid="250"/>
                                        </p:tgtEl>
                                        <p:attrNameLst>
                                          <p:attrName>style.visibility</p:attrName>
                                        </p:attrNameLst>
                                      </p:cBhvr>
                                      <p:to>
                                        <p:strVal val="visible"/>
                                      </p:to>
                                    </p:set>
                                    <p:animEffect transition="in" filter="wipe(down)">
                                      <p:cBhvr>
                                        <p:cTn id="409" dur="500"/>
                                        <p:tgtEl>
                                          <p:spTgt spid="250"/>
                                        </p:tgtEl>
                                      </p:cBhvr>
                                    </p:animEffect>
                                  </p:childTnLst>
                                </p:cTn>
                              </p:par>
                              <p:par>
                                <p:cTn id="410" presetID="22" presetClass="entr" presetSubtype="4" fill="hold" nodeType="withEffect">
                                  <p:stCondLst>
                                    <p:cond delay="0"/>
                                  </p:stCondLst>
                                  <p:childTnLst>
                                    <p:set>
                                      <p:cBhvr>
                                        <p:cTn id="411" dur="1" fill="hold">
                                          <p:stCondLst>
                                            <p:cond delay="0"/>
                                          </p:stCondLst>
                                        </p:cTn>
                                        <p:tgtEl>
                                          <p:spTgt spid="252"/>
                                        </p:tgtEl>
                                        <p:attrNameLst>
                                          <p:attrName>style.visibility</p:attrName>
                                        </p:attrNameLst>
                                      </p:cBhvr>
                                      <p:to>
                                        <p:strVal val="visible"/>
                                      </p:to>
                                    </p:set>
                                    <p:animEffect transition="in" filter="wipe(down)">
                                      <p:cBhvr>
                                        <p:cTn id="412" dur="500"/>
                                        <p:tgtEl>
                                          <p:spTgt spid="252"/>
                                        </p:tgtEl>
                                      </p:cBhvr>
                                    </p:animEffect>
                                  </p:childTnLst>
                                </p:cTn>
                              </p:par>
                              <p:par>
                                <p:cTn id="413" presetID="22" presetClass="entr" presetSubtype="4" fill="hold" nodeType="withEffect">
                                  <p:stCondLst>
                                    <p:cond delay="0"/>
                                  </p:stCondLst>
                                  <p:childTnLst>
                                    <p:set>
                                      <p:cBhvr>
                                        <p:cTn id="414" dur="1" fill="hold">
                                          <p:stCondLst>
                                            <p:cond delay="0"/>
                                          </p:stCondLst>
                                        </p:cTn>
                                        <p:tgtEl>
                                          <p:spTgt spid="254"/>
                                        </p:tgtEl>
                                        <p:attrNameLst>
                                          <p:attrName>style.visibility</p:attrName>
                                        </p:attrNameLst>
                                      </p:cBhvr>
                                      <p:to>
                                        <p:strVal val="visible"/>
                                      </p:to>
                                    </p:set>
                                    <p:animEffect transition="in" filter="wipe(down)">
                                      <p:cBhvr>
                                        <p:cTn id="415" dur="500"/>
                                        <p:tgtEl>
                                          <p:spTgt spid="254"/>
                                        </p:tgtEl>
                                      </p:cBhvr>
                                    </p:animEffect>
                                  </p:childTnLst>
                                </p:cTn>
                              </p:par>
                              <p:par>
                                <p:cTn id="416" presetID="22" presetClass="entr" presetSubtype="4" fill="hold" nodeType="withEffect">
                                  <p:stCondLst>
                                    <p:cond delay="0"/>
                                  </p:stCondLst>
                                  <p:childTnLst>
                                    <p:set>
                                      <p:cBhvr>
                                        <p:cTn id="417" dur="1" fill="hold">
                                          <p:stCondLst>
                                            <p:cond delay="0"/>
                                          </p:stCondLst>
                                        </p:cTn>
                                        <p:tgtEl>
                                          <p:spTgt spid="256"/>
                                        </p:tgtEl>
                                        <p:attrNameLst>
                                          <p:attrName>style.visibility</p:attrName>
                                        </p:attrNameLst>
                                      </p:cBhvr>
                                      <p:to>
                                        <p:strVal val="visible"/>
                                      </p:to>
                                    </p:set>
                                    <p:animEffect transition="in" filter="wipe(down)">
                                      <p:cBhvr>
                                        <p:cTn id="418" dur="500"/>
                                        <p:tgtEl>
                                          <p:spTgt spid="256"/>
                                        </p:tgtEl>
                                      </p:cBhvr>
                                    </p:animEffect>
                                  </p:childTnLst>
                                </p:cTn>
                              </p:par>
                              <p:par>
                                <p:cTn id="419" presetID="22" presetClass="entr" presetSubtype="4" fill="hold" grpId="0" nodeType="withEffect">
                                  <p:stCondLst>
                                    <p:cond delay="0"/>
                                  </p:stCondLst>
                                  <p:childTnLst>
                                    <p:set>
                                      <p:cBhvr>
                                        <p:cTn id="420" dur="1" fill="hold">
                                          <p:stCondLst>
                                            <p:cond delay="0"/>
                                          </p:stCondLst>
                                        </p:cTn>
                                        <p:tgtEl>
                                          <p:spTgt spid="262"/>
                                        </p:tgtEl>
                                        <p:attrNameLst>
                                          <p:attrName>style.visibility</p:attrName>
                                        </p:attrNameLst>
                                      </p:cBhvr>
                                      <p:to>
                                        <p:strVal val="visible"/>
                                      </p:to>
                                    </p:set>
                                    <p:animEffect transition="in" filter="wipe(down)">
                                      <p:cBhvr>
                                        <p:cTn id="421" dur="500"/>
                                        <p:tgtEl>
                                          <p:spTgt spid="262"/>
                                        </p:tgtEl>
                                      </p:cBhvr>
                                    </p:animEffect>
                                  </p:childTnLst>
                                </p:cTn>
                              </p:par>
                              <p:par>
                                <p:cTn id="422" presetID="22" presetClass="entr" presetSubtype="4" fill="hold" nodeType="withEffect">
                                  <p:stCondLst>
                                    <p:cond delay="0"/>
                                  </p:stCondLst>
                                  <p:childTnLst>
                                    <p:set>
                                      <p:cBhvr>
                                        <p:cTn id="423" dur="1" fill="hold">
                                          <p:stCondLst>
                                            <p:cond delay="0"/>
                                          </p:stCondLst>
                                        </p:cTn>
                                        <p:tgtEl>
                                          <p:spTgt spid="264"/>
                                        </p:tgtEl>
                                        <p:attrNameLst>
                                          <p:attrName>style.visibility</p:attrName>
                                        </p:attrNameLst>
                                      </p:cBhvr>
                                      <p:to>
                                        <p:strVal val="visible"/>
                                      </p:to>
                                    </p:set>
                                    <p:animEffect transition="in" filter="wipe(down)">
                                      <p:cBhvr>
                                        <p:cTn id="424" dur="500"/>
                                        <p:tgtEl>
                                          <p:spTgt spid="264"/>
                                        </p:tgtEl>
                                      </p:cBhvr>
                                    </p:animEffect>
                                  </p:childTnLst>
                                </p:cTn>
                              </p:par>
                              <p:par>
                                <p:cTn id="425" presetID="22" presetClass="entr" presetSubtype="4" fill="hold" nodeType="withEffect">
                                  <p:stCondLst>
                                    <p:cond delay="0"/>
                                  </p:stCondLst>
                                  <p:childTnLst>
                                    <p:set>
                                      <p:cBhvr>
                                        <p:cTn id="426" dur="1" fill="hold">
                                          <p:stCondLst>
                                            <p:cond delay="0"/>
                                          </p:stCondLst>
                                        </p:cTn>
                                        <p:tgtEl>
                                          <p:spTgt spid="266"/>
                                        </p:tgtEl>
                                        <p:attrNameLst>
                                          <p:attrName>style.visibility</p:attrName>
                                        </p:attrNameLst>
                                      </p:cBhvr>
                                      <p:to>
                                        <p:strVal val="visible"/>
                                      </p:to>
                                    </p:set>
                                    <p:animEffect transition="in" filter="wipe(down)">
                                      <p:cBhvr>
                                        <p:cTn id="427" dur="500"/>
                                        <p:tgtEl>
                                          <p:spTgt spid="266"/>
                                        </p:tgtEl>
                                      </p:cBhvr>
                                    </p:animEffect>
                                  </p:childTnLst>
                                </p:cTn>
                              </p:par>
                              <p:par>
                                <p:cTn id="428" presetID="22" presetClass="entr" presetSubtype="4" fill="hold" nodeType="withEffect">
                                  <p:stCondLst>
                                    <p:cond delay="0"/>
                                  </p:stCondLst>
                                  <p:childTnLst>
                                    <p:set>
                                      <p:cBhvr>
                                        <p:cTn id="429" dur="1" fill="hold">
                                          <p:stCondLst>
                                            <p:cond delay="0"/>
                                          </p:stCondLst>
                                        </p:cTn>
                                        <p:tgtEl>
                                          <p:spTgt spid="268"/>
                                        </p:tgtEl>
                                        <p:attrNameLst>
                                          <p:attrName>style.visibility</p:attrName>
                                        </p:attrNameLst>
                                      </p:cBhvr>
                                      <p:to>
                                        <p:strVal val="visible"/>
                                      </p:to>
                                    </p:set>
                                    <p:animEffect transition="in" filter="wipe(down)">
                                      <p:cBhvr>
                                        <p:cTn id="430" dur="500"/>
                                        <p:tgtEl>
                                          <p:spTgt spid="268"/>
                                        </p:tgtEl>
                                      </p:cBhvr>
                                    </p:animEffect>
                                  </p:childTnLst>
                                </p:cTn>
                              </p:par>
                              <p:par>
                                <p:cTn id="431" presetID="22" presetClass="entr" presetSubtype="4" fill="hold" nodeType="withEffect">
                                  <p:stCondLst>
                                    <p:cond delay="0"/>
                                  </p:stCondLst>
                                  <p:childTnLst>
                                    <p:set>
                                      <p:cBhvr>
                                        <p:cTn id="432" dur="1" fill="hold">
                                          <p:stCondLst>
                                            <p:cond delay="0"/>
                                          </p:stCondLst>
                                        </p:cTn>
                                        <p:tgtEl>
                                          <p:spTgt spid="270"/>
                                        </p:tgtEl>
                                        <p:attrNameLst>
                                          <p:attrName>style.visibility</p:attrName>
                                        </p:attrNameLst>
                                      </p:cBhvr>
                                      <p:to>
                                        <p:strVal val="visible"/>
                                      </p:to>
                                    </p:set>
                                    <p:animEffect transition="in" filter="wipe(down)">
                                      <p:cBhvr>
                                        <p:cTn id="433" dur="500"/>
                                        <p:tgtEl>
                                          <p:spTgt spid="270"/>
                                        </p:tgtEl>
                                      </p:cBhvr>
                                    </p:animEffect>
                                  </p:childTnLst>
                                </p:cTn>
                              </p:par>
                              <p:par>
                                <p:cTn id="434" presetID="22" presetClass="entr" presetSubtype="4" fill="hold" nodeType="withEffect">
                                  <p:stCondLst>
                                    <p:cond delay="0"/>
                                  </p:stCondLst>
                                  <p:childTnLst>
                                    <p:set>
                                      <p:cBhvr>
                                        <p:cTn id="435" dur="1" fill="hold">
                                          <p:stCondLst>
                                            <p:cond delay="0"/>
                                          </p:stCondLst>
                                        </p:cTn>
                                        <p:tgtEl>
                                          <p:spTgt spid="272"/>
                                        </p:tgtEl>
                                        <p:attrNameLst>
                                          <p:attrName>style.visibility</p:attrName>
                                        </p:attrNameLst>
                                      </p:cBhvr>
                                      <p:to>
                                        <p:strVal val="visible"/>
                                      </p:to>
                                    </p:set>
                                    <p:animEffect transition="in" filter="wipe(down)">
                                      <p:cBhvr>
                                        <p:cTn id="436" dur="500"/>
                                        <p:tgtEl>
                                          <p:spTgt spid="272"/>
                                        </p:tgtEl>
                                      </p:cBhvr>
                                    </p:animEffect>
                                  </p:childTnLst>
                                </p:cTn>
                              </p:par>
                              <p:par>
                                <p:cTn id="437" presetID="22" presetClass="entr" presetSubtype="4" fill="hold" grpId="0" nodeType="withEffect">
                                  <p:stCondLst>
                                    <p:cond delay="0"/>
                                  </p:stCondLst>
                                  <p:childTnLst>
                                    <p:set>
                                      <p:cBhvr>
                                        <p:cTn id="438" dur="1" fill="hold">
                                          <p:stCondLst>
                                            <p:cond delay="0"/>
                                          </p:stCondLst>
                                        </p:cTn>
                                        <p:tgtEl>
                                          <p:spTgt spid="273"/>
                                        </p:tgtEl>
                                        <p:attrNameLst>
                                          <p:attrName>style.visibility</p:attrName>
                                        </p:attrNameLst>
                                      </p:cBhvr>
                                      <p:to>
                                        <p:strVal val="visible"/>
                                      </p:to>
                                    </p:set>
                                    <p:animEffect transition="in" filter="wipe(down)">
                                      <p:cBhvr>
                                        <p:cTn id="439" dur="500"/>
                                        <p:tgtEl>
                                          <p:spTgt spid="273"/>
                                        </p:tgtEl>
                                      </p:cBhvr>
                                    </p:animEffect>
                                  </p:childTnLst>
                                </p:cTn>
                              </p:par>
                              <p:par>
                                <p:cTn id="440" presetID="22" presetClass="entr" presetSubtype="4" fill="hold" nodeType="withEffect">
                                  <p:stCondLst>
                                    <p:cond delay="0"/>
                                  </p:stCondLst>
                                  <p:childTnLst>
                                    <p:set>
                                      <p:cBhvr>
                                        <p:cTn id="441" dur="1" fill="hold">
                                          <p:stCondLst>
                                            <p:cond delay="0"/>
                                          </p:stCondLst>
                                        </p:cTn>
                                        <p:tgtEl>
                                          <p:spTgt spid="275"/>
                                        </p:tgtEl>
                                        <p:attrNameLst>
                                          <p:attrName>style.visibility</p:attrName>
                                        </p:attrNameLst>
                                      </p:cBhvr>
                                      <p:to>
                                        <p:strVal val="visible"/>
                                      </p:to>
                                    </p:set>
                                    <p:animEffect transition="in" filter="wipe(down)">
                                      <p:cBhvr>
                                        <p:cTn id="442" dur="500"/>
                                        <p:tgtEl>
                                          <p:spTgt spid="275"/>
                                        </p:tgtEl>
                                      </p:cBhvr>
                                    </p:animEffect>
                                  </p:childTnLst>
                                </p:cTn>
                              </p:par>
                              <p:par>
                                <p:cTn id="443" presetID="22" presetClass="entr" presetSubtype="4" fill="hold" nodeType="withEffect">
                                  <p:stCondLst>
                                    <p:cond delay="0"/>
                                  </p:stCondLst>
                                  <p:childTnLst>
                                    <p:set>
                                      <p:cBhvr>
                                        <p:cTn id="444" dur="1" fill="hold">
                                          <p:stCondLst>
                                            <p:cond delay="0"/>
                                          </p:stCondLst>
                                        </p:cTn>
                                        <p:tgtEl>
                                          <p:spTgt spid="277"/>
                                        </p:tgtEl>
                                        <p:attrNameLst>
                                          <p:attrName>style.visibility</p:attrName>
                                        </p:attrNameLst>
                                      </p:cBhvr>
                                      <p:to>
                                        <p:strVal val="visible"/>
                                      </p:to>
                                    </p:set>
                                    <p:animEffect transition="in" filter="wipe(down)">
                                      <p:cBhvr>
                                        <p:cTn id="445" dur="500"/>
                                        <p:tgtEl>
                                          <p:spTgt spid="277"/>
                                        </p:tgtEl>
                                      </p:cBhvr>
                                    </p:animEffect>
                                  </p:childTnLst>
                                </p:cTn>
                              </p:par>
                              <p:par>
                                <p:cTn id="446" presetID="22" presetClass="entr" presetSubtype="4" fill="hold" nodeType="withEffect">
                                  <p:stCondLst>
                                    <p:cond delay="0"/>
                                  </p:stCondLst>
                                  <p:childTnLst>
                                    <p:set>
                                      <p:cBhvr>
                                        <p:cTn id="447" dur="1" fill="hold">
                                          <p:stCondLst>
                                            <p:cond delay="0"/>
                                          </p:stCondLst>
                                        </p:cTn>
                                        <p:tgtEl>
                                          <p:spTgt spid="281"/>
                                        </p:tgtEl>
                                        <p:attrNameLst>
                                          <p:attrName>style.visibility</p:attrName>
                                        </p:attrNameLst>
                                      </p:cBhvr>
                                      <p:to>
                                        <p:strVal val="visible"/>
                                      </p:to>
                                    </p:set>
                                    <p:animEffect transition="in" filter="wipe(down)">
                                      <p:cBhvr>
                                        <p:cTn id="448" dur="500"/>
                                        <p:tgtEl>
                                          <p:spTgt spid="281"/>
                                        </p:tgtEl>
                                      </p:cBhvr>
                                    </p:animEffect>
                                  </p:childTnLst>
                                </p:cTn>
                              </p:par>
                              <p:par>
                                <p:cTn id="449" presetID="22" presetClass="entr" presetSubtype="4" fill="hold" nodeType="withEffect">
                                  <p:stCondLst>
                                    <p:cond delay="0"/>
                                  </p:stCondLst>
                                  <p:childTnLst>
                                    <p:set>
                                      <p:cBhvr>
                                        <p:cTn id="450" dur="1" fill="hold">
                                          <p:stCondLst>
                                            <p:cond delay="0"/>
                                          </p:stCondLst>
                                        </p:cTn>
                                        <p:tgtEl>
                                          <p:spTgt spid="283"/>
                                        </p:tgtEl>
                                        <p:attrNameLst>
                                          <p:attrName>style.visibility</p:attrName>
                                        </p:attrNameLst>
                                      </p:cBhvr>
                                      <p:to>
                                        <p:strVal val="visible"/>
                                      </p:to>
                                    </p:set>
                                    <p:animEffect transition="in" filter="wipe(down)">
                                      <p:cBhvr>
                                        <p:cTn id="451" dur="500"/>
                                        <p:tgtEl>
                                          <p:spTgt spid="283"/>
                                        </p:tgtEl>
                                      </p:cBhvr>
                                    </p:animEffect>
                                  </p:childTnLst>
                                </p:cTn>
                              </p:par>
                              <p:par>
                                <p:cTn id="452" presetID="14" presetClass="entr" presetSubtype="10" fill="hold" grpId="0" nodeType="withEffect">
                                  <p:stCondLst>
                                    <p:cond delay="0"/>
                                  </p:stCondLst>
                                  <p:childTnLst>
                                    <p:set>
                                      <p:cBhvr>
                                        <p:cTn id="453" dur="1" fill="hold">
                                          <p:stCondLst>
                                            <p:cond delay="0"/>
                                          </p:stCondLst>
                                        </p:cTn>
                                        <p:tgtEl>
                                          <p:spTgt spid="125"/>
                                        </p:tgtEl>
                                        <p:attrNameLst>
                                          <p:attrName>style.visibility</p:attrName>
                                        </p:attrNameLst>
                                      </p:cBhvr>
                                      <p:to>
                                        <p:strVal val="visible"/>
                                      </p:to>
                                    </p:set>
                                    <p:animEffect transition="in" filter="randombar(horizontal)">
                                      <p:cBhvr>
                                        <p:cTn id="454" dur="500"/>
                                        <p:tgtEl>
                                          <p:spTgt spid="125"/>
                                        </p:tgtEl>
                                      </p:cBhvr>
                                    </p:animEffect>
                                  </p:childTnLst>
                                </p:cTn>
                              </p:par>
                              <p:par>
                                <p:cTn id="455" presetID="14" presetClass="entr" presetSubtype="10" fill="hold" grpId="0" nodeType="withEffect">
                                  <p:stCondLst>
                                    <p:cond delay="0"/>
                                  </p:stCondLst>
                                  <p:childTnLst>
                                    <p:set>
                                      <p:cBhvr>
                                        <p:cTn id="456" dur="1" fill="hold">
                                          <p:stCondLst>
                                            <p:cond delay="0"/>
                                          </p:stCondLst>
                                        </p:cTn>
                                        <p:tgtEl>
                                          <p:spTgt spid="126"/>
                                        </p:tgtEl>
                                        <p:attrNameLst>
                                          <p:attrName>style.visibility</p:attrName>
                                        </p:attrNameLst>
                                      </p:cBhvr>
                                      <p:to>
                                        <p:strVal val="visible"/>
                                      </p:to>
                                    </p:set>
                                    <p:animEffect transition="in" filter="randombar(horizontal)">
                                      <p:cBhvr>
                                        <p:cTn id="457" dur="500"/>
                                        <p:tgtEl>
                                          <p:spTgt spid="126"/>
                                        </p:tgtEl>
                                      </p:cBhvr>
                                    </p:animEffect>
                                  </p:childTnLst>
                                </p:cTn>
                              </p:par>
                              <p:par>
                                <p:cTn id="458" presetID="14" presetClass="entr" presetSubtype="10" fill="hold" grpId="0" nodeType="withEffect">
                                  <p:stCondLst>
                                    <p:cond delay="0"/>
                                  </p:stCondLst>
                                  <p:childTnLst>
                                    <p:set>
                                      <p:cBhvr>
                                        <p:cTn id="459" dur="1" fill="hold">
                                          <p:stCondLst>
                                            <p:cond delay="0"/>
                                          </p:stCondLst>
                                        </p:cTn>
                                        <p:tgtEl>
                                          <p:spTgt spid="119"/>
                                        </p:tgtEl>
                                        <p:attrNameLst>
                                          <p:attrName>style.visibility</p:attrName>
                                        </p:attrNameLst>
                                      </p:cBhvr>
                                      <p:to>
                                        <p:strVal val="visible"/>
                                      </p:to>
                                    </p:set>
                                    <p:animEffect transition="in" filter="randombar(horizontal)">
                                      <p:cBhvr>
                                        <p:cTn id="460" dur="500"/>
                                        <p:tgtEl>
                                          <p:spTgt spid="119"/>
                                        </p:tgtEl>
                                      </p:cBhvr>
                                    </p:animEffect>
                                  </p:childTnLst>
                                </p:cTn>
                              </p:par>
                              <p:par>
                                <p:cTn id="461" presetID="14" presetClass="entr" presetSubtype="10" fill="hold" grpId="0" nodeType="withEffect">
                                  <p:stCondLst>
                                    <p:cond delay="0"/>
                                  </p:stCondLst>
                                  <p:childTnLst>
                                    <p:set>
                                      <p:cBhvr>
                                        <p:cTn id="462" dur="1" fill="hold">
                                          <p:stCondLst>
                                            <p:cond delay="0"/>
                                          </p:stCondLst>
                                        </p:cTn>
                                        <p:tgtEl>
                                          <p:spTgt spid="123"/>
                                        </p:tgtEl>
                                        <p:attrNameLst>
                                          <p:attrName>style.visibility</p:attrName>
                                        </p:attrNameLst>
                                      </p:cBhvr>
                                      <p:to>
                                        <p:strVal val="visible"/>
                                      </p:to>
                                    </p:set>
                                    <p:animEffect transition="in" filter="randombar(horizontal)">
                                      <p:cBhvr>
                                        <p:cTn id="463" dur="500"/>
                                        <p:tgtEl>
                                          <p:spTgt spid="123"/>
                                        </p:tgtEl>
                                      </p:cBhvr>
                                    </p:animEffect>
                                  </p:childTnLst>
                                </p:cTn>
                              </p:par>
                              <p:par>
                                <p:cTn id="464" presetID="14" presetClass="entr" presetSubtype="10" fill="hold" grpId="0" nodeType="withEffect">
                                  <p:stCondLst>
                                    <p:cond delay="0"/>
                                  </p:stCondLst>
                                  <p:childTnLst>
                                    <p:set>
                                      <p:cBhvr>
                                        <p:cTn id="465" dur="1" fill="hold">
                                          <p:stCondLst>
                                            <p:cond delay="0"/>
                                          </p:stCondLst>
                                        </p:cTn>
                                        <p:tgtEl>
                                          <p:spTgt spid="127"/>
                                        </p:tgtEl>
                                        <p:attrNameLst>
                                          <p:attrName>style.visibility</p:attrName>
                                        </p:attrNameLst>
                                      </p:cBhvr>
                                      <p:to>
                                        <p:strVal val="visible"/>
                                      </p:to>
                                    </p:set>
                                    <p:animEffect transition="in" filter="randombar(horizontal)">
                                      <p:cBhvr>
                                        <p:cTn id="466" dur="500"/>
                                        <p:tgtEl>
                                          <p:spTgt spid="127"/>
                                        </p:tgtEl>
                                      </p:cBhvr>
                                    </p:animEffect>
                                  </p:childTnLst>
                                </p:cTn>
                              </p:par>
                              <p:par>
                                <p:cTn id="467" presetID="14" presetClass="entr" presetSubtype="10" fill="hold" grpId="0" nodeType="withEffect">
                                  <p:stCondLst>
                                    <p:cond delay="0"/>
                                  </p:stCondLst>
                                  <p:childTnLst>
                                    <p:set>
                                      <p:cBhvr>
                                        <p:cTn id="468" dur="1" fill="hold">
                                          <p:stCondLst>
                                            <p:cond delay="0"/>
                                          </p:stCondLst>
                                        </p:cTn>
                                        <p:tgtEl>
                                          <p:spTgt spid="120"/>
                                        </p:tgtEl>
                                        <p:attrNameLst>
                                          <p:attrName>style.visibility</p:attrName>
                                        </p:attrNameLst>
                                      </p:cBhvr>
                                      <p:to>
                                        <p:strVal val="visible"/>
                                      </p:to>
                                    </p:set>
                                    <p:animEffect transition="in" filter="randombar(horizontal)">
                                      <p:cBhvr>
                                        <p:cTn id="469" dur="500"/>
                                        <p:tgtEl>
                                          <p:spTgt spid="120"/>
                                        </p:tgtEl>
                                      </p:cBhvr>
                                    </p:animEffect>
                                  </p:childTnLst>
                                </p:cTn>
                              </p:par>
                              <p:par>
                                <p:cTn id="470" presetID="14" presetClass="entr" presetSubtype="10" fill="hold" grpId="0" nodeType="withEffect">
                                  <p:stCondLst>
                                    <p:cond delay="0"/>
                                  </p:stCondLst>
                                  <p:childTnLst>
                                    <p:set>
                                      <p:cBhvr>
                                        <p:cTn id="471" dur="1" fill="hold">
                                          <p:stCondLst>
                                            <p:cond delay="0"/>
                                          </p:stCondLst>
                                        </p:cTn>
                                        <p:tgtEl>
                                          <p:spTgt spid="121"/>
                                        </p:tgtEl>
                                        <p:attrNameLst>
                                          <p:attrName>style.visibility</p:attrName>
                                        </p:attrNameLst>
                                      </p:cBhvr>
                                      <p:to>
                                        <p:strVal val="visible"/>
                                      </p:to>
                                    </p:set>
                                    <p:animEffect transition="in" filter="randombar(horizontal)">
                                      <p:cBhvr>
                                        <p:cTn id="472" dur="500"/>
                                        <p:tgtEl>
                                          <p:spTgt spid="121"/>
                                        </p:tgtEl>
                                      </p:cBhvr>
                                    </p:animEffect>
                                  </p:childTnLst>
                                </p:cTn>
                              </p:par>
                              <p:par>
                                <p:cTn id="473" presetID="14" presetClass="entr" presetSubtype="10" fill="hold" grpId="0" nodeType="withEffect">
                                  <p:stCondLst>
                                    <p:cond delay="0"/>
                                  </p:stCondLst>
                                  <p:childTnLst>
                                    <p:set>
                                      <p:cBhvr>
                                        <p:cTn id="474" dur="1" fill="hold">
                                          <p:stCondLst>
                                            <p:cond delay="0"/>
                                          </p:stCondLst>
                                        </p:cTn>
                                        <p:tgtEl>
                                          <p:spTgt spid="118"/>
                                        </p:tgtEl>
                                        <p:attrNameLst>
                                          <p:attrName>style.visibility</p:attrName>
                                        </p:attrNameLst>
                                      </p:cBhvr>
                                      <p:to>
                                        <p:strVal val="visible"/>
                                      </p:to>
                                    </p:set>
                                    <p:animEffect transition="in" filter="randombar(horizontal)">
                                      <p:cBhvr>
                                        <p:cTn id="475" dur="500"/>
                                        <p:tgtEl>
                                          <p:spTgt spid="118"/>
                                        </p:tgtEl>
                                      </p:cBhvr>
                                    </p:animEffect>
                                  </p:childTnLst>
                                </p:cTn>
                              </p:par>
                              <p:par>
                                <p:cTn id="476" presetID="14" presetClass="entr" presetSubtype="10" fill="hold" grpId="0" nodeType="withEffect">
                                  <p:stCondLst>
                                    <p:cond delay="0"/>
                                  </p:stCondLst>
                                  <p:childTnLst>
                                    <p:set>
                                      <p:cBhvr>
                                        <p:cTn id="477" dur="1" fill="hold">
                                          <p:stCondLst>
                                            <p:cond delay="0"/>
                                          </p:stCondLst>
                                        </p:cTn>
                                        <p:tgtEl>
                                          <p:spTgt spid="122"/>
                                        </p:tgtEl>
                                        <p:attrNameLst>
                                          <p:attrName>style.visibility</p:attrName>
                                        </p:attrNameLst>
                                      </p:cBhvr>
                                      <p:to>
                                        <p:strVal val="visible"/>
                                      </p:to>
                                    </p:set>
                                    <p:animEffect transition="in" filter="randombar(horizontal)">
                                      <p:cBhvr>
                                        <p:cTn id="478" dur="500"/>
                                        <p:tgtEl>
                                          <p:spTgt spid="122"/>
                                        </p:tgtEl>
                                      </p:cBhvr>
                                    </p:animEffect>
                                  </p:childTnLst>
                                </p:cTn>
                              </p:par>
                              <p:par>
                                <p:cTn id="479" presetID="14" presetClass="entr" presetSubtype="10" fill="hold" grpId="0" nodeType="withEffect">
                                  <p:stCondLst>
                                    <p:cond delay="0"/>
                                  </p:stCondLst>
                                  <p:childTnLst>
                                    <p:set>
                                      <p:cBhvr>
                                        <p:cTn id="480" dur="1" fill="hold">
                                          <p:stCondLst>
                                            <p:cond delay="0"/>
                                          </p:stCondLst>
                                        </p:cTn>
                                        <p:tgtEl>
                                          <p:spTgt spid="112"/>
                                        </p:tgtEl>
                                        <p:attrNameLst>
                                          <p:attrName>style.visibility</p:attrName>
                                        </p:attrNameLst>
                                      </p:cBhvr>
                                      <p:to>
                                        <p:strVal val="visible"/>
                                      </p:to>
                                    </p:set>
                                    <p:animEffect transition="in" filter="randombar(horizontal)">
                                      <p:cBhvr>
                                        <p:cTn id="481" dur="500"/>
                                        <p:tgtEl>
                                          <p:spTgt spid="112"/>
                                        </p:tgtEl>
                                      </p:cBhvr>
                                    </p:animEffect>
                                  </p:childTnLst>
                                </p:cTn>
                              </p:par>
                              <p:par>
                                <p:cTn id="482" presetID="14" presetClass="entr" presetSubtype="10" fill="hold" grpId="0" nodeType="withEffect">
                                  <p:stCondLst>
                                    <p:cond delay="0"/>
                                  </p:stCondLst>
                                  <p:childTnLst>
                                    <p:set>
                                      <p:cBhvr>
                                        <p:cTn id="483" dur="1" fill="hold">
                                          <p:stCondLst>
                                            <p:cond delay="0"/>
                                          </p:stCondLst>
                                        </p:cTn>
                                        <p:tgtEl>
                                          <p:spTgt spid="113"/>
                                        </p:tgtEl>
                                        <p:attrNameLst>
                                          <p:attrName>style.visibility</p:attrName>
                                        </p:attrNameLst>
                                      </p:cBhvr>
                                      <p:to>
                                        <p:strVal val="visible"/>
                                      </p:to>
                                    </p:set>
                                    <p:animEffect transition="in" filter="randombar(horizontal)">
                                      <p:cBhvr>
                                        <p:cTn id="484" dur="500"/>
                                        <p:tgtEl>
                                          <p:spTgt spid="113"/>
                                        </p:tgtEl>
                                      </p:cBhvr>
                                    </p:animEffect>
                                  </p:childTnLst>
                                </p:cTn>
                              </p:par>
                              <p:par>
                                <p:cTn id="485" presetID="14" presetClass="entr" presetSubtype="10" fill="hold" grpId="0" nodeType="withEffect">
                                  <p:stCondLst>
                                    <p:cond delay="0"/>
                                  </p:stCondLst>
                                  <p:childTnLst>
                                    <p:set>
                                      <p:cBhvr>
                                        <p:cTn id="486" dur="1" fill="hold">
                                          <p:stCondLst>
                                            <p:cond delay="0"/>
                                          </p:stCondLst>
                                        </p:cTn>
                                        <p:tgtEl>
                                          <p:spTgt spid="114"/>
                                        </p:tgtEl>
                                        <p:attrNameLst>
                                          <p:attrName>style.visibility</p:attrName>
                                        </p:attrNameLst>
                                      </p:cBhvr>
                                      <p:to>
                                        <p:strVal val="visible"/>
                                      </p:to>
                                    </p:set>
                                    <p:animEffect transition="in" filter="randombar(horizontal)">
                                      <p:cBhvr>
                                        <p:cTn id="487" dur="500"/>
                                        <p:tgtEl>
                                          <p:spTgt spid="114"/>
                                        </p:tgtEl>
                                      </p:cBhvr>
                                    </p:animEffect>
                                  </p:childTnLst>
                                </p:cTn>
                              </p:par>
                              <p:par>
                                <p:cTn id="488" presetID="22" presetClass="entr" presetSubtype="4" fill="hold" grpId="0" nodeType="withEffect">
                                  <p:stCondLst>
                                    <p:cond delay="0"/>
                                  </p:stCondLst>
                                  <p:childTnLst>
                                    <p:set>
                                      <p:cBhvr>
                                        <p:cTn id="489" dur="1" fill="hold">
                                          <p:stCondLst>
                                            <p:cond delay="0"/>
                                          </p:stCondLst>
                                        </p:cTn>
                                        <p:tgtEl>
                                          <p:spTgt spid="290"/>
                                        </p:tgtEl>
                                        <p:attrNameLst>
                                          <p:attrName>style.visibility</p:attrName>
                                        </p:attrNameLst>
                                      </p:cBhvr>
                                      <p:to>
                                        <p:strVal val="visible"/>
                                      </p:to>
                                    </p:set>
                                    <p:animEffect transition="in" filter="wipe(down)">
                                      <p:cBhvr>
                                        <p:cTn id="490" dur="500"/>
                                        <p:tgtEl>
                                          <p:spTgt spid="290"/>
                                        </p:tgtEl>
                                      </p:cBhvr>
                                    </p:animEffect>
                                  </p:childTnLst>
                                </p:cTn>
                              </p:par>
                              <p:par>
                                <p:cTn id="491" presetID="22" presetClass="entr" presetSubtype="4" fill="hold" grpId="0" nodeType="withEffect">
                                  <p:stCondLst>
                                    <p:cond delay="250"/>
                                  </p:stCondLst>
                                  <p:childTnLst>
                                    <p:set>
                                      <p:cBhvr>
                                        <p:cTn id="492" dur="1" fill="hold">
                                          <p:stCondLst>
                                            <p:cond delay="0"/>
                                          </p:stCondLst>
                                        </p:cTn>
                                        <p:tgtEl>
                                          <p:spTgt spid="289"/>
                                        </p:tgtEl>
                                        <p:attrNameLst>
                                          <p:attrName>style.visibility</p:attrName>
                                        </p:attrNameLst>
                                      </p:cBhvr>
                                      <p:to>
                                        <p:strVal val="visible"/>
                                      </p:to>
                                    </p:set>
                                    <p:animEffect transition="in" filter="wipe(down)">
                                      <p:cBhvr>
                                        <p:cTn id="493" dur="500"/>
                                        <p:tgtEl>
                                          <p:spTgt spid="289"/>
                                        </p:tgtEl>
                                      </p:cBhvr>
                                    </p:animEffect>
                                  </p:childTnLst>
                                </p:cTn>
                              </p:par>
                              <p:par>
                                <p:cTn id="494" presetID="22" presetClass="entr" presetSubtype="4" fill="hold" grpId="0" nodeType="withEffect">
                                  <p:stCondLst>
                                    <p:cond delay="500"/>
                                  </p:stCondLst>
                                  <p:childTnLst>
                                    <p:set>
                                      <p:cBhvr>
                                        <p:cTn id="495" dur="1" fill="hold">
                                          <p:stCondLst>
                                            <p:cond delay="0"/>
                                          </p:stCondLst>
                                        </p:cTn>
                                        <p:tgtEl>
                                          <p:spTgt spid="288"/>
                                        </p:tgtEl>
                                        <p:attrNameLst>
                                          <p:attrName>style.visibility</p:attrName>
                                        </p:attrNameLst>
                                      </p:cBhvr>
                                      <p:to>
                                        <p:strVal val="visible"/>
                                      </p:to>
                                    </p:set>
                                    <p:animEffect transition="in" filter="wipe(down)">
                                      <p:cBhvr>
                                        <p:cTn id="496" dur="500"/>
                                        <p:tgtEl>
                                          <p:spTgt spid="288"/>
                                        </p:tgtEl>
                                      </p:cBhvr>
                                    </p:animEffect>
                                  </p:childTnLst>
                                </p:cTn>
                              </p:par>
                              <p:par>
                                <p:cTn id="497" presetID="22" presetClass="entr" presetSubtype="4" fill="hold" grpId="0" nodeType="withEffect">
                                  <p:stCondLst>
                                    <p:cond delay="750"/>
                                  </p:stCondLst>
                                  <p:childTnLst>
                                    <p:set>
                                      <p:cBhvr>
                                        <p:cTn id="498" dur="1" fill="hold">
                                          <p:stCondLst>
                                            <p:cond delay="0"/>
                                          </p:stCondLst>
                                        </p:cTn>
                                        <p:tgtEl>
                                          <p:spTgt spid="287"/>
                                        </p:tgtEl>
                                        <p:attrNameLst>
                                          <p:attrName>style.visibility</p:attrName>
                                        </p:attrNameLst>
                                      </p:cBhvr>
                                      <p:to>
                                        <p:strVal val="visible"/>
                                      </p:to>
                                    </p:set>
                                    <p:animEffect transition="in" filter="wipe(down)">
                                      <p:cBhvr>
                                        <p:cTn id="499" dur="500"/>
                                        <p:tgtEl>
                                          <p:spTgt spid="287"/>
                                        </p:tgtEl>
                                      </p:cBhvr>
                                    </p:animEffect>
                                  </p:childTnLst>
                                </p:cTn>
                              </p:par>
                              <p:par>
                                <p:cTn id="500" presetID="22" presetClass="entr" presetSubtype="4" fill="hold" grpId="0" nodeType="withEffect">
                                  <p:stCondLst>
                                    <p:cond delay="1000"/>
                                  </p:stCondLst>
                                  <p:childTnLst>
                                    <p:set>
                                      <p:cBhvr>
                                        <p:cTn id="501" dur="1" fill="hold">
                                          <p:stCondLst>
                                            <p:cond delay="0"/>
                                          </p:stCondLst>
                                        </p:cTn>
                                        <p:tgtEl>
                                          <p:spTgt spid="286"/>
                                        </p:tgtEl>
                                        <p:attrNameLst>
                                          <p:attrName>style.visibility</p:attrName>
                                        </p:attrNameLst>
                                      </p:cBhvr>
                                      <p:to>
                                        <p:strVal val="visible"/>
                                      </p:to>
                                    </p:set>
                                    <p:animEffect transition="in" filter="wipe(down)">
                                      <p:cBhvr>
                                        <p:cTn id="502" dur="500"/>
                                        <p:tgtEl>
                                          <p:spTgt spid="286"/>
                                        </p:tgtEl>
                                      </p:cBhvr>
                                    </p:animEffect>
                                  </p:childTnLst>
                                </p:cTn>
                              </p:par>
                              <p:par>
                                <p:cTn id="503" presetID="22" presetClass="entr" presetSubtype="4" fill="hold" grpId="0" nodeType="withEffect">
                                  <p:stCondLst>
                                    <p:cond delay="1250"/>
                                  </p:stCondLst>
                                  <p:childTnLst>
                                    <p:set>
                                      <p:cBhvr>
                                        <p:cTn id="504" dur="1" fill="hold">
                                          <p:stCondLst>
                                            <p:cond delay="0"/>
                                          </p:stCondLst>
                                        </p:cTn>
                                        <p:tgtEl>
                                          <p:spTgt spid="285"/>
                                        </p:tgtEl>
                                        <p:attrNameLst>
                                          <p:attrName>style.visibility</p:attrName>
                                        </p:attrNameLst>
                                      </p:cBhvr>
                                      <p:to>
                                        <p:strVal val="visible"/>
                                      </p:to>
                                    </p:set>
                                    <p:animEffect transition="in" filter="wipe(down)">
                                      <p:cBhvr>
                                        <p:cTn id="505" dur="500"/>
                                        <p:tgtEl>
                                          <p:spTgt spid="285"/>
                                        </p:tgtEl>
                                      </p:cBhvr>
                                    </p:animEffect>
                                  </p:childTnLst>
                                </p:cTn>
                              </p:par>
                              <p:par>
                                <p:cTn id="506" presetID="22" presetClass="entr" presetSubtype="4" fill="hold" grpId="0" nodeType="withEffect">
                                  <p:stCondLst>
                                    <p:cond delay="1500"/>
                                  </p:stCondLst>
                                  <p:childTnLst>
                                    <p:set>
                                      <p:cBhvr>
                                        <p:cTn id="507" dur="1" fill="hold">
                                          <p:stCondLst>
                                            <p:cond delay="0"/>
                                          </p:stCondLst>
                                        </p:cTn>
                                        <p:tgtEl>
                                          <p:spTgt spid="284"/>
                                        </p:tgtEl>
                                        <p:attrNameLst>
                                          <p:attrName>style.visibility</p:attrName>
                                        </p:attrNameLst>
                                      </p:cBhvr>
                                      <p:to>
                                        <p:strVal val="visible"/>
                                      </p:to>
                                    </p:set>
                                    <p:animEffect transition="in" filter="wipe(down)">
                                      <p:cBhvr>
                                        <p:cTn id="508" dur="500"/>
                                        <p:tgtEl>
                                          <p:spTgt spid="284"/>
                                        </p:tgtEl>
                                      </p:cBhvr>
                                    </p:animEffect>
                                  </p:childTnLst>
                                </p:cTn>
                              </p:par>
                              <p:par>
                                <p:cTn id="509" presetID="22" presetClass="entr" presetSubtype="4" fill="hold" nodeType="withEffect">
                                  <p:stCondLst>
                                    <p:cond delay="0"/>
                                  </p:stCondLst>
                                  <p:childTnLst>
                                    <p:set>
                                      <p:cBhvr>
                                        <p:cTn id="510" dur="1" fill="hold">
                                          <p:stCondLst>
                                            <p:cond delay="0"/>
                                          </p:stCondLst>
                                        </p:cTn>
                                        <p:tgtEl>
                                          <p:spTgt spid="321"/>
                                        </p:tgtEl>
                                        <p:attrNameLst>
                                          <p:attrName>style.visibility</p:attrName>
                                        </p:attrNameLst>
                                      </p:cBhvr>
                                      <p:to>
                                        <p:strVal val="visible"/>
                                      </p:to>
                                    </p:set>
                                    <p:animEffect transition="in" filter="wipe(down)">
                                      <p:cBhvr>
                                        <p:cTn id="511" dur="500"/>
                                        <p:tgtEl>
                                          <p:spTgt spid="321"/>
                                        </p:tgtEl>
                                      </p:cBhvr>
                                    </p:animEffect>
                                  </p:childTnLst>
                                </p:cTn>
                              </p:par>
                              <p:par>
                                <p:cTn id="512" presetID="22" presetClass="entr" presetSubtype="4" fill="hold" nodeType="withEffect">
                                  <p:stCondLst>
                                    <p:cond delay="0"/>
                                  </p:stCondLst>
                                  <p:childTnLst>
                                    <p:set>
                                      <p:cBhvr>
                                        <p:cTn id="513" dur="1" fill="hold">
                                          <p:stCondLst>
                                            <p:cond delay="0"/>
                                          </p:stCondLst>
                                        </p:cTn>
                                        <p:tgtEl>
                                          <p:spTgt spid="6"/>
                                        </p:tgtEl>
                                        <p:attrNameLst>
                                          <p:attrName>style.visibility</p:attrName>
                                        </p:attrNameLst>
                                      </p:cBhvr>
                                      <p:to>
                                        <p:strVal val="visible"/>
                                      </p:to>
                                    </p:set>
                                    <p:animEffect transition="in" filter="wipe(down)">
                                      <p:cBhvr>
                                        <p:cTn id="514" dur="500"/>
                                        <p:tgtEl>
                                          <p:spTgt spid="6"/>
                                        </p:tgtEl>
                                      </p:cBhvr>
                                    </p:animEffect>
                                  </p:childTnLst>
                                </p:cTn>
                              </p:par>
                              <p:par>
                                <p:cTn id="515" presetID="22" presetClass="entr" presetSubtype="4" fill="hold" grpId="0" nodeType="withEffect">
                                  <p:stCondLst>
                                    <p:cond delay="0"/>
                                  </p:stCondLst>
                                  <p:childTnLst>
                                    <p:set>
                                      <p:cBhvr>
                                        <p:cTn id="516" dur="1" fill="hold">
                                          <p:stCondLst>
                                            <p:cond delay="0"/>
                                          </p:stCondLst>
                                        </p:cTn>
                                        <p:tgtEl>
                                          <p:spTgt spid="291"/>
                                        </p:tgtEl>
                                        <p:attrNameLst>
                                          <p:attrName>style.visibility</p:attrName>
                                        </p:attrNameLst>
                                      </p:cBhvr>
                                      <p:to>
                                        <p:strVal val="visible"/>
                                      </p:to>
                                    </p:set>
                                    <p:animEffect transition="in" filter="wipe(down)">
                                      <p:cBhvr>
                                        <p:cTn id="517" dur="500"/>
                                        <p:tgtEl>
                                          <p:spTgt spid="291"/>
                                        </p:tgtEl>
                                      </p:cBhvr>
                                    </p:animEffect>
                                  </p:childTnLst>
                                </p:cTn>
                              </p:par>
                              <p:par>
                                <p:cTn id="518" presetID="22" presetClass="entr" presetSubtype="8" fill="hold" nodeType="withEffect">
                                  <p:stCondLst>
                                    <p:cond delay="0"/>
                                  </p:stCondLst>
                                  <p:childTnLst>
                                    <p:set>
                                      <p:cBhvr>
                                        <p:cTn id="519" dur="1" fill="hold">
                                          <p:stCondLst>
                                            <p:cond delay="0"/>
                                          </p:stCondLst>
                                        </p:cTn>
                                        <p:tgtEl>
                                          <p:spTgt spid="4"/>
                                        </p:tgtEl>
                                        <p:attrNameLst>
                                          <p:attrName>style.visibility</p:attrName>
                                        </p:attrNameLst>
                                      </p:cBhvr>
                                      <p:to>
                                        <p:strVal val="visible"/>
                                      </p:to>
                                    </p:set>
                                    <p:animEffect transition="in" filter="wipe(left)">
                                      <p:cBhvr>
                                        <p:cTn id="520" dur="500"/>
                                        <p:tgtEl>
                                          <p:spTgt spid="4"/>
                                        </p:tgtEl>
                                      </p:cBhvr>
                                    </p:animEffect>
                                  </p:childTnLst>
                                </p:cTn>
                              </p:par>
                              <p:par>
                                <p:cTn id="521" presetID="22" presetClass="entr" presetSubtype="8" fill="hold" grpId="0" nodeType="withEffect">
                                  <p:stCondLst>
                                    <p:cond delay="0"/>
                                  </p:stCondLst>
                                  <p:childTnLst>
                                    <p:set>
                                      <p:cBhvr>
                                        <p:cTn id="522" dur="1" fill="hold">
                                          <p:stCondLst>
                                            <p:cond delay="0"/>
                                          </p:stCondLst>
                                        </p:cTn>
                                        <p:tgtEl>
                                          <p:spTgt spid="301"/>
                                        </p:tgtEl>
                                        <p:attrNameLst>
                                          <p:attrName>style.visibility</p:attrName>
                                        </p:attrNameLst>
                                      </p:cBhvr>
                                      <p:to>
                                        <p:strVal val="visible"/>
                                      </p:to>
                                    </p:set>
                                    <p:animEffect transition="in" filter="wipe(left)">
                                      <p:cBhvr>
                                        <p:cTn id="523" dur="500"/>
                                        <p:tgtEl>
                                          <p:spTgt spid="301"/>
                                        </p:tgtEl>
                                      </p:cBhvr>
                                    </p:animEffect>
                                  </p:childTnLst>
                                </p:cTn>
                              </p:par>
                              <p:par>
                                <p:cTn id="524" presetID="22" presetClass="entr" presetSubtype="8" fill="hold" grpId="0" nodeType="withEffect">
                                  <p:stCondLst>
                                    <p:cond delay="250"/>
                                  </p:stCondLst>
                                  <p:childTnLst>
                                    <p:set>
                                      <p:cBhvr>
                                        <p:cTn id="525" dur="1" fill="hold">
                                          <p:stCondLst>
                                            <p:cond delay="0"/>
                                          </p:stCondLst>
                                        </p:cTn>
                                        <p:tgtEl>
                                          <p:spTgt spid="302"/>
                                        </p:tgtEl>
                                        <p:attrNameLst>
                                          <p:attrName>style.visibility</p:attrName>
                                        </p:attrNameLst>
                                      </p:cBhvr>
                                      <p:to>
                                        <p:strVal val="visible"/>
                                      </p:to>
                                    </p:set>
                                    <p:animEffect transition="in" filter="wipe(left)">
                                      <p:cBhvr>
                                        <p:cTn id="526" dur="500"/>
                                        <p:tgtEl>
                                          <p:spTgt spid="302"/>
                                        </p:tgtEl>
                                      </p:cBhvr>
                                    </p:animEffect>
                                  </p:childTnLst>
                                </p:cTn>
                              </p:par>
                              <p:par>
                                <p:cTn id="527" presetID="22" presetClass="entr" presetSubtype="8" fill="hold" grpId="0" nodeType="withEffect">
                                  <p:stCondLst>
                                    <p:cond delay="500"/>
                                  </p:stCondLst>
                                  <p:childTnLst>
                                    <p:set>
                                      <p:cBhvr>
                                        <p:cTn id="528" dur="1" fill="hold">
                                          <p:stCondLst>
                                            <p:cond delay="0"/>
                                          </p:stCondLst>
                                        </p:cTn>
                                        <p:tgtEl>
                                          <p:spTgt spid="303"/>
                                        </p:tgtEl>
                                        <p:attrNameLst>
                                          <p:attrName>style.visibility</p:attrName>
                                        </p:attrNameLst>
                                      </p:cBhvr>
                                      <p:to>
                                        <p:strVal val="visible"/>
                                      </p:to>
                                    </p:set>
                                    <p:animEffect transition="in" filter="wipe(left)">
                                      <p:cBhvr>
                                        <p:cTn id="529" dur="500"/>
                                        <p:tgtEl>
                                          <p:spTgt spid="303"/>
                                        </p:tgtEl>
                                      </p:cBhvr>
                                    </p:animEffect>
                                  </p:childTnLst>
                                </p:cTn>
                              </p:par>
                              <p:par>
                                <p:cTn id="530" presetID="22" presetClass="entr" presetSubtype="8" fill="hold" grpId="0" nodeType="withEffect">
                                  <p:stCondLst>
                                    <p:cond delay="750"/>
                                  </p:stCondLst>
                                  <p:childTnLst>
                                    <p:set>
                                      <p:cBhvr>
                                        <p:cTn id="531" dur="1" fill="hold">
                                          <p:stCondLst>
                                            <p:cond delay="0"/>
                                          </p:stCondLst>
                                        </p:cTn>
                                        <p:tgtEl>
                                          <p:spTgt spid="304"/>
                                        </p:tgtEl>
                                        <p:attrNameLst>
                                          <p:attrName>style.visibility</p:attrName>
                                        </p:attrNameLst>
                                      </p:cBhvr>
                                      <p:to>
                                        <p:strVal val="visible"/>
                                      </p:to>
                                    </p:set>
                                    <p:animEffect transition="in" filter="wipe(left)">
                                      <p:cBhvr>
                                        <p:cTn id="532" dur="500"/>
                                        <p:tgtEl>
                                          <p:spTgt spid="304"/>
                                        </p:tgtEl>
                                      </p:cBhvr>
                                    </p:animEffect>
                                  </p:childTnLst>
                                </p:cTn>
                              </p:par>
                              <p:par>
                                <p:cTn id="533" presetID="22" presetClass="entr" presetSubtype="8" fill="hold" grpId="0" nodeType="withEffect">
                                  <p:stCondLst>
                                    <p:cond delay="1000"/>
                                  </p:stCondLst>
                                  <p:childTnLst>
                                    <p:set>
                                      <p:cBhvr>
                                        <p:cTn id="534" dur="1" fill="hold">
                                          <p:stCondLst>
                                            <p:cond delay="0"/>
                                          </p:stCondLst>
                                        </p:cTn>
                                        <p:tgtEl>
                                          <p:spTgt spid="305"/>
                                        </p:tgtEl>
                                        <p:attrNameLst>
                                          <p:attrName>style.visibility</p:attrName>
                                        </p:attrNameLst>
                                      </p:cBhvr>
                                      <p:to>
                                        <p:strVal val="visible"/>
                                      </p:to>
                                    </p:set>
                                    <p:animEffect transition="in" filter="wipe(left)">
                                      <p:cBhvr>
                                        <p:cTn id="535" dur="500"/>
                                        <p:tgtEl>
                                          <p:spTgt spid="305"/>
                                        </p:tgtEl>
                                      </p:cBhvr>
                                    </p:animEffect>
                                  </p:childTnLst>
                                </p:cTn>
                              </p:par>
                              <p:par>
                                <p:cTn id="536" presetID="22" presetClass="entr" presetSubtype="8" fill="hold" grpId="0" nodeType="withEffect">
                                  <p:stCondLst>
                                    <p:cond delay="1250"/>
                                  </p:stCondLst>
                                  <p:childTnLst>
                                    <p:set>
                                      <p:cBhvr>
                                        <p:cTn id="537" dur="1" fill="hold">
                                          <p:stCondLst>
                                            <p:cond delay="0"/>
                                          </p:stCondLst>
                                        </p:cTn>
                                        <p:tgtEl>
                                          <p:spTgt spid="306"/>
                                        </p:tgtEl>
                                        <p:attrNameLst>
                                          <p:attrName>style.visibility</p:attrName>
                                        </p:attrNameLst>
                                      </p:cBhvr>
                                      <p:to>
                                        <p:strVal val="visible"/>
                                      </p:to>
                                    </p:set>
                                    <p:animEffect transition="in" filter="wipe(left)">
                                      <p:cBhvr>
                                        <p:cTn id="538" dur="500"/>
                                        <p:tgtEl>
                                          <p:spTgt spid="306"/>
                                        </p:tgtEl>
                                      </p:cBhvr>
                                    </p:animEffect>
                                  </p:childTnLst>
                                </p:cTn>
                              </p:par>
                              <p:par>
                                <p:cTn id="539" presetID="22" presetClass="entr" presetSubtype="8" fill="hold" grpId="0" nodeType="withEffect">
                                  <p:stCondLst>
                                    <p:cond delay="1500"/>
                                  </p:stCondLst>
                                  <p:childTnLst>
                                    <p:set>
                                      <p:cBhvr>
                                        <p:cTn id="540" dur="1" fill="hold">
                                          <p:stCondLst>
                                            <p:cond delay="0"/>
                                          </p:stCondLst>
                                        </p:cTn>
                                        <p:tgtEl>
                                          <p:spTgt spid="307"/>
                                        </p:tgtEl>
                                        <p:attrNameLst>
                                          <p:attrName>style.visibility</p:attrName>
                                        </p:attrNameLst>
                                      </p:cBhvr>
                                      <p:to>
                                        <p:strVal val="visible"/>
                                      </p:to>
                                    </p:set>
                                    <p:animEffect transition="in" filter="wipe(left)">
                                      <p:cBhvr>
                                        <p:cTn id="541" dur="500"/>
                                        <p:tgtEl>
                                          <p:spTgt spid="307"/>
                                        </p:tgtEl>
                                      </p:cBhvr>
                                    </p:animEffect>
                                  </p:childTnLst>
                                </p:cTn>
                              </p:par>
                              <p:par>
                                <p:cTn id="542" presetID="22" presetClass="entr" presetSubtype="8" fill="hold" grpId="0" nodeType="withEffect">
                                  <p:stCondLst>
                                    <p:cond delay="1750"/>
                                  </p:stCondLst>
                                  <p:childTnLst>
                                    <p:set>
                                      <p:cBhvr>
                                        <p:cTn id="543" dur="1" fill="hold">
                                          <p:stCondLst>
                                            <p:cond delay="0"/>
                                          </p:stCondLst>
                                        </p:cTn>
                                        <p:tgtEl>
                                          <p:spTgt spid="308"/>
                                        </p:tgtEl>
                                        <p:attrNameLst>
                                          <p:attrName>style.visibility</p:attrName>
                                        </p:attrNameLst>
                                      </p:cBhvr>
                                      <p:to>
                                        <p:strVal val="visible"/>
                                      </p:to>
                                    </p:set>
                                    <p:animEffect transition="in" filter="wipe(left)">
                                      <p:cBhvr>
                                        <p:cTn id="544" dur="500"/>
                                        <p:tgtEl>
                                          <p:spTgt spid="308"/>
                                        </p:tgtEl>
                                      </p:cBhvr>
                                    </p:animEffect>
                                  </p:childTnLst>
                                </p:cTn>
                              </p:par>
                              <p:par>
                                <p:cTn id="545" presetID="22" presetClass="entr" presetSubtype="8" fill="hold" grpId="0" nodeType="withEffect">
                                  <p:stCondLst>
                                    <p:cond delay="2000"/>
                                  </p:stCondLst>
                                  <p:childTnLst>
                                    <p:set>
                                      <p:cBhvr>
                                        <p:cTn id="546" dur="1" fill="hold">
                                          <p:stCondLst>
                                            <p:cond delay="0"/>
                                          </p:stCondLst>
                                        </p:cTn>
                                        <p:tgtEl>
                                          <p:spTgt spid="309"/>
                                        </p:tgtEl>
                                        <p:attrNameLst>
                                          <p:attrName>style.visibility</p:attrName>
                                        </p:attrNameLst>
                                      </p:cBhvr>
                                      <p:to>
                                        <p:strVal val="visible"/>
                                      </p:to>
                                    </p:set>
                                    <p:animEffect transition="in" filter="wipe(left)">
                                      <p:cBhvr>
                                        <p:cTn id="547" dur="500"/>
                                        <p:tgtEl>
                                          <p:spTgt spid="309"/>
                                        </p:tgtEl>
                                      </p:cBhvr>
                                    </p:animEffect>
                                  </p:childTnLst>
                                </p:cTn>
                              </p:par>
                              <p:par>
                                <p:cTn id="548" presetID="22" presetClass="entr" presetSubtype="8" fill="hold" grpId="0" nodeType="withEffect">
                                  <p:stCondLst>
                                    <p:cond delay="2250"/>
                                  </p:stCondLst>
                                  <p:childTnLst>
                                    <p:set>
                                      <p:cBhvr>
                                        <p:cTn id="549" dur="1" fill="hold">
                                          <p:stCondLst>
                                            <p:cond delay="0"/>
                                          </p:stCondLst>
                                        </p:cTn>
                                        <p:tgtEl>
                                          <p:spTgt spid="316"/>
                                        </p:tgtEl>
                                        <p:attrNameLst>
                                          <p:attrName>style.visibility</p:attrName>
                                        </p:attrNameLst>
                                      </p:cBhvr>
                                      <p:to>
                                        <p:strVal val="visible"/>
                                      </p:to>
                                    </p:set>
                                    <p:animEffect transition="in" filter="wipe(left)">
                                      <p:cBhvr>
                                        <p:cTn id="550" dur="500"/>
                                        <p:tgtEl>
                                          <p:spTgt spid="316"/>
                                        </p:tgtEl>
                                      </p:cBhvr>
                                    </p:animEffect>
                                  </p:childTnLst>
                                </p:cTn>
                              </p:par>
                              <p:par>
                                <p:cTn id="551" presetID="22" presetClass="entr" presetSubtype="8" fill="hold" grpId="0" nodeType="withEffect">
                                  <p:stCondLst>
                                    <p:cond delay="2500"/>
                                  </p:stCondLst>
                                  <p:childTnLst>
                                    <p:set>
                                      <p:cBhvr>
                                        <p:cTn id="552" dur="1" fill="hold">
                                          <p:stCondLst>
                                            <p:cond delay="0"/>
                                          </p:stCondLst>
                                        </p:cTn>
                                        <p:tgtEl>
                                          <p:spTgt spid="317"/>
                                        </p:tgtEl>
                                        <p:attrNameLst>
                                          <p:attrName>style.visibility</p:attrName>
                                        </p:attrNameLst>
                                      </p:cBhvr>
                                      <p:to>
                                        <p:strVal val="visible"/>
                                      </p:to>
                                    </p:set>
                                    <p:animEffect transition="in" filter="wipe(left)">
                                      <p:cBhvr>
                                        <p:cTn id="553" dur="500"/>
                                        <p:tgtEl>
                                          <p:spTgt spid="317"/>
                                        </p:tgtEl>
                                      </p:cBhvr>
                                    </p:animEffect>
                                  </p:childTnLst>
                                </p:cTn>
                              </p:par>
                              <p:par>
                                <p:cTn id="554" presetID="22" presetClass="entr" presetSubtype="8" fill="hold" grpId="0" nodeType="withEffect">
                                  <p:stCondLst>
                                    <p:cond delay="2750"/>
                                  </p:stCondLst>
                                  <p:childTnLst>
                                    <p:set>
                                      <p:cBhvr>
                                        <p:cTn id="555" dur="1" fill="hold">
                                          <p:stCondLst>
                                            <p:cond delay="0"/>
                                          </p:stCondLst>
                                        </p:cTn>
                                        <p:tgtEl>
                                          <p:spTgt spid="310"/>
                                        </p:tgtEl>
                                        <p:attrNameLst>
                                          <p:attrName>style.visibility</p:attrName>
                                        </p:attrNameLst>
                                      </p:cBhvr>
                                      <p:to>
                                        <p:strVal val="visible"/>
                                      </p:to>
                                    </p:set>
                                    <p:animEffect transition="in" filter="wipe(left)">
                                      <p:cBhvr>
                                        <p:cTn id="556" dur="500"/>
                                        <p:tgtEl>
                                          <p:spTgt spid="310"/>
                                        </p:tgtEl>
                                      </p:cBhvr>
                                    </p:animEffect>
                                  </p:childTnLst>
                                </p:cTn>
                              </p:par>
                              <p:par>
                                <p:cTn id="557" presetID="22" presetClass="entr" presetSubtype="8" fill="hold" grpId="0" nodeType="withEffect">
                                  <p:stCondLst>
                                    <p:cond delay="3000"/>
                                  </p:stCondLst>
                                  <p:childTnLst>
                                    <p:set>
                                      <p:cBhvr>
                                        <p:cTn id="558" dur="1" fill="hold">
                                          <p:stCondLst>
                                            <p:cond delay="0"/>
                                          </p:stCondLst>
                                        </p:cTn>
                                        <p:tgtEl>
                                          <p:spTgt spid="314"/>
                                        </p:tgtEl>
                                        <p:attrNameLst>
                                          <p:attrName>style.visibility</p:attrName>
                                        </p:attrNameLst>
                                      </p:cBhvr>
                                      <p:to>
                                        <p:strVal val="visible"/>
                                      </p:to>
                                    </p:set>
                                    <p:animEffect transition="in" filter="wipe(left)">
                                      <p:cBhvr>
                                        <p:cTn id="559" dur="500"/>
                                        <p:tgtEl>
                                          <p:spTgt spid="314"/>
                                        </p:tgtEl>
                                      </p:cBhvr>
                                    </p:animEffect>
                                  </p:childTnLst>
                                </p:cTn>
                              </p:par>
                              <p:par>
                                <p:cTn id="560" presetID="22" presetClass="entr" presetSubtype="4" fill="hold" grpId="0" nodeType="withEffect">
                                  <p:stCondLst>
                                    <p:cond delay="3250"/>
                                  </p:stCondLst>
                                  <p:childTnLst>
                                    <p:set>
                                      <p:cBhvr>
                                        <p:cTn id="561" dur="1" fill="hold">
                                          <p:stCondLst>
                                            <p:cond delay="0"/>
                                          </p:stCondLst>
                                        </p:cTn>
                                        <p:tgtEl>
                                          <p:spTgt spid="315"/>
                                        </p:tgtEl>
                                        <p:attrNameLst>
                                          <p:attrName>style.visibility</p:attrName>
                                        </p:attrNameLst>
                                      </p:cBhvr>
                                      <p:to>
                                        <p:strVal val="visible"/>
                                      </p:to>
                                    </p:set>
                                    <p:animEffect transition="in" filter="wipe(down)">
                                      <p:cBhvr>
                                        <p:cTn id="562" dur="500"/>
                                        <p:tgtEl>
                                          <p:spTgt spid="315"/>
                                        </p:tgtEl>
                                      </p:cBhvr>
                                    </p:animEffect>
                                  </p:childTnLst>
                                </p:cTn>
                              </p:par>
                              <p:par>
                                <p:cTn id="563" presetID="22" presetClass="entr" presetSubtype="4" fill="hold" grpId="0" nodeType="withEffect">
                                  <p:stCondLst>
                                    <p:cond delay="3500"/>
                                  </p:stCondLst>
                                  <p:childTnLst>
                                    <p:set>
                                      <p:cBhvr>
                                        <p:cTn id="564" dur="1" fill="hold">
                                          <p:stCondLst>
                                            <p:cond delay="0"/>
                                          </p:stCondLst>
                                        </p:cTn>
                                        <p:tgtEl>
                                          <p:spTgt spid="311"/>
                                        </p:tgtEl>
                                        <p:attrNameLst>
                                          <p:attrName>style.visibility</p:attrName>
                                        </p:attrNameLst>
                                      </p:cBhvr>
                                      <p:to>
                                        <p:strVal val="visible"/>
                                      </p:to>
                                    </p:set>
                                    <p:animEffect transition="in" filter="wipe(down)">
                                      <p:cBhvr>
                                        <p:cTn id="565" dur="500"/>
                                        <p:tgtEl>
                                          <p:spTgt spid="311"/>
                                        </p:tgtEl>
                                      </p:cBhvr>
                                    </p:animEffect>
                                  </p:childTnLst>
                                </p:cTn>
                              </p:par>
                              <p:par>
                                <p:cTn id="566" presetID="22" presetClass="entr" presetSubtype="4" fill="hold" grpId="0" nodeType="withEffect">
                                  <p:stCondLst>
                                    <p:cond delay="3750"/>
                                  </p:stCondLst>
                                  <p:childTnLst>
                                    <p:set>
                                      <p:cBhvr>
                                        <p:cTn id="567" dur="1" fill="hold">
                                          <p:stCondLst>
                                            <p:cond delay="0"/>
                                          </p:stCondLst>
                                        </p:cTn>
                                        <p:tgtEl>
                                          <p:spTgt spid="312"/>
                                        </p:tgtEl>
                                        <p:attrNameLst>
                                          <p:attrName>style.visibility</p:attrName>
                                        </p:attrNameLst>
                                      </p:cBhvr>
                                      <p:to>
                                        <p:strVal val="visible"/>
                                      </p:to>
                                    </p:set>
                                    <p:animEffect transition="in" filter="wipe(down)">
                                      <p:cBhvr>
                                        <p:cTn id="568" dur="500"/>
                                        <p:tgtEl>
                                          <p:spTgt spid="312"/>
                                        </p:tgtEl>
                                      </p:cBhvr>
                                    </p:animEffect>
                                  </p:childTnLst>
                                </p:cTn>
                              </p:par>
                              <p:par>
                                <p:cTn id="569" presetID="22" presetClass="entr" presetSubtype="8" fill="hold" grpId="0" nodeType="withEffect">
                                  <p:stCondLst>
                                    <p:cond delay="4000"/>
                                  </p:stCondLst>
                                  <p:childTnLst>
                                    <p:set>
                                      <p:cBhvr>
                                        <p:cTn id="570" dur="1" fill="hold">
                                          <p:stCondLst>
                                            <p:cond delay="0"/>
                                          </p:stCondLst>
                                        </p:cTn>
                                        <p:tgtEl>
                                          <p:spTgt spid="313"/>
                                        </p:tgtEl>
                                        <p:attrNameLst>
                                          <p:attrName>style.visibility</p:attrName>
                                        </p:attrNameLst>
                                      </p:cBhvr>
                                      <p:to>
                                        <p:strVal val="visible"/>
                                      </p:to>
                                    </p:set>
                                    <p:animEffect transition="in" filter="wipe(left)">
                                      <p:cBhvr>
                                        <p:cTn id="571" dur="500"/>
                                        <p:tgtEl>
                                          <p:spTgt spid="313"/>
                                        </p:tgtEl>
                                      </p:cBhvr>
                                    </p:animEffect>
                                  </p:childTnLst>
                                </p:cTn>
                              </p:par>
                              <p:par>
                                <p:cTn id="572" presetID="22" presetClass="entr" presetSubtype="8" fill="hold" nodeType="withEffect">
                                  <p:stCondLst>
                                    <p:cond delay="0"/>
                                  </p:stCondLst>
                                  <p:childTnLst>
                                    <p:set>
                                      <p:cBhvr>
                                        <p:cTn id="573" dur="1" fill="hold">
                                          <p:stCondLst>
                                            <p:cond delay="0"/>
                                          </p:stCondLst>
                                        </p:cTn>
                                        <p:tgtEl>
                                          <p:spTgt spid="323"/>
                                        </p:tgtEl>
                                        <p:attrNameLst>
                                          <p:attrName>style.visibility</p:attrName>
                                        </p:attrNameLst>
                                      </p:cBhvr>
                                      <p:to>
                                        <p:strVal val="visible"/>
                                      </p:to>
                                    </p:set>
                                    <p:animEffect transition="in" filter="wipe(left)">
                                      <p:cBhvr>
                                        <p:cTn id="574" dur="500"/>
                                        <p:tgtEl>
                                          <p:spTgt spid="323"/>
                                        </p:tgtEl>
                                      </p:cBhvr>
                                    </p:animEffect>
                                  </p:childTnLst>
                                </p:cTn>
                              </p:par>
                              <p:par>
                                <p:cTn id="575" presetID="22" presetClass="entr" presetSubtype="4" fill="hold" grpId="0" nodeType="withEffect">
                                  <p:stCondLst>
                                    <p:cond delay="0"/>
                                  </p:stCondLst>
                                  <p:childTnLst>
                                    <p:set>
                                      <p:cBhvr>
                                        <p:cTn id="576" dur="1" fill="hold">
                                          <p:stCondLst>
                                            <p:cond delay="0"/>
                                          </p:stCondLst>
                                        </p:cTn>
                                        <p:tgtEl>
                                          <p:spTgt spid="318"/>
                                        </p:tgtEl>
                                        <p:attrNameLst>
                                          <p:attrName>style.visibility</p:attrName>
                                        </p:attrNameLst>
                                      </p:cBhvr>
                                      <p:to>
                                        <p:strVal val="visible"/>
                                      </p:to>
                                    </p:set>
                                    <p:animEffect transition="in" filter="wipe(down)">
                                      <p:cBhvr>
                                        <p:cTn id="577" dur="500"/>
                                        <p:tgtEl>
                                          <p:spTgt spid="318"/>
                                        </p:tgtEl>
                                      </p:cBhvr>
                                    </p:animEffect>
                                  </p:childTnLst>
                                </p:cTn>
                              </p:par>
                              <p:par>
                                <p:cTn id="578" presetID="22" presetClass="entr" presetSubtype="8" fill="hold" grpId="0" nodeType="withEffect">
                                  <p:stCondLst>
                                    <p:cond delay="0"/>
                                  </p:stCondLst>
                                  <p:childTnLst>
                                    <p:set>
                                      <p:cBhvr>
                                        <p:cTn id="579" dur="1" fill="hold">
                                          <p:stCondLst>
                                            <p:cond delay="0"/>
                                          </p:stCondLst>
                                        </p:cTn>
                                        <p:tgtEl>
                                          <p:spTgt spid="319"/>
                                        </p:tgtEl>
                                        <p:attrNameLst>
                                          <p:attrName>style.visibility</p:attrName>
                                        </p:attrNameLst>
                                      </p:cBhvr>
                                      <p:to>
                                        <p:strVal val="visible"/>
                                      </p:to>
                                    </p:set>
                                    <p:animEffect transition="in" filter="wipe(left)">
                                      <p:cBhvr>
                                        <p:cTn id="580" dur="500"/>
                                        <p:tgtEl>
                                          <p:spTgt spid="319"/>
                                        </p:tgtEl>
                                      </p:cBhvr>
                                    </p:animEffect>
                                  </p:childTnLst>
                                </p:cTn>
                              </p:par>
                              <p:par>
                                <p:cTn id="581" presetID="22" presetClass="entr" presetSubtype="1" fill="hold" grpId="0" nodeType="withEffect">
                                  <p:stCondLst>
                                    <p:cond delay="0"/>
                                  </p:stCondLst>
                                  <p:childTnLst>
                                    <p:set>
                                      <p:cBhvr>
                                        <p:cTn id="582" dur="1" fill="hold">
                                          <p:stCondLst>
                                            <p:cond delay="0"/>
                                          </p:stCondLst>
                                        </p:cTn>
                                        <p:tgtEl>
                                          <p:spTgt spid="327"/>
                                        </p:tgtEl>
                                        <p:attrNameLst>
                                          <p:attrName>style.visibility</p:attrName>
                                        </p:attrNameLst>
                                      </p:cBhvr>
                                      <p:to>
                                        <p:strVal val="visible"/>
                                      </p:to>
                                    </p:set>
                                    <p:animEffect transition="in" filter="wipe(up)">
                                      <p:cBhvr>
                                        <p:cTn id="583" dur="500"/>
                                        <p:tgtEl>
                                          <p:spTgt spid="327"/>
                                        </p:tgtEl>
                                      </p:cBhvr>
                                    </p:animEffect>
                                  </p:childTnLst>
                                </p:cTn>
                              </p:par>
                              <p:par>
                                <p:cTn id="584" presetID="22" presetClass="entr" presetSubtype="1" fill="hold" grpId="0" nodeType="withEffect">
                                  <p:stCondLst>
                                    <p:cond delay="0"/>
                                  </p:stCondLst>
                                  <p:childTnLst>
                                    <p:set>
                                      <p:cBhvr>
                                        <p:cTn id="585" dur="1" fill="hold">
                                          <p:stCondLst>
                                            <p:cond delay="0"/>
                                          </p:stCondLst>
                                        </p:cTn>
                                        <p:tgtEl>
                                          <p:spTgt spid="325"/>
                                        </p:tgtEl>
                                        <p:attrNameLst>
                                          <p:attrName>style.visibility</p:attrName>
                                        </p:attrNameLst>
                                      </p:cBhvr>
                                      <p:to>
                                        <p:strVal val="visible"/>
                                      </p:to>
                                    </p:set>
                                    <p:animEffect transition="in" filter="wipe(up)">
                                      <p:cBhvr>
                                        <p:cTn id="586" dur="3000"/>
                                        <p:tgtEl>
                                          <p:spTgt spid="325"/>
                                        </p:tgtEl>
                                      </p:cBhvr>
                                    </p:animEffect>
                                  </p:childTnLst>
                                </p:cTn>
                              </p:par>
                              <p:par>
                                <p:cTn id="587" presetID="22" presetClass="entr" presetSubtype="4" fill="hold" grpId="0" nodeType="withEffect">
                                  <p:stCondLst>
                                    <p:cond delay="0"/>
                                  </p:stCondLst>
                                  <p:childTnLst>
                                    <p:set>
                                      <p:cBhvr>
                                        <p:cTn id="588" dur="1" fill="hold">
                                          <p:stCondLst>
                                            <p:cond delay="0"/>
                                          </p:stCondLst>
                                        </p:cTn>
                                        <p:tgtEl>
                                          <p:spTgt spid="7"/>
                                        </p:tgtEl>
                                        <p:attrNameLst>
                                          <p:attrName>style.visibility</p:attrName>
                                        </p:attrNameLst>
                                      </p:cBhvr>
                                      <p:to>
                                        <p:strVal val="visible"/>
                                      </p:to>
                                    </p:set>
                                    <p:animEffect transition="in" filter="wipe(down)">
                                      <p:cBhvr>
                                        <p:cTn id="589" dur="500"/>
                                        <p:tgtEl>
                                          <p:spTgt spid="7"/>
                                        </p:tgtEl>
                                      </p:cBhvr>
                                    </p:animEffect>
                                  </p:childTnLst>
                                </p:cTn>
                              </p:par>
                              <p:par>
                                <p:cTn id="590" presetID="22" presetClass="entr" presetSubtype="4" fill="hold" nodeType="withEffect">
                                  <p:stCondLst>
                                    <p:cond delay="0"/>
                                  </p:stCondLst>
                                  <p:childTnLst>
                                    <p:set>
                                      <p:cBhvr>
                                        <p:cTn id="591" dur="1" fill="hold">
                                          <p:stCondLst>
                                            <p:cond delay="0"/>
                                          </p:stCondLst>
                                        </p:cTn>
                                        <p:tgtEl>
                                          <p:spTgt spid="16"/>
                                        </p:tgtEl>
                                        <p:attrNameLst>
                                          <p:attrName>style.visibility</p:attrName>
                                        </p:attrNameLst>
                                      </p:cBhvr>
                                      <p:to>
                                        <p:strVal val="visible"/>
                                      </p:to>
                                    </p:set>
                                    <p:animEffect transition="in" filter="wipe(down)">
                                      <p:cBhvr>
                                        <p:cTn id="592" dur="500"/>
                                        <p:tgtEl>
                                          <p:spTgt spid="16"/>
                                        </p:tgtEl>
                                      </p:cBhvr>
                                    </p:animEffect>
                                  </p:childTnLst>
                                </p:cTn>
                              </p:par>
                              <p:par>
                                <p:cTn id="593" presetID="22" presetClass="entr" presetSubtype="4" fill="hold" nodeType="withEffect">
                                  <p:stCondLst>
                                    <p:cond delay="0"/>
                                  </p:stCondLst>
                                  <p:childTnLst>
                                    <p:set>
                                      <p:cBhvr>
                                        <p:cTn id="594" dur="1" fill="hold">
                                          <p:stCondLst>
                                            <p:cond delay="0"/>
                                          </p:stCondLst>
                                        </p:cTn>
                                        <p:tgtEl>
                                          <p:spTgt spid="210"/>
                                        </p:tgtEl>
                                        <p:attrNameLst>
                                          <p:attrName>style.visibility</p:attrName>
                                        </p:attrNameLst>
                                      </p:cBhvr>
                                      <p:to>
                                        <p:strVal val="visible"/>
                                      </p:to>
                                    </p:set>
                                    <p:animEffect transition="in" filter="wipe(down)">
                                      <p:cBhvr>
                                        <p:cTn id="595" dur="500"/>
                                        <p:tgtEl>
                                          <p:spTgt spid="210"/>
                                        </p:tgtEl>
                                      </p:cBhvr>
                                    </p:animEffect>
                                  </p:childTnLst>
                                </p:cTn>
                              </p:par>
                              <p:par>
                                <p:cTn id="596" presetID="22" presetClass="entr" presetSubtype="4" fill="hold" nodeType="withEffect">
                                  <p:stCondLst>
                                    <p:cond delay="0"/>
                                  </p:stCondLst>
                                  <p:childTnLst>
                                    <p:set>
                                      <p:cBhvr>
                                        <p:cTn id="597" dur="1" fill="hold">
                                          <p:stCondLst>
                                            <p:cond delay="0"/>
                                          </p:stCondLst>
                                        </p:cTn>
                                        <p:tgtEl>
                                          <p:spTgt spid="279"/>
                                        </p:tgtEl>
                                        <p:attrNameLst>
                                          <p:attrName>style.visibility</p:attrName>
                                        </p:attrNameLst>
                                      </p:cBhvr>
                                      <p:to>
                                        <p:strVal val="visible"/>
                                      </p:to>
                                    </p:set>
                                    <p:animEffect transition="in" filter="wipe(down)">
                                      <p:cBhvr>
                                        <p:cTn id="598" dur="500"/>
                                        <p:tgtEl>
                                          <p:spTgt spid="279"/>
                                        </p:tgtEl>
                                      </p:cBhvr>
                                    </p:animEffect>
                                  </p:childTnLst>
                                </p:cTn>
                              </p:par>
                              <p:par>
                                <p:cTn id="599" presetID="14" presetClass="entr" presetSubtype="10" fill="hold" grpId="0" nodeType="withEffect">
                                  <p:stCondLst>
                                    <p:cond delay="0"/>
                                  </p:stCondLst>
                                  <p:childTnLst>
                                    <p:set>
                                      <p:cBhvr>
                                        <p:cTn id="600" dur="1" fill="hold">
                                          <p:stCondLst>
                                            <p:cond delay="0"/>
                                          </p:stCondLst>
                                        </p:cTn>
                                        <p:tgtEl>
                                          <p:spTgt spid="124"/>
                                        </p:tgtEl>
                                        <p:attrNameLst>
                                          <p:attrName>style.visibility</p:attrName>
                                        </p:attrNameLst>
                                      </p:cBhvr>
                                      <p:to>
                                        <p:strVal val="visible"/>
                                      </p:to>
                                    </p:set>
                                    <p:animEffect transition="in" filter="randombar(horizontal)">
                                      <p:cBhvr>
                                        <p:cTn id="601" dur="500"/>
                                        <p:tgtEl>
                                          <p:spTgt spid="124"/>
                                        </p:tgtEl>
                                      </p:cBhvr>
                                    </p:animEffect>
                                  </p:childTnLst>
                                </p:cTn>
                              </p:par>
                              <p:par>
                                <p:cTn id="602" presetID="14" presetClass="entr" presetSubtype="10" fill="hold" grpId="0" nodeType="withEffect">
                                  <p:stCondLst>
                                    <p:cond delay="0"/>
                                  </p:stCondLst>
                                  <p:childTnLst>
                                    <p:set>
                                      <p:cBhvr>
                                        <p:cTn id="603" dur="1" fill="hold">
                                          <p:stCondLst>
                                            <p:cond delay="0"/>
                                          </p:stCondLst>
                                        </p:cTn>
                                        <p:tgtEl>
                                          <p:spTgt spid="116"/>
                                        </p:tgtEl>
                                        <p:attrNameLst>
                                          <p:attrName>style.visibility</p:attrName>
                                        </p:attrNameLst>
                                      </p:cBhvr>
                                      <p:to>
                                        <p:strVal val="visible"/>
                                      </p:to>
                                    </p:set>
                                    <p:animEffect transition="in" filter="randombar(horizontal)">
                                      <p:cBhvr>
                                        <p:cTn id="604" dur="500"/>
                                        <p:tgtEl>
                                          <p:spTgt spid="116"/>
                                        </p:tgtEl>
                                      </p:cBhvr>
                                    </p:animEffect>
                                  </p:childTnLst>
                                </p:cTn>
                              </p:par>
                              <p:par>
                                <p:cTn id="605" presetID="14" presetClass="entr" presetSubtype="10" fill="hold" grpId="0" nodeType="withEffect">
                                  <p:stCondLst>
                                    <p:cond delay="0"/>
                                  </p:stCondLst>
                                  <p:childTnLst>
                                    <p:set>
                                      <p:cBhvr>
                                        <p:cTn id="606" dur="1" fill="hold">
                                          <p:stCondLst>
                                            <p:cond delay="0"/>
                                          </p:stCondLst>
                                        </p:cTn>
                                        <p:tgtEl>
                                          <p:spTgt spid="111"/>
                                        </p:tgtEl>
                                        <p:attrNameLst>
                                          <p:attrName>style.visibility</p:attrName>
                                        </p:attrNameLst>
                                      </p:cBhvr>
                                      <p:to>
                                        <p:strVal val="visible"/>
                                      </p:to>
                                    </p:set>
                                    <p:animEffect transition="in" filter="randombar(horizontal)">
                                      <p:cBhvr>
                                        <p:cTn id="607" dur="500"/>
                                        <p:tgtEl>
                                          <p:spTgt spid="111"/>
                                        </p:tgtEl>
                                      </p:cBhvr>
                                    </p:animEffect>
                                  </p:childTnLst>
                                </p:cTn>
                              </p:par>
                              <p:par>
                                <p:cTn id="608" presetID="14" presetClass="entr" presetSubtype="10" fill="hold" grpId="0" nodeType="withEffect">
                                  <p:stCondLst>
                                    <p:cond delay="0"/>
                                  </p:stCondLst>
                                  <p:childTnLst>
                                    <p:set>
                                      <p:cBhvr>
                                        <p:cTn id="609" dur="1" fill="hold">
                                          <p:stCondLst>
                                            <p:cond delay="0"/>
                                          </p:stCondLst>
                                        </p:cTn>
                                        <p:tgtEl>
                                          <p:spTgt spid="110"/>
                                        </p:tgtEl>
                                        <p:attrNameLst>
                                          <p:attrName>style.visibility</p:attrName>
                                        </p:attrNameLst>
                                      </p:cBhvr>
                                      <p:to>
                                        <p:strVal val="visible"/>
                                      </p:to>
                                    </p:set>
                                    <p:animEffect transition="in" filter="randombar(horizontal)">
                                      <p:cBhvr>
                                        <p:cTn id="610" dur="500"/>
                                        <p:tgtEl>
                                          <p:spTgt spid="110"/>
                                        </p:tgtEl>
                                      </p:cBhvr>
                                    </p:animEffect>
                                  </p:childTnLst>
                                </p:cTn>
                              </p:par>
                              <p:par>
                                <p:cTn id="611" presetID="14" presetClass="entr" presetSubtype="10" fill="hold" grpId="0" nodeType="withEffect">
                                  <p:stCondLst>
                                    <p:cond delay="0"/>
                                  </p:stCondLst>
                                  <p:childTnLst>
                                    <p:set>
                                      <p:cBhvr>
                                        <p:cTn id="612" dur="1" fill="hold">
                                          <p:stCondLst>
                                            <p:cond delay="0"/>
                                          </p:stCondLst>
                                        </p:cTn>
                                        <p:tgtEl>
                                          <p:spTgt spid="72"/>
                                        </p:tgtEl>
                                        <p:attrNameLst>
                                          <p:attrName>style.visibility</p:attrName>
                                        </p:attrNameLst>
                                      </p:cBhvr>
                                      <p:to>
                                        <p:strVal val="visible"/>
                                      </p:to>
                                    </p:set>
                                    <p:animEffect transition="in" filter="randombar(horizontal)">
                                      <p:cBhvr>
                                        <p:cTn id="613" dur="500"/>
                                        <p:tgtEl>
                                          <p:spTgt spid="72"/>
                                        </p:tgtEl>
                                      </p:cBhvr>
                                    </p:animEffect>
                                  </p:childTnLst>
                                </p:cTn>
                              </p:par>
                              <p:par>
                                <p:cTn id="614" presetID="47" presetClass="entr" presetSubtype="0" fill="hold" nodeType="withEffect">
                                  <p:stCondLst>
                                    <p:cond delay="0"/>
                                  </p:stCondLst>
                                  <p:childTnLst>
                                    <p:set>
                                      <p:cBhvr>
                                        <p:cTn id="615" dur="1" fill="hold">
                                          <p:stCondLst>
                                            <p:cond delay="0"/>
                                          </p:stCondLst>
                                        </p:cTn>
                                        <p:tgtEl>
                                          <p:spTgt spid="2"/>
                                        </p:tgtEl>
                                        <p:attrNameLst>
                                          <p:attrName>style.visibility</p:attrName>
                                        </p:attrNameLst>
                                      </p:cBhvr>
                                      <p:to>
                                        <p:strVal val="visible"/>
                                      </p:to>
                                    </p:set>
                                    <p:animEffect transition="in" filter="fade">
                                      <p:cBhvr>
                                        <p:cTn id="616" dur="1000"/>
                                        <p:tgtEl>
                                          <p:spTgt spid="2"/>
                                        </p:tgtEl>
                                      </p:cBhvr>
                                    </p:animEffect>
                                    <p:anim calcmode="lin" valueType="num">
                                      <p:cBhvr>
                                        <p:cTn id="617" dur="1000" fill="hold"/>
                                        <p:tgtEl>
                                          <p:spTgt spid="2"/>
                                        </p:tgtEl>
                                        <p:attrNameLst>
                                          <p:attrName>ppt_x</p:attrName>
                                        </p:attrNameLst>
                                      </p:cBhvr>
                                      <p:tavLst>
                                        <p:tav tm="0">
                                          <p:val>
                                            <p:strVal val="#ppt_x"/>
                                          </p:val>
                                        </p:tav>
                                        <p:tav tm="100000">
                                          <p:val>
                                            <p:strVal val="#ppt_x"/>
                                          </p:val>
                                        </p:tav>
                                      </p:tavLst>
                                    </p:anim>
                                    <p:anim calcmode="lin" valueType="num">
                                      <p:cBhvr>
                                        <p:cTn id="618" dur="1000" fill="hold"/>
                                        <p:tgtEl>
                                          <p:spTgt spid="2"/>
                                        </p:tgtEl>
                                        <p:attrNameLst>
                                          <p:attrName>ppt_y</p:attrName>
                                        </p:attrNameLst>
                                      </p:cBhvr>
                                      <p:tavLst>
                                        <p:tav tm="0">
                                          <p:val>
                                            <p:strVal val="#ppt_y-.1"/>
                                          </p:val>
                                        </p:tav>
                                        <p:tav tm="100000">
                                          <p:val>
                                            <p:strVal val="#ppt_y"/>
                                          </p:val>
                                        </p:tav>
                                      </p:tavLst>
                                    </p:anim>
                                  </p:childTnLst>
                                </p:cTn>
                              </p:par>
                              <p:par>
                                <p:cTn id="619" presetID="22" presetClass="entr" presetSubtype="4" fill="hold" grpId="0" nodeType="withEffect">
                                  <p:stCondLst>
                                    <p:cond delay="0"/>
                                  </p:stCondLst>
                                  <p:childTnLst>
                                    <p:set>
                                      <p:cBhvr>
                                        <p:cTn id="620" dur="1" fill="hold">
                                          <p:stCondLst>
                                            <p:cond delay="0"/>
                                          </p:stCondLst>
                                        </p:cTn>
                                        <p:tgtEl>
                                          <p:spTgt spid="5"/>
                                        </p:tgtEl>
                                        <p:attrNameLst>
                                          <p:attrName>style.visibility</p:attrName>
                                        </p:attrNameLst>
                                      </p:cBhvr>
                                      <p:to>
                                        <p:strVal val="visible"/>
                                      </p:to>
                                    </p:set>
                                    <p:animEffect transition="in" filter="wipe(down)">
                                      <p:cBhvr>
                                        <p:cTn id="6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P spid="19" grpId="0" animBg="1"/>
      <p:bldP spid="20" grpId="0" animBg="1"/>
      <p:bldP spid="21" grpId="0" animBg="1"/>
      <p:bldP spid="24" grpId="0" animBg="1"/>
      <p:bldP spid="35" grpId="0" animBg="1"/>
      <p:bldP spid="40" grpId="0" animBg="1"/>
      <p:bldP spid="5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40" grpId="0" animBg="1"/>
      <p:bldP spid="155" grpId="0" animBg="1"/>
      <p:bldP spid="169" grpId="0" animBg="1"/>
      <p:bldP spid="180" grpId="0" animBg="1"/>
      <p:bldP spid="197" grpId="0" animBg="1"/>
      <p:bldP spid="208" grpId="0" animBg="1"/>
      <p:bldP spid="221" grpId="0" animBg="1"/>
      <p:bldP spid="233" grpId="0" animBg="1"/>
      <p:bldP spid="246" grpId="0" animBg="1"/>
      <p:bldP spid="262" grpId="0" animBg="1"/>
      <p:bldP spid="273" grpId="0" animBg="1"/>
      <p:bldP spid="284" grpId="0"/>
      <p:bldP spid="285" grpId="0"/>
      <p:bldP spid="286" grpId="0"/>
      <p:bldP spid="287" grpId="0"/>
      <p:bldP spid="288" grpId="0"/>
      <p:bldP spid="289" grpId="0"/>
      <p:bldP spid="290" grpId="0"/>
      <p:bldP spid="291" grpId="0"/>
      <p:bldP spid="301" grpId="0"/>
      <p:bldP spid="302" grpId="0"/>
      <p:bldP spid="303" grpId="0"/>
      <p:bldP spid="304" grpId="0"/>
      <p:bldP spid="305" grpId="0"/>
      <p:bldP spid="306" grpId="0"/>
      <p:bldP spid="307" grpId="0"/>
      <p:bldP spid="308" grpId="0"/>
      <p:bldP spid="309" grpId="0"/>
      <p:bldP spid="310" grpId="0"/>
      <p:bldP spid="311" grpId="0"/>
      <p:bldP spid="312" grpId="0"/>
      <p:bldP spid="313" grpId="0"/>
      <p:bldP spid="314" grpId="0"/>
      <p:bldP spid="315" grpId="0"/>
      <p:bldP spid="316" grpId="0"/>
      <p:bldP spid="317" grpId="0"/>
      <p:bldP spid="318" grpId="0"/>
      <p:bldP spid="319" grpId="0"/>
      <p:bldP spid="325" grpId="0"/>
      <p:bldP spid="327"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135ABAC-B495-C0FF-BACD-32D3A9BF23EA}"/>
              </a:ext>
            </a:extLst>
          </p:cNvPr>
          <p:cNvCxnSpPr>
            <a:cxnSpLocks/>
          </p:cNvCxnSpPr>
          <p:nvPr/>
        </p:nvCxnSpPr>
        <p:spPr>
          <a:xfrm>
            <a:off x="870857" y="537029"/>
            <a:ext cx="0" cy="51380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CBA7B79-3868-0EB8-0C1F-EFC0A97E6CED}"/>
              </a:ext>
            </a:extLst>
          </p:cNvPr>
          <p:cNvCxnSpPr>
            <a:cxnSpLocks/>
          </p:cNvCxnSpPr>
          <p:nvPr/>
        </p:nvCxnSpPr>
        <p:spPr>
          <a:xfrm flipH="1">
            <a:off x="853523" y="5675086"/>
            <a:ext cx="98144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C6ABFE4-0513-9694-74F9-881EE19BD8A0}"/>
              </a:ext>
            </a:extLst>
          </p:cNvPr>
          <p:cNvCxnSpPr/>
          <p:nvPr/>
        </p:nvCxnSpPr>
        <p:spPr>
          <a:xfrm flipV="1">
            <a:off x="1306286" y="798286"/>
            <a:ext cx="580571" cy="381725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A1008A-22E5-2258-8476-9B4A56151F83}"/>
              </a:ext>
            </a:extLst>
          </p:cNvPr>
          <p:cNvCxnSpPr>
            <a:cxnSpLocks/>
          </p:cNvCxnSpPr>
          <p:nvPr/>
        </p:nvCxnSpPr>
        <p:spPr>
          <a:xfrm>
            <a:off x="1886857" y="798286"/>
            <a:ext cx="551543" cy="4659085"/>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D7B4DA-1EA9-D534-15B9-23F82F086973}"/>
              </a:ext>
            </a:extLst>
          </p:cNvPr>
          <p:cNvCxnSpPr/>
          <p:nvPr/>
        </p:nvCxnSpPr>
        <p:spPr>
          <a:xfrm flipV="1">
            <a:off x="2425700" y="1968500"/>
            <a:ext cx="558800" cy="35179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FD4496-9E6C-472D-7172-A07021E232D1}"/>
              </a:ext>
            </a:extLst>
          </p:cNvPr>
          <p:cNvCxnSpPr/>
          <p:nvPr/>
        </p:nvCxnSpPr>
        <p:spPr>
          <a:xfrm>
            <a:off x="2984500" y="1968500"/>
            <a:ext cx="571500" cy="21082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7E54C2-1972-51B1-DB07-96709F7AFF24}"/>
              </a:ext>
            </a:extLst>
          </p:cNvPr>
          <p:cNvCxnSpPr>
            <a:cxnSpLocks/>
          </p:cNvCxnSpPr>
          <p:nvPr/>
        </p:nvCxnSpPr>
        <p:spPr>
          <a:xfrm flipV="1">
            <a:off x="3543300" y="3517900"/>
            <a:ext cx="574675" cy="5842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FDAD4-850B-0FEE-0782-312E6800132A}"/>
              </a:ext>
            </a:extLst>
          </p:cNvPr>
          <p:cNvCxnSpPr/>
          <p:nvPr/>
        </p:nvCxnSpPr>
        <p:spPr>
          <a:xfrm>
            <a:off x="4112964" y="3518053"/>
            <a:ext cx="543499" cy="1670892"/>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2AB3A52-6BEF-3B6C-4CFA-206DDB0D57EF}"/>
              </a:ext>
            </a:extLst>
          </p:cNvPr>
          <p:cNvCxnSpPr/>
          <p:nvPr/>
        </p:nvCxnSpPr>
        <p:spPr>
          <a:xfrm flipV="1">
            <a:off x="4660135" y="4663807"/>
            <a:ext cx="554516" cy="525138"/>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FC56252-39BC-FA42-C28E-FB6EF1A86245}"/>
              </a:ext>
            </a:extLst>
          </p:cNvPr>
          <p:cNvCxnSpPr/>
          <p:nvPr/>
        </p:nvCxnSpPr>
        <p:spPr>
          <a:xfrm>
            <a:off x="5214651" y="4663807"/>
            <a:ext cx="565532" cy="594911"/>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57F287-B49C-2BBD-D0BB-A8392A7662AC}"/>
              </a:ext>
            </a:extLst>
          </p:cNvPr>
          <p:cNvCxnSpPr/>
          <p:nvPr/>
        </p:nvCxnSpPr>
        <p:spPr>
          <a:xfrm flipV="1">
            <a:off x="5783855" y="4862111"/>
            <a:ext cx="550844" cy="403952"/>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918005-7598-EEF2-40B5-6D8EE9860485}"/>
              </a:ext>
            </a:extLst>
          </p:cNvPr>
          <p:cNvCxnSpPr/>
          <p:nvPr/>
        </p:nvCxnSpPr>
        <p:spPr>
          <a:xfrm>
            <a:off x="6334699" y="4869455"/>
            <a:ext cx="558188" cy="414969"/>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E0361B-2ACE-780B-97B7-28645B1EC360}"/>
              </a:ext>
            </a:extLst>
          </p:cNvPr>
          <p:cNvCxnSpPr/>
          <p:nvPr/>
        </p:nvCxnSpPr>
        <p:spPr>
          <a:xfrm flipV="1">
            <a:off x="6896559" y="4722564"/>
            <a:ext cx="558188" cy="569205"/>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63CE4C-A9B8-6ADE-D326-48F42E9AC1B6}"/>
              </a:ext>
            </a:extLst>
          </p:cNvPr>
          <p:cNvCxnSpPr/>
          <p:nvPr/>
        </p:nvCxnSpPr>
        <p:spPr>
          <a:xfrm>
            <a:off x="7458419" y="4722564"/>
            <a:ext cx="558188" cy="102824"/>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BAC1DCE-DF51-1EFC-03F6-69309A113FB7}"/>
              </a:ext>
            </a:extLst>
          </p:cNvPr>
          <p:cNvCxnSpPr/>
          <p:nvPr/>
        </p:nvCxnSpPr>
        <p:spPr>
          <a:xfrm flipV="1">
            <a:off x="8016607" y="4300251"/>
            <a:ext cx="543499" cy="52513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AB9789-D610-3F34-3747-8452877774CF}"/>
              </a:ext>
            </a:extLst>
          </p:cNvPr>
          <p:cNvCxnSpPr/>
          <p:nvPr/>
        </p:nvCxnSpPr>
        <p:spPr>
          <a:xfrm>
            <a:off x="8571123" y="4303923"/>
            <a:ext cx="547171" cy="521465"/>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B830F9-EE39-09E7-1DB7-34C8294EBE28}"/>
              </a:ext>
            </a:extLst>
          </p:cNvPr>
          <p:cNvCxnSpPr/>
          <p:nvPr/>
        </p:nvCxnSpPr>
        <p:spPr>
          <a:xfrm>
            <a:off x="9118294" y="4825388"/>
            <a:ext cx="558188"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5A93E73-C431-C101-850A-0E51D13C5B67}"/>
              </a:ext>
            </a:extLst>
          </p:cNvPr>
          <p:cNvCxnSpPr/>
          <p:nvPr/>
        </p:nvCxnSpPr>
        <p:spPr>
          <a:xfrm flipV="1">
            <a:off x="9676482" y="4406747"/>
            <a:ext cx="558188" cy="418641"/>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6444F85A-073F-0428-4665-F766B9FAEF60}"/>
              </a:ext>
            </a:extLst>
          </p:cNvPr>
          <p:cNvSpPr/>
          <p:nvPr/>
        </p:nvSpPr>
        <p:spPr>
          <a:xfrm>
            <a:off x="8525219" y="4265362"/>
            <a:ext cx="69774" cy="69771"/>
          </a:xfrm>
          <a:prstGeom prst="ellipse">
            <a:avLst/>
          </a:prstGeom>
          <a:solidFill>
            <a:schemeClr val="accent1">
              <a:lumMod val="5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3859906A-35F4-FB99-25E4-8BBB8DF38CAD}"/>
              </a:ext>
            </a:extLst>
          </p:cNvPr>
          <p:cNvSpPr/>
          <p:nvPr/>
        </p:nvSpPr>
        <p:spPr>
          <a:xfrm>
            <a:off x="9073560" y="4799684"/>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28D9D2C8-2DAB-7AA5-AF65-3C51D53C9991}"/>
              </a:ext>
            </a:extLst>
          </p:cNvPr>
          <p:cNvSpPr/>
          <p:nvPr/>
        </p:nvSpPr>
        <p:spPr>
          <a:xfrm>
            <a:off x="9641595" y="4792340"/>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E6E23922-C020-6549-1388-4D39809A3877}"/>
              </a:ext>
            </a:extLst>
          </p:cNvPr>
          <p:cNvSpPr/>
          <p:nvPr/>
        </p:nvSpPr>
        <p:spPr>
          <a:xfrm>
            <a:off x="10192439" y="4375532"/>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0FB28375-BEDF-C843-591A-EF0D16BD69D4}"/>
              </a:ext>
            </a:extLst>
          </p:cNvPr>
          <p:cNvSpPr/>
          <p:nvPr/>
        </p:nvSpPr>
        <p:spPr>
          <a:xfrm>
            <a:off x="7976212" y="4792340"/>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BD72FC4D-04A3-8536-DF62-B409206C75C0}"/>
              </a:ext>
            </a:extLst>
          </p:cNvPr>
          <p:cNvSpPr/>
          <p:nvPr/>
        </p:nvSpPr>
        <p:spPr>
          <a:xfrm>
            <a:off x="6296140" y="4818822"/>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DD6A40C2-5B6B-23FD-90C9-469227FD5EB4}"/>
              </a:ext>
            </a:extLst>
          </p:cNvPr>
          <p:cNvSpPr/>
          <p:nvPr/>
        </p:nvSpPr>
        <p:spPr>
          <a:xfrm>
            <a:off x="7419860" y="4685841"/>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5208927C-9305-348D-45A5-BB7952C72409}"/>
              </a:ext>
            </a:extLst>
          </p:cNvPr>
          <p:cNvSpPr/>
          <p:nvPr/>
        </p:nvSpPr>
        <p:spPr>
          <a:xfrm>
            <a:off x="6861672" y="5253211"/>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7768258B-ACAB-96FF-1E6B-DAFE9EB6A7C2}"/>
              </a:ext>
            </a:extLst>
          </p:cNvPr>
          <p:cNvSpPr/>
          <p:nvPr/>
        </p:nvSpPr>
        <p:spPr>
          <a:xfrm>
            <a:off x="5737034" y="5221998"/>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B8E3C411-6E1C-204F-07C0-051DE58029AE}"/>
              </a:ext>
            </a:extLst>
          </p:cNvPr>
          <p:cNvSpPr/>
          <p:nvPr/>
        </p:nvSpPr>
        <p:spPr>
          <a:xfrm>
            <a:off x="5184355" y="4628921"/>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F26A825-6B4D-908A-CC03-AAD652A6647C}"/>
              </a:ext>
            </a:extLst>
          </p:cNvPr>
          <p:cNvSpPr/>
          <p:nvPr/>
        </p:nvSpPr>
        <p:spPr>
          <a:xfrm>
            <a:off x="4620657" y="5158432"/>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07D0B516-C6F2-84AE-4F21-26D9E34D261E}"/>
              </a:ext>
            </a:extLst>
          </p:cNvPr>
          <p:cNvSpPr/>
          <p:nvPr/>
        </p:nvSpPr>
        <p:spPr>
          <a:xfrm>
            <a:off x="3513845" y="4054515"/>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C95EC720-9577-E028-8FA8-EEAA7F71DAEA}"/>
              </a:ext>
            </a:extLst>
          </p:cNvPr>
          <p:cNvSpPr/>
          <p:nvPr/>
        </p:nvSpPr>
        <p:spPr>
          <a:xfrm>
            <a:off x="4083088" y="3483014"/>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F73E4762-9D51-E860-C3F0-06ADFC8B03CD}"/>
              </a:ext>
            </a:extLst>
          </p:cNvPr>
          <p:cNvSpPr/>
          <p:nvPr/>
        </p:nvSpPr>
        <p:spPr>
          <a:xfrm>
            <a:off x="2956881" y="1933614"/>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FC72F463-4143-5A30-2188-F4D618472DFA}"/>
              </a:ext>
            </a:extLst>
          </p:cNvPr>
          <p:cNvSpPr/>
          <p:nvPr/>
        </p:nvSpPr>
        <p:spPr>
          <a:xfrm>
            <a:off x="1842089" y="769257"/>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7CFEB9D6-E539-1B15-9D2E-3CE63ED9F1DB}"/>
              </a:ext>
            </a:extLst>
          </p:cNvPr>
          <p:cNvSpPr/>
          <p:nvPr/>
        </p:nvSpPr>
        <p:spPr>
          <a:xfrm>
            <a:off x="1280470" y="4562819"/>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7B0F9BD7-41ED-C8A8-6889-E73C0E0ECE0D}"/>
              </a:ext>
            </a:extLst>
          </p:cNvPr>
          <p:cNvSpPr/>
          <p:nvPr/>
        </p:nvSpPr>
        <p:spPr>
          <a:xfrm>
            <a:off x="2403513" y="5409984"/>
            <a:ext cx="69774" cy="69771"/>
          </a:xfrm>
          <a:prstGeom prst="ellipse">
            <a:avLst/>
          </a:prstGeom>
          <a:solidFill>
            <a:schemeClr val="accent1">
              <a:lumMod val="50000"/>
            </a:schemeClr>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39D290B2-20B1-3D39-7F4C-859A5B073722}"/>
              </a:ext>
            </a:extLst>
          </p:cNvPr>
          <p:cNvCxnSpPr>
            <a:cxnSpLocks/>
          </p:cNvCxnSpPr>
          <p:nvPr/>
        </p:nvCxnSpPr>
        <p:spPr>
          <a:xfrm>
            <a:off x="870857" y="2068811"/>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8EA9ACA-4CB8-FE49-6DB3-BECB6936D1E2}"/>
              </a:ext>
            </a:extLst>
          </p:cNvPr>
          <p:cNvCxnSpPr>
            <a:cxnSpLocks/>
          </p:cNvCxnSpPr>
          <p:nvPr/>
        </p:nvCxnSpPr>
        <p:spPr>
          <a:xfrm>
            <a:off x="870857" y="4615543"/>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6C4C391-724C-769A-9A5F-1A77D85EB0F8}"/>
              </a:ext>
            </a:extLst>
          </p:cNvPr>
          <p:cNvCxnSpPr>
            <a:cxnSpLocks/>
          </p:cNvCxnSpPr>
          <p:nvPr/>
        </p:nvCxnSpPr>
        <p:spPr>
          <a:xfrm>
            <a:off x="862190" y="2706914"/>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69E651-7B6F-C5FA-D644-97AE929F1856}"/>
              </a:ext>
            </a:extLst>
          </p:cNvPr>
          <p:cNvCxnSpPr>
            <a:cxnSpLocks/>
          </p:cNvCxnSpPr>
          <p:nvPr/>
        </p:nvCxnSpPr>
        <p:spPr>
          <a:xfrm>
            <a:off x="853523" y="3345017"/>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AF336C6-F19A-C434-38D5-E6D318A01C94}"/>
              </a:ext>
            </a:extLst>
          </p:cNvPr>
          <p:cNvCxnSpPr>
            <a:cxnSpLocks/>
          </p:cNvCxnSpPr>
          <p:nvPr/>
        </p:nvCxnSpPr>
        <p:spPr>
          <a:xfrm>
            <a:off x="844856" y="3983120"/>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BF8DDA-E5D1-0BF3-4CF2-1790AF488096}"/>
              </a:ext>
            </a:extLst>
          </p:cNvPr>
          <p:cNvCxnSpPr>
            <a:cxnSpLocks/>
          </p:cNvCxnSpPr>
          <p:nvPr/>
        </p:nvCxnSpPr>
        <p:spPr>
          <a:xfrm>
            <a:off x="838462" y="5258891"/>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C65BD3D-41A3-7A80-CAA5-8C21E355D786}"/>
              </a:ext>
            </a:extLst>
          </p:cNvPr>
          <p:cNvCxnSpPr>
            <a:cxnSpLocks/>
          </p:cNvCxnSpPr>
          <p:nvPr/>
        </p:nvCxnSpPr>
        <p:spPr>
          <a:xfrm>
            <a:off x="862189" y="1425633"/>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3864AC1-F41B-39EC-FAC5-1569EC9B3E42}"/>
              </a:ext>
            </a:extLst>
          </p:cNvPr>
          <p:cNvCxnSpPr>
            <a:cxnSpLocks/>
          </p:cNvCxnSpPr>
          <p:nvPr/>
        </p:nvCxnSpPr>
        <p:spPr>
          <a:xfrm>
            <a:off x="853523" y="798286"/>
            <a:ext cx="9797143" cy="0"/>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F3AE8A-09AA-D31D-0695-EF532E6822BF}"/>
              </a:ext>
            </a:extLst>
          </p:cNvPr>
          <p:cNvCxnSpPr>
            <a:cxnSpLocks/>
          </p:cNvCxnSpPr>
          <p:nvPr/>
        </p:nvCxnSpPr>
        <p:spPr>
          <a:xfrm>
            <a:off x="862188" y="537029"/>
            <a:ext cx="9805812"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AF418C6-0F2A-0701-A25A-EC4BD89FBA87}"/>
              </a:ext>
            </a:extLst>
          </p:cNvPr>
          <p:cNvCxnSpPr>
            <a:cxnSpLocks/>
          </p:cNvCxnSpPr>
          <p:nvPr/>
        </p:nvCxnSpPr>
        <p:spPr>
          <a:xfrm flipV="1">
            <a:off x="10664186" y="537029"/>
            <a:ext cx="5466" cy="51380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25DED2E-090E-A685-DC45-3CECAD90577F}"/>
              </a:ext>
            </a:extLst>
          </p:cNvPr>
          <p:cNvSpPr txBox="1"/>
          <p:nvPr/>
        </p:nvSpPr>
        <p:spPr>
          <a:xfrm>
            <a:off x="104137" y="592067"/>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80000-</a:t>
            </a:r>
            <a:endParaRPr lang="en-IN" dirty="0">
              <a:solidFill>
                <a:schemeClr val="bg1"/>
              </a:solidFill>
              <a:latin typeface="Bahnschrift SemiBold" panose="020B0502040204020203" pitchFamily="34" charset="0"/>
            </a:endParaRPr>
          </a:p>
        </p:txBody>
      </p:sp>
      <p:sp>
        <p:nvSpPr>
          <p:cNvPr id="87" name="TextBox 86">
            <a:extLst>
              <a:ext uri="{FF2B5EF4-FFF2-40B4-BE49-F238E27FC236}">
                <a16:creationId xmlns:a16="http://schemas.microsoft.com/office/drawing/2014/main" id="{584557DD-D1C4-DED6-A27D-28E5A787E451}"/>
              </a:ext>
            </a:extLst>
          </p:cNvPr>
          <p:cNvSpPr txBox="1"/>
          <p:nvPr/>
        </p:nvSpPr>
        <p:spPr>
          <a:xfrm>
            <a:off x="126116" y="1223476"/>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70000-</a:t>
            </a:r>
            <a:endParaRPr lang="en-IN" dirty="0">
              <a:solidFill>
                <a:schemeClr val="bg1"/>
              </a:solidFill>
              <a:latin typeface="Bahnschrift SemiBold" panose="020B0502040204020203" pitchFamily="34" charset="0"/>
            </a:endParaRPr>
          </a:p>
        </p:txBody>
      </p:sp>
      <p:sp>
        <p:nvSpPr>
          <p:cNvPr id="88" name="TextBox 87">
            <a:extLst>
              <a:ext uri="{FF2B5EF4-FFF2-40B4-BE49-F238E27FC236}">
                <a16:creationId xmlns:a16="http://schemas.microsoft.com/office/drawing/2014/main" id="{A04A71DA-BA73-D7C7-C836-8DE0730BD246}"/>
              </a:ext>
            </a:extLst>
          </p:cNvPr>
          <p:cNvSpPr txBox="1"/>
          <p:nvPr/>
        </p:nvSpPr>
        <p:spPr>
          <a:xfrm>
            <a:off x="135182" y="1883703"/>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60000-</a:t>
            </a:r>
            <a:endParaRPr lang="en-IN" dirty="0">
              <a:solidFill>
                <a:schemeClr val="bg1"/>
              </a:solidFill>
              <a:latin typeface="Bahnschrift SemiBold" panose="020B0502040204020203" pitchFamily="34" charset="0"/>
            </a:endParaRPr>
          </a:p>
        </p:txBody>
      </p:sp>
      <p:sp>
        <p:nvSpPr>
          <p:cNvPr id="89" name="TextBox 88">
            <a:extLst>
              <a:ext uri="{FF2B5EF4-FFF2-40B4-BE49-F238E27FC236}">
                <a16:creationId xmlns:a16="http://schemas.microsoft.com/office/drawing/2014/main" id="{5F627E85-33D1-2BD2-E8B2-33A88393B900}"/>
              </a:ext>
            </a:extLst>
          </p:cNvPr>
          <p:cNvSpPr txBox="1"/>
          <p:nvPr/>
        </p:nvSpPr>
        <p:spPr>
          <a:xfrm>
            <a:off x="126116" y="2500695"/>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50000-</a:t>
            </a:r>
            <a:endParaRPr lang="en-IN" dirty="0">
              <a:solidFill>
                <a:schemeClr val="bg1"/>
              </a:solidFill>
              <a:latin typeface="Bahnschrift SemiBold" panose="020B0502040204020203" pitchFamily="34" charset="0"/>
            </a:endParaRPr>
          </a:p>
        </p:txBody>
      </p:sp>
      <p:sp>
        <p:nvSpPr>
          <p:cNvPr id="90" name="TextBox 89">
            <a:extLst>
              <a:ext uri="{FF2B5EF4-FFF2-40B4-BE49-F238E27FC236}">
                <a16:creationId xmlns:a16="http://schemas.microsoft.com/office/drawing/2014/main" id="{2C1D61FB-7AD8-76A2-CE4D-7A7BCC892DB9}"/>
              </a:ext>
            </a:extLst>
          </p:cNvPr>
          <p:cNvSpPr txBox="1"/>
          <p:nvPr/>
        </p:nvSpPr>
        <p:spPr>
          <a:xfrm>
            <a:off x="126116" y="3150869"/>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40000-</a:t>
            </a:r>
            <a:endParaRPr lang="en-IN" dirty="0">
              <a:solidFill>
                <a:schemeClr val="bg1"/>
              </a:solidFill>
              <a:latin typeface="Bahnschrift SemiBold" panose="020B0502040204020203" pitchFamily="34" charset="0"/>
            </a:endParaRPr>
          </a:p>
        </p:txBody>
      </p:sp>
      <p:sp>
        <p:nvSpPr>
          <p:cNvPr id="91" name="TextBox 90">
            <a:extLst>
              <a:ext uri="{FF2B5EF4-FFF2-40B4-BE49-F238E27FC236}">
                <a16:creationId xmlns:a16="http://schemas.microsoft.com/office/drawing/2014/main" id="{AC2C1074-2CCE-9948-D237-67D06E1A9543}"/>
              </a:ext>
            </a:extLst>
          </p:cNvPr>
          <p:cNvSpPr txBox="1"/>
          <p:nvPr/>
        </p:nvSpPr>
        <p:spPr>
          <a:xfrm>
            <a:off x="115022" y="3783882"/>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30000-</a:t>
            </a:r>
            <a:endParaRPr lang="en-IN" dirty="0">
              <a:solidFill>
                <a:schemeClr val="bg1"/>
              </a:solidFill>
              <a:latin typeface="Bahnschrift SemiBold" panose="020B0502040204020203" pitchFamily="34" charset="0"/>
            </a:endParaRPr>
          </a:p>
        </p:txBody>
      </p:sp>
      <p:sp>
        <p:nvSpPr>
          <p:cNvPr id="92" name="TextBox 91">
            <a:extLst>
              <a:ext uri="{FF2B5EF4-FFF2-40B4-BE49-F238E27FC236}">
                <a16:creationId xmlns:a16="http://schemas.microsoft.com/office/drawing/2014/main" id="{75AC9973-6E76-0741-620D-86547F411BF5}"/>
              </a:ext>
            </a:extLst>
          </p:cNvPr>
          <p:cNvSpPr txBox="1"/>
          <p:nvPr/>
        </p:nvSpPr>
        <p:spPr>
          <a:xfrm>
            <a:off x="119587" y="4418226"/>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20000-</a:t>
            </a:r>
            <a:endParaRPr lang="en-IN" dirty="0">
              <a:solidFill>
                <a:schemeClr val="bg1"/>
              </a:solidFill>
              <a:latin typeface="Bahnschrift SemiBold" panose="020B0502040204020203" pitchFamily="34" charset="0"/>
            </a:endParaRPr>
          </a:p>
        </p:txBody>
      </p:sp>
      <p:sp>
        <p:nvSpPr>
          <p:cNvPr id="93" name="TextBox 92">
            <a:extLst>
              <a:ext uri="{FF2B5EF4-FFF2-40B4-BE49-F238E27FC236}">
                <a16:creationId xmlns:a16="http://schemas.microsoft.com/office/drawing/2014/main" id="{3F3F4E7D-C87F-4E56-5006-51A75BAAD597}"/>
              </a:ext>
            </a:extLst>
          </p:cNvPr>
          <p:cNvSpPr txBox="1"/>
          <p:nvPr/>
        </p:nvSpPr>
        <p:spPr>
          <a:xfrm>
            <a:off x="127453" y="5062861"/>
            <a:ext cx="911864"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10000-</a:t>
            </a:r>
            <a:endParaRPr lang="en-IN" dirty="0">
              <a:solidFill>
                <a:schemeClr val="bg1"/>
              </a:solidFill>
              <a:latin typeface="Bahnschrift SemiBold" panose="020B0502040204020203" pitchFamily="34" charset="0"/>
            </a:endParaRPr>
          </a:p>
        </p:txBody>
      </p:sp>
      <p:sp>
        <p:nvSpPr>
          <p:cNvPr id="94" name="TextBox 93">
            <a:extLst>
              <a:ext uri="{FF2B5EF4-FFF2-40B4-BE49-F238E27FC236}">
                <a16:creationId xmlns:a16="http://schemas.microsoft.com/office/drawing/2014/main" id="{7E561609-9197-460F-790B-0D85B2BB1602}"/>
              </a:ext>
            </a:extLst>
          </p:cNvPr>
          <p:cNvSpPr txBox="1"/>
          <p:nvPr/>
        </p:nvSpPr>
        <p:spPr>
          <a:xfrm rot="16200000">
            <a:off x="-1878089" y="2243595"/>
            <a:ext cx="3948040"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a:t>
            </a:r>
            <a:r>
              <a:rPr lang="en-US" sz="1600" dirty="0" err="1">
                <a:solidFill>
                  <a:schemeClr val="bg1"/>
                </a:solidFill>
                <a:latin typeface="Bahnschrift SemiBold" panose="020B0502040204020203" pitchFamily="34" charset="0"/>
              </a:rPr>
              <a:t>Avarage</a:t>
            </a:r>
            <a:r>
              <a:rPr lang="en-US" sz="1600" dirty="0">
                <a:solidFill>
                  <a:schemeClr val="bg1"/>
                </a:solidFill>
                <a:latin typeface="Bahnschrift SemiBold" panose="020B0502040204020203" pitchFamily="34" charset="0"/>
              </a:rPr>
              <a:t> Selling Price Phones}</a:t>
            </a:r>
            <a:endParaRPr lang="en-IN" dirty="0">
              <a:solidFill>
                <a:schemeClr val="bg1"/>
              </a:solidFill>
              <a:latin typeface="Bahnschrift SemiBold" panose="020B0502040204020203" pitchFamily="34" charset="0"/>
            </a:endParaRPr>
          </a:p>
        </p:txBody>
      </p:sp>
      <p:sp>
        <p:nvSpPr>
          <p:cNvPr id="95" name="TextBox 94">
            <a:extLst>
              <a:ext uri="{FF2B5EF4-FFF2-40B4-BE49-F238E27FC236}">
                <a16:creationId xmlns:a16="http://schemas.microsoft.com/office/drawing/2014/main" id="{2A8A49BA-B782-6DB1-52E7-FD5209B2925A}"/>
              </a:ext>
            </a:extLst>
          </p:cNvPr>
          <p:cNvSpPr txBox="1"/>
          <p:nvPr/>
        </p:nvSpPr>
        <p:spPr>
          <a:xfrm>
            <a:off x="3716356" y="144618"/>
            <a:ext cx="4572000"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[Average Price of Selling Phones by Brand]</a:t>
            </a:r>
            <a:endParaRPr lang="en-IN" sz="1400" dirty="0">
              <a:solidFill>
                <a:schemeClr val="bg1"/>
              </a:solidFill>
              <a:latin typeface="Bahnschrift SemiBold" panose="020B0502040204020203" pitchFamily="34" charset="0"/>
            </a:endParaRPr>
          </a:p>
        </p:txBody>
      </p:sp>
      <p:sp>
        <p:nvSpPr>
          <p:cNvPr id="97" name="TextBox 96">
            <a:extLst>
              <a:ext uri="{FF2B5EF4-FFF2-40B4-BE49-F238E27FC236}">
                <a16:creationId xmlns:a16="http://schemas.microsoft.com/office/drawing/2014/main" id="{4940CDB7-B87F-98B1-DB44-C5BAFED00A53}"/>
              </a:ext>
            </a:extLst>
          </p:cNvPr>
          <p:cNvSpPr txBox="1"/>
          <p:nvPr/>
        </p:nvSpPr>
        <p:spPr>
          <a:xfrm rot="16200000">
            <a:off x="685465" y="5676766"/>
            <a:ext cx="917588" cy="584775"/>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ASUS-</a:t>
            </a:r>
            <a:endParaRPr lang="en-IN" dirty="0">
              <a:solidFill>
                <a:schemeClr val="bg1"/>
              </a:solidFill>
              <a:latin typeface="Bahnschrift SemiBold" panose="020B0502040204020203" pitchFamily="34" charset="0"/>
            </a:endParaRPr>
          </a:p>
        </p:txBody>
      </p:sp>
      <p:sp>
        <p:nvSpPr>
          <p:cNvPr id="99" name="TextBox 98">
            <a:extLst>
              <a:ext uri="{FF2B5EF4-FFF2-40B4-BE49-F238E27FC236}">
                <a16:creationId xmlns:a16="http://schemas.microsoft.com/office/drawing/2014/main" id="{347AF86D-9EB1-5700-62B7-71D30EFDD73C}"/>
              </a:ext>
            </a:extLst>
          </p:cNvPr>
          <p:cNvSpPr txBox="1"/>
          <p:nvPr/>
        </p:nvSpPr>
        <p:spPr>
          <a:xfrm rot="16200000">
            <a:off x="1311765" y="5853977"/>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Apple-</a:t>
            </a:r>
            <a:endParaRPr lang="en-IN" dirty="0">
              <a:solidFill>
                <a:schemeClr val="bg1"/>
              </a:solidFill>
              <a:latin typeface="Bahnschrift SemiBold" panose="020B0502040204020203" pitchFamily="34" charset="0"/>
            </a:endParaRPr>
          </a:p>
        </p:txBody>
      </p:sp>
      <p:sp>
        <p:nvSpPr>
          <p:cNvPr id="100" name="TextBox 99">
            <a:extLst>
              <a:ext uri="{FF2B5EF4-FFF2-40B4-BE49-F238E27FC236}">
                <a16:creationId xmlns:a16="http://schemas.microsoft.com/office/drawing/2014/main" id="{607D36A3-4532-59C6-1B8A-F44561C6EE31}"/>
              </a:ext>
            </a:extLst>
          </p:cNvPr>
          <p:cNvSpPr txBox="1"/>
          <p:nvPr/>
        </p:nvSpPr>
        <p:spPr>
          <a:xfrm rot="16200000">
            <a:off x="1864187" y="5950109"/>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GIONEE-</a:t>
            </a:r>
            <a:endParaRPr lang="en-IN" dirty="0">
              <a:solidFill>
                <a:schemeClr val="bg1"/>
              </a:solidFill>
              <a:latin typeface="Bahnschrift SemiBold" panose="020B0502040204020203" pitchFamily="34" charset="0"/>
            </a:endParaRPr>
          </a:p>
        </p:txBody>
      </p:sp>
      <p:sp>
        <p:nvSpPr>
          <p:cNvPr id="101" name="TextBox 100">
            <a:extLst>
              <a:ext uri="{FF2B5EF4-FFF2-40B4-BE49-F238E27FC236}">
                <a16:creationId xmlns:a16="http://schemas.microsoft.com/office/drawing/2014/main" id="{5A798117-438F-2B9A-64FF-5512D6ECD690}"/>
              </a:ext>
            </a:extLst>
          </p:cNvPr>
          <p:cNvSpPr txBox="1"/>
          <p:nvPr/>
        </p:nvSpPr>
        <p:spPr>
          <a:xfrm rot="16200000">
            <a:off x="2377739" y="5698432"/>
            <a:ext cx="1223227" cy="646331"/>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Google- Pixel</a:t>
            </a:r>
            <a:endParaRPr lang="en-IN" dirty="0">
              <a:solidFill>
                <a:schemeClr val="bg1"/>
              </a:solidFill>
              <a:latin typeface="Bahnschrift SemiBold" panose="020B0502040204020203" pitchFamily="34" charset="0"/>
            </a:endParaRPr>
          </a:p>
        </p:txBody>
      </p:sp>
      <p:sp>
        <p:nvSpPr>
          <p:cNvPr id="102" name="TextBox 101">
            <a:extLst>
              <a:ext uri="{FF2B5EF4-FFF2-40B4-BE49-F238E27FC236}">
                <a16:creationId xmlns:a16="http://schemas.microsoft.com/office/drawing/2014/main" id="{97864F0E-1AF3-B099-7E3C-09790CE9955B}"/>
              </a:ext>
            </a:extLst>
          </p:cNvPr>
          <p:cNvSpPr txBox="1"/>
          <p:nvPr/>
        </p:nvSpPr>
        <p:spPr>
          <a:xfrm rot="16200000">
            <a:off x="2798995" y="5412854"/>
            <a:ext cx="149687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HTC-</a:t>
            </a:r>
            <a:endParaRPr lang="en-IN" dirty="0">
              <a:solidFill>
                <a:schemeClr val="bg1"/>
              </a:solidFill>
              <a:latin typeface="Bahnschrift SemiBold" panose="020B0502040204020203" pitchFamily="34" charset="0"/>
            </a:endParaRPr>
          </a:p>
        </p:txBody>
      </p:sp>
      <p:sp>
        <p:nvSpPr>
          <p:cNvPr id="103" name="TextBox 102">
            <a:extLst>
              <a:ext uri="{FF2B5EF4-FFF2-40B4-BE49-F238E27FC236}">
                <a16:creationId xmlns:a16="http://schemas.microsoft.com/office/drawing/2014/main" id="{CB901698-6113-27E8-BA76-5BAED63FB3AD}"/>
              </a:ext>
            </a:extLst>
          </p:cNvPr>
          <p:cNvSpPr txBox="1"/>
          <p:nvPr/>
        </p:nvSpPr>
        <p:spPr>
          <a:xfrm rot="16200000">
            <a:off x="3621503" y="5795326"/>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IQOO-</a:t>
            </a:r>
            <a:endParaRPr lang="en-IN" dirty="0">
              <a:solidFill>
                <a:schemeClr val="bg1"/>
              </a:solidFill>
              <a:latin typeface="Bahnschrift SemiBold" panose="020B0502040204020203" pitchFamily="34" charset="0"/>
            </a:endParaRPr>
          </a:p>
        </p:txBody>
      </p:sp>
      <p:sp>
        <p:nvSpPr>
          <p:cNvPr id="104" name="TextBox 103">
            <a:extLst>
              <a:ext uri="{FF2B5EF4-FFF2-40B4-BE49-F238E27FC236}">
                <a16:creationId xmlns:a16="http://schemas.microsoft.com/office/drawing/2014/main" id="{25A467C8-14C5-C74C-A199-62A5F611D8D4}"/>
              </a:ext>
            </a:extLst>
          </p:cNvPr>
          <p:cNvSpPr txBox="1"/>
          <p:nvPr/>
        </p:nvSpPr>
        <p:spPr>
          <a:xfrm rot="16200000">
            <a:off x="4029440" y="5990464"/>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err="1">
                <a:solidFill>
                  <a:schemeClr val="bg1"/>
                </a:solidFill>
                <a:latin typeface="Bahnschrift SemiBold" panose="020B0502040204020203" pitchFamily="34" charset="0"/>
              </a:rPr>
              <a:t>Infinix</a:t>
            </a:r>
            <a:r>
              <a:rPr lang="en-IN" sz="16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105" name="TextBox 104">
            <a:extLst>
              <a:ext uri="{FF2B5EF4-FFF2-40B4-BE49-F238E27FC236}">
                <a16:creationId xmlns:a16="http://schemas.microsoft.com/office/drawing/2014/main" id="{3F071423-DB7D-5D93-0FA8-42F56D7DB25A}"/>
              </a:ext>
            </a:extLst>
          </p:cNvPr>
          <p:cNvSpPr txBox="1"/>
          <p:nvPr/>
        </p:nvSpPr>
        <p:spPr>
          <a:xfrm rot="16200000">
            <a:off x="4725561" y="5799876"/>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LG-</a:t>
            </a:r>
            <a:endParaRPr lang="en-IN" dirty="0">
              <a:solidFill>
                <a:schemeClr val="bg1"/>
              </a:solidFill>
              <a:latin typeface="Bahnschrift SemiBold" panose="020B0502040204020203" pitchFamily="34" charset="0"/>
            </a:endParaRPr>
          </a:p>
        </p:txBody>
      </p:sp>
      <p:sp>
        <p:nvSpPr>
          <p:cNvPr id="106" name="TextBox 105">
            <a:extLst>
              <a:ext uri="{FF2B5EF4-FFF2-40B4-BE49-F238E27FC236}">
                <a16:creationId xmlns:a16="http://schemas.microsoft.com/office/drawing/2014/main" id="{84013B79-183D-9889-24C0-037A89E95084}"/>
              </a:ext>
            </a:extLst>
          </p:cNvPr>
          <p:cNvSpPr txBox="1"/>
          <p:nvPr/>
        </p:nvSpPr>
        <p:spPr>
          <a:xfrm rot="16200000">
            <a:off x="5175095" y="5853977"/>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Lenovo-</a:t>
            </a:r>
            <a:endParaRPr lang="en-IN" dirty="0">
              <a:solidFill>
                <a:schemeClr val="bg1"/>
              </a:solidFill>
              <a:latin typeface="Bahnschrift SemiBold" panose="020B0502040204020203" pitchFamily="34" charset="0"/>
            </a:endParaRPr>
          </a:p>
        </p:txBody>
      </p:sp>
      <p:sp>
        <p:nvSpPr>
          <p:cNvPr id="108" name="TextBox 107">
            <a:extLst>
              <a:ext uri="{FF2B5EF4-FFF2-40B4-BE49-F238E27FC236}">
                <a16:creationId xmlns:a16="http://schemas.microsoft.com/office/drawing/2014/main" id="{9A8FB0B4-214E-181D-2B3F-6DFE0A23AC8E}"/>
              </a:ext>
            </a:extLst>
          </p:cNvPr>
          <p:cNvSpPr txBox="1"/>
          <p:nvPr/>
        </p:nvSpPr>
        <p:spPr>
          <a:xfrm rot="16200000">
            <a:off x="5719693" y="5950109"/>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Motorola-</a:t>
            </a:r>
            <a:endParaRPr lang="en-IN" dirty="0">
              <a:solidFill>
                <a:schemeClr val="bg1"/>
              </a:solidFill>
              <a:latin typeface="Bahnschrift SemiBold" panose="020B0502040204020203" pitchFamily="34" charset="0"/>
            </a:endParaRPr>
          </a:p>
        </p:txBody>
      </p:sp>
      <p:sp>
        <p:nvSpPr>
          <p:cNvPr id="109" name="TextBox 108">
            <a:extLst>
              <a:ext uri="{FF2B5EF4-FFF2-40B4-BE49-F238E27FC236}">
                <a16:creationId xmlns:a16="http://schemas.microsoft.com/office/drawing/2014/main" id="{F61E47FE-6AA2-DE9A-0A44-8CA237DA84B4}"/>
              </a:ext>
            </a:extLst>
          </p:cNvPr>
          <p:cNvSpPr txBox="1"/>
          <p:nvPr/>
        </p:nvSpPr>
        <p:spPr>
          <a:xfrm rot="16200000">
            <a:off x="6253668" y="5853976"/>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Nokia-</a:t>
            </a:r>
            <a:endParaRPr lang="en-IN" dirty="0">
              <a:solidFill>
                <a:schemeClr val="bg1"/>
              </a:solidFill>
              <a:latin typeface="Bahnschrift SemiBold" panose="020B0502040204020203" pitchFamily="34" charset="0"/>
            </a:endParaRPr>
          </a:p>
        </p:txBody>
      </p:sp>
      <p:sp>
        <p:nvSpPr>
          <p:cNvPr id="110" name="TextBox 109">
            <a:extLst>
              <a:ext uri="{FF2B5EF4-FFF2-40B4-BE49-F238E27FC236}">
                <a16:creationId xmlns:a16="http://schemas.microsoft.com/office/drawing/2014/main" id="{7A702EDC-E10C-4617-2185-BD5C9DA8F7F1}"/>
              </a:ext>
            </a:extLst>
          </p:cNvPr>
          <p:cNvSpPr txBox="1"/>
          <p:nvPr/>
        </p:nvSpPr>
        <p:spPr>
          <a:xfrm rot="16200000">
            <a:off x="6906166" y="5757448"/>
            <a:ext cx="91758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OPPO-</a:t>
            </a:r>
            <a:endParaRPr lang="en-IN" dirty="0">
              <a:solidFill>
                <a:schemeClr val="bg1"/>
              </a:solidFill>
              <a:latin typeface="Bahnschrift SemiBold" panose="020B0502040204020203" pitchFamily="34" charset="0"/>
            </a:endParaRPr>
          </a:p>
        </p:txBody>
      </p:sp>
      <p:sp>
        <p:nvSpPr>
          <p:cNvPr id="111" name="TextBox 110">
            <a:extLst>
              <a:ext uri="{FF2B5EF4-FFF2-40B4-BE49-F238E27FC236}">
                <a16:creationId xmlns:a16="http://schemas.microsoft.com/office/drawing/2014/main" id="{AE58A433-25D9-24ED-13DB-DB9877E098CB}"/>
              </a:ext>
            </a:extLst>
          </p:cNvPr>
          <p:cNvSpPr txBox="1"/>
          <p:nvPr/>
        </p:nvSpPr>
        <p:spPr>
          <a:xfrm rot="16200000">
            <a:off x="7355701" y="5683479"/>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POCO-</a:t>
            </a:r>
            <a:endParaRPr lang="en-IN" dirty="0">
              <a:solidFill>
                <a:schemeClr val="bg1"/>
              </a:solidFill>
              <a:latin typeface="Bahnschrift SemiBold" panose="020B0502040204020203" pitchFamily="34" charset="0"/>
            </a:endParaRPr>
          </a:p>
        </p:txBody>
      </p:sp>
      <p:sp>
        <p:nvSpPr>
          <p:cNvPr id="112" name="TextBox 111">
            <a:extLst>
              <a:ext uri="{FF2B5EF4-FFF2-40B4-BE49-F238E27FC236}">
                <a16:creationId xmlns:a16="http://schemas.microsoft.com/office/drawing/2014/main" id="{45C74B69-6E92-77D4-A1E1-2EB727AC92A9}"/>
              </a:ext>
            </a:extLst>
          </p:cNvPr>
          <p:cNvSpPr txBox="1"/>
          <p:nvPr/>
        </p:nvSpPr>
        <p:spPr>
          <a:xfrm rot="16200000">
            <a:off x="7926952" y="5990464"/>
            <a:ext cx="1136665" cy="338554"/>
          </a:xfrm>
          <a:prstGeom prst="rect">
            <a:avLst/>
          </a:prstGeom>
          <a:noFill/>
        </p:spPr>
        <p:txBody>
          <a:bodyPr wrap="square" rtlCol="0">
            <a:spAutoFit/>
          </a:bodyPr>
          <a:lstStyle/>
          <a:p>
            <a:r>
              <a:rPr lang="en-IN" sz="1600" dirty="0" err="1">
                <a:solidFill>
                  <a:schemeClr val="bg1"/>
                </a:solidFill>
                <a:latin typeface="Bahnschrift SemiBold" panose="020B0502040204020203" pitchFamily="34" charset="0"/>
              </a:rPr>
              <a:t>Samsang</a:t>
            </a:r>
            <a:r>
              <a:rPr lang="en-IN" sz="16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113" name="TextBox 112">
            <a:extLst>
              <a:ext uri="{FF2B5EF4-FFF2-40B4-BE49-F238E27FC236}">
                <a16:creationId xmlns:a16="http://schemas.microsoft.com/office/drawing/2014/main" id="{18F8FAD0-34AE-972E-BEB9-9BBE0347DD60}"/>
              </a:ext>
            </a:extLst>
          </p:cNvPr>
          <p:cNvSpPr txBox="1"/>
          <p:nvPr/>
        </p:nvSpPr>
        <p:spPr>
          <a:xfrm rot="16200000">
            <a:off x="8505228" y="5817427"/>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Xiaomi-</a:t>
            </a:r>
            <a:endParaRPr lang="en-IN" dirty="0">
              <a:solidFill>
                <a:schemeClr val="bg1"/>
              </a:solidFill>
              <a:latin typeface="Bahnschrift SemiBold" panose="020B0502040204020203" pitchFamily="34" charset="0"/>
            </a:endParaRPr>
          </a:p>
        </p:txBody>
      </p:sp>
      <p:sp>
        <p:nvSpPr>
          <p:cNvPr id="114" name="TextBox 113">
            <a:extLst>
              <a:ext uri="{FF2B5EF4-FFF2-40B4-BE49-F238E27FC236}">
                <a16:creationId xmlns:a16="http://schemas.microsoft.com/office/drawing/2014/main" id="{87A6D1A0-EC28-EED8-9195-B92E6E43CF10}"/>
              </a:ext>
            </a:extLst>
          </p:cNvPr>
          <p:cNvSpPr txBox="1"/>
          <p:nvPr/>
        </p:nvSpPr>
        <p:spPr>
          <a:xfrm rot="16200000">
            <a:off x="9045831" y="5852319"/>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err="1">
                <a:solidFill>
                  <a:schemeClr val="bg1"/>
                </a:solidFill>
                <a:latin typeface="Bahnschrift SemiBold" panose="020B0502040204020203" pitchFamily="34" charset="0"/>
              </a:rPr>
              <a:t>realme</a:t>
            </a:r>
            <a:r>
              <a:rPr lang="en-IN" sz="1600" dirty="0">
                <a:solidFill>
                  <a:schemeClr val="bg1"/>
                </a:solidFill>
                <a:latin typeface="Bahnschrift SemiBold" panose="020B0502040204020203" pitchFamily="34" charset="0"/>
              </a:rPr>
              <a:t>-</a:t>
            </a:r>
            <a:endParaRPr lang="en-IN" dirty="0">
              <a:solidFill>
                <a:schemeClr val="bg1"/>
              </a:solidFill>
              <a:latin typeface="Bahnschrift SemiBold" panose="020B0502040204020203" pitchFamily="34" charset="0"/>
            </a:endParaRPr>
          </a:p>
        </p:txBody>
      </p:sp>
      <p:sp>
        <p:nvSpPr>
          <p:cNvPr id="115" name="TextBox 114">
            <a:extLst>
              <a:ext uri="{FF2B5EF4-FFF2-40B4-BE49-F238E27FC236}">
                <a16:creationId xmlns:a16="http://schemas.microsoft.com/office/drawing/2014/main" id="{07CE99ED-CEEC-196B-7260-755CAEC09D24}"/>
              </a:ext>
            </a:extLst>
          </p:cNvPr>
          <p:cNvSpPr txBox="1"/>
          <p:nvPr/>
        </p:nvSpPr>
        <p:spPr>
          <a:xfrm rot="16200000">
            <a:off x="9632385" y="5904863"/>
            <a:ext cx="1136665"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VIVO-</a:t>
            </a:r>
            <a:endParaRPr lang="en-IN" dirty="0">
              <a:solidFill>
                <a:schemeClr val="bg1"/>
              </a:solidFill>
              <a:latin typeface="Bahnschrift SemiBold" panose="020B0502040204020203" pitchFamily="34" charset="0"/>
            </a:endParaRPr>
          </a:p>
        </p:txBody>
      </p:sp>
      <p:sp>
        <p:nvSpPr>
          <p:cNvPr id="118" name="Speech Bubble: Rectangle with Corners Rounded 117">
            <a:extLst>
              <a:ext uri="{FF2B5EF4-FFF2-40B4-BE49-F238E27FC236}">
                <a16:creationId xmlns:a16="http://schemas.microsoft.com/office/drawing/2014/main" id="{70FB7683-0920-17A8-D218-1AD78CA6EF3D}"/>
              </a:ext>
            </a:extLst>
          </p:cNvPr>
          <p:cNvSpPr/>
          <p:nvPr/>
        </p:nvSpPr>
        <p:spPr>
          <a:xfrm>
            <a:off x="5806808" y="812011"/>
            <a:ext cx="4543103" cy="1698873"/>
          </a:xfrm>
          <a:prstGeom prst="wedgeRoundRectCallout">
            <a:avLst>
              <a:gd name="adj1" fmla="val -43197"/>
              <a:gd name="adj2" fmla="val 75315"/>
              <a:gd name="adj3" fmla="val 16667"/>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Box 119">
            <a:extLst>
              <a:ext uri="{FF2B5EF4-FFF2-40B4-BE49-F238E27FC236}">
                <a16:creationId xmlns:a16="http://schemas.microsoft.com/office/drawing/2014/main" id="{8DDE9568-50D5-6C40-1847-C5D98ABFBC78}"/>
              </a:ext>
            </a:extLst>
          </p:cNvPr>
          <p:cNvSpPr txBox="1"/>
          <p:nvPr/>
        </p:nvSpPr>
        <p:spPr>
          <a:xfrm>
            <a:off x="5969905" y="927290"/>
            <a:ext cx="427851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This  Line - Plot  is   showing   Average</a:t>
            </a:r>
            <a:endParaRPr lang="en-IN" dirty="0"/>
          </a:p>
        </p:txBody>
      </p:sp>
      <p:sp>
        <p:nvSpPr>
          <p:cNvPr id="121" name="TextBox 120">
            <a:extLst>
              <a:ext uri="{FF2B5EF4-FFF2-40B4-BE49-F238E27FC236}">
                <a16:creationId xmlns:a16="http://schemas.microsoft.com/office/drawing/2014/main" id="{975C99F8-2F4B-EA20-58A8-B758BFAC8DE0}"/>
              </a:ext>
            </a:extLst>
          </p:cNvPr>
          <p:cNvSpPr txBox="1"/>
          <p:nvPr/>
        </p:nvSpPr>
        <p:spPr>
          <a:xfrm>
            <a:off x="5889115" y="1210692"/>
            <a:ext cx="4303324"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Selling  Price  of  Each Brand. From this</a:t>
            </a:r>
            <a:endParaRPr lang="en-IN" dirty="0"/>
          </a:p>
        </p:txBody>
      </p:sp>
      <p:sp>
        <p:nvSpPr>
          <p:cNvPr id="122" name="TextBox 121">
            <a:extLst>
              <a:ext uri="{FF2B5EF4-FFF2-40B4-BE49-F238E27FC236}">
                <a16:creationId xmlns:a16="http://schemas.microsoft.com/office/drawing/2014/main" id="{B32E89F7-7229-9E79-81BD-B206218EC7E9}"/>
              </a:ext>
            </a:extLst>
          </p:cNvPr>
          <p:cNvSpPr txBox="1"/>
          <p:nvPr/>
        </p:nvSpPr>
        <p:spPr>
          <a:xfrm>
            <a:off x="5893969" y="1460343"/>
            <a:ext cx="434070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graph we can analyze that, Apple Brand</a:t>
            </a:r>
            <a:endParaRPr lang="en-IN" dirty="0"/>
          </a:p>
        </p:txBody>
      </p:sp>
      <p:sp>
        <p:nvSpPr>
          <p:cNvPr id="123" name="TextBox 122">
            <a:extLst>
              <a:ext uri="{FF2B5EF4-FFF2-40B4-BE49-F238E27FC236}">
                <a16:creationId xmlns:a16="http://schemas.microsoft.com/office/drawing/2014/main" id="{7FD740CB-6DDF-F173-85A5-ACD4AEC54945}"/>
              </a:ext>
            </a:extLst>
          </p:cNvPr>
          <p:cNvSpPr txBox="1"/>
          <p:nvPr/>
        </p:nvSpPr>
        <p:spPr>
          <a:xfrm>
            <a:off x="5899445" y="1730125"/>
            <a:ext cx="434070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has  the  Highest Average  Selling Price</a:t>
            </a:r>
            <a:endParaRPr lang="en-IN" dirty="0"/>
          </a:p>
        </p:txBody>
      </p:sp>
      <p:sp>
        <p:nvSpPr>
          <p:cNvPr id="124" name="TextBox 123">
            <a:extLst>
              <a:ext uri="{FF2B5EF4-FFF2-40B4-BE49-F238E27FC236}">
                <a16:creationId xmlns:a16="http://schemas.microsoft.com/office/drawing/2014/main" id="{EA1B792D-A580-F435-BA48-CEC1188E2283}"/>
              </a:ext>
            </a:extLst>
          </p:cNvPr>
          <p:cNvSpPr txBox="1"/>
          <p:nvPr/>
        </p:nvSpPr>
        <p:spPr>
          <a:xfrm>
            <a:off x="5893968" y="2011401"/>
            <a:ext cx="434070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among all, followed by Google Pixel</a:t>
            </a:r>
            <a:endParaRPr lang="en-IN" dirty="0"/>
          </a:p>
        </p:txBody>
      </p:sp>
      <p:pic>
        <p:nvPicPr>
          <p:cNvPr id="2" name="Picture 1">
            <a:extLst>
              <a:ext uri="{FF2B5EF4-FFF2-40B4-BE49-F238E27FC236}">
                <a16:creationId xmlns:a16="http://schemas.microsoft.com/office/drawing/2014/main" id="{8C8A0B97-D215-965B-7A7E-8EB649A3A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899"/>
            <a:ext cx="862188" cy="266201"/>
          </a:xfrm>
          <a:prstGeom prst="rect">
            <a:avLst/>
          </a:prstGeom>
        </p:spPr>
      </p:pic>
      <p:sp>
        <p:nvSpPr>
          <p:cNvPr id="4" name="TextBox 3">
            <a:extLst>
              <a:ext uri="{FF2B5EF4-FFF2-40B4-BE49-F238E27FC236}">
                <a16:creationId xmlns:a16="http://schemas.microsoft.com/office/drawing/2014/main" id="{456342A8-B38B-94C2-7DF5-C8DB80E8C6CB}"/>
              </a:ext>
            </a:extLst>
          </p:cNvPr>
          <p:cNvSpPr txBox="1"/>
          <p:nvPr/>
        </p:nvSpPr>
        <p:spPr>
          <a:xfrm>
            <a:off x="10491952" y="-9795"/>
            <a:ext cx="1904788"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243884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4"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1" fill="hold" nodeType="withEffect">
                                  <p:stCondLst>
                                    <p:cond delay="75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4"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1" fill="hold" nodeType="withEffect">
                                  <p:stCondLst>
                                    <p:cond delay="125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par>
                                <p:cTn id="23" presetID="22" presetClass="entr" presetSubtype="4" fill="hold" nodeType="withEffect">
                                  <p:stCondLst>
                                    <p:cond delay="150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1" fill="hold" nodeType="withEffect">
                                  <p:stCondLst>
                                    <p:cond delay="175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par>
                                <p:cTn id="29" presetID="22" presetClass="entr" presetSubtype="4" fill="hold" nodeType="withEffect">
                                  <p:stCondLst>
                                    <p:cond delay="200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par>
                                <p:cTn id="32" presetID="22" presetClass="entr" presetSubtype="1" fill="hold" nodeType="withEffect">
                                  <p:stCondLst>
                                    <p:cond delay="2250"/>
                                  </p:stCondLst>
                                  <p:childTnLst>
                                    <p:set>
                                      <p:cBhvr>
                                        <p:cTn id="33" dur="1" fill="hold">
                                          <p:stCondLst>
                                            <p:cond delay="0"/>
                                          </p:stCondLst>
                                        </p:cTn>
                                        <p:tgtEl>
                                          <p:spTgt spid="29"/>
                                        </p:tgtEl>
                                        <p:attrNameLst>
                                          <p:attrName>style.visibility</p:attrName>
                                        </p:attrNameLst>
                                      </p:cBhvr>
                                      <p:to>
                                        <p:strVal val="visible"/>
                                      </p:to>
                                    </p:set>
                                    <p:animEffect transition="in" filter="wipe(up)">
                                      <p:cBhvr>
                                        <p:cTn id="34" dur="500"/>
                                        <p:tgtEl>
                                          <p:spTgt spid="29"/>
                                        </p:tgtEl>
                                      </p:cBhvr>
                                    </p:animEffect>
                                  </p:childTnLst>
                                </p:cTn>
                              </p:par>
                              <p:par>
                                <p:cTn id="35" presetID="22" presetClass="entr" presetSubtype="4" fill="hold" nodeType="withEffect">
                                  <p:stCondLst>
                                    <p:cond delay="250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1" fill="hold" nodeType="withEffect">
                                  <p:stCondLst>
                                    <p:cond delay="2750"/>
                                  </p:stCondLst>
                                  <p:childTnLst>
                                    <p:set>
                                      <p:cBhvr>
                                        <p:cTn id="39" dur="1" fill="hold">
                                          <p:stCondLst>
                                            <p:cond delay="0"/>
                                          </p:stCondLst>
                                        </p:cTn>
                                        <p:tgtEl>
                                          <p:spTgt spid="33"/>
                                        </p:tgtEl>
                                        <p:attrNameLst>
                                          <p:attrName>style.visibility</p:attrName>
                                        </p:attrNameLst>
                                      </p:cBhvr>
                                      <p:to>
                                        <p:strVal val="visible"/>
                                      </p:to>
                                    </p:set>
                                    <p:animEffect transition="in" filter="wipe(up)">
                                      <p:cBhvr>
                                        <p:cTn id="40" dur="500"/>
                                        <p:tgtEl>
                                          <p:spTgt spid="33"/>
                                        </p:tgtEl>
                                      </p:cBhvr>
                                    </p:animEffect>
                                  </p:childTnLst>
                                </p:cTn>
                              </p:par>
                              <p:par>
                                <p:cTn id="41" presetID="22" presetClass="entr" presetSubtype="4" fill="hold" nodeType="withEffect">
                                  <p:stCondLst>
                                    <p:cond delay="300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1" fill="hold" nodeType="withEffect">
                                  <p:stCondLst>
                                    <p:cond delay="325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500"/>
                                        <p:tgtEl>
                                          <p:spTgt spid="37"/>
                                        </p:tgtEl>
                                      </p:cBhvr>
                                    </p:animEffect>
                                  </p:childTnLst>
                                </p:cTn>
                              </p:par>
                              <p:par>
                                <p:cTn id="47" presetID="22" presetClass="entr" presetSubtype="8" fill="hold" nodeType="withEffect">
                                  <p:stCondLst>
                                    <p:cond delay="350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par>
                                <p:cTn id="50" presetID="22" presetClass="entr" presetSubtype="4" fill="hold" nodeType="withEffect">
                                  <p:stCondLst>
                                    <p:cond delay="375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animEffect transition="in" filter="wipe(down)">
                                      <p:cBhvr>
                                        <p:cTn id="55" dur="500"/>
                                        <p:tgtEl>
                                          <p:spTgt spid="9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wipe(down)">
                                      <p:cBhvr>
                                        <p:cTn id="58" dur="500"/>
                                        <p:tgtEl>
                                          <p:spTgt spid="9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wipe(down)">
                                      <p:cBhvr>
                                        <p:cTn id="61" dur="500"/>
                                        <p:tgtEl>
                                          <p:spTgt spid="10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wipe(down)">
                                      <p:cBhvr>
                                        <p:cTn id="64" dur="500"/>
                                        <p:tgtEl>
                                          <p:spTgt spid="10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wipe(down)">
                                      <p:cBhvr>
                                        <p:cTn id="67" dur="500"/>
                                        <p:tgtEl>
                                          <p:spTgt spid="10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wipe(down)">
                                      <p:cBhvr>
                                        <p:cTn id="70" dur="500"/>
                                        <p:tgtEl>
                                          <p:spTgt spid="10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wipe(down)">
                                      <p:cBhvr>
                                        <p:cTn id="73" dur="500"/>
                                        <p:tgtEl>
                                          <p:spTgt spid="10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down)">
                                      <p:cBhvr>
                                        <p:cTn id="76" dur="500"/>
                                        <p:tgtEl>
                                          <p:spTgt spid="10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8"/>
                                        </p:tgtEl>
                                        <p:attrNameLst>
                                          <p:attrName>style.visibility</p:attrName>
                                        </p:attrNameLst>
                                      </p:cBhvr>
                                      <p:to>
                                        <p:strVal val="visible"/>
                                      </p:to>
                                    </p:set>
                                    <p:animEffect transition="in" filter="wipe(down)">
                                      <p:cBhvr>
                                        <p:cTn id="79" dur="500"/>
                                        <p:tgtEl>
                                          <p:spTgt spid="10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9"/>
                                        </p:tgtEl>
                                        <p:attrNameLst>
                                          <p:attrName>style.visibility</p:attrName>
                                        </p:attrNameLst>
                                      </p:cBhvr>
                                      <p:to>
                                        <p:strVal val="visible"/>
                                      </p:to>
                                    </p:set>
                                    <p:animEffect transition="in" filter="wipe(down)">
                                      <p:cBhvr>
                                        <p:cTn id="82" dur="500"/>
                                        <p:tgtEl>
                                          <p:spTgt spid="10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wipe(down)">
                                      <p:cBhvr>
                                        <p:cTn id="85" dur="500"/>
                                        <p:tgtEl>
                                          <p:spTgt spid="11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wipe(down)">
                                      <p:cBhvr>
                                        <p:cTn id="88" dur="500"/>
                                        <p:tgtEl>
                                          <p:spTgt spid="11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12"/>
                                        </p:tgtEl>
                                        <p:attrNameLst>
                                          <p:attrName>style.visibility</p:attrName>
                                        </p:attrNameLst>
                                      </p:cBhvr>
                                      <p:to>
                                        <p:strVal val="visible"/>
                                      </p:to>
                                    </p:set>
                                    <p:animEffect transition="in" filter="wipe(down)">
                                      <p:cBhvr>
                                        <p:cTn id="91" dur="500"/>
                                        <p:tgtEl>
                                          <p:spTgt spid="1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13"/>
                                        </p:tgtEl>
                                        <p:attrNameLst>
                                          <p:attrName>style.visibility</p:attrName>
                                        </p:attrNameLst>
                                      </p:cBhvr>
                                      <p:to>
                                        <p:strVal val="visible"/>
                                      </p:to>
                                    </p:set>
                                    <p:animEffect transition="in" filter="wipe(down)">
                                      <p:cBhvr>
                                        <p:cTn id="94" dur="500"/>
                                        <p:tgtEl>
                                          <p:spTgt spid="11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14"/>
                                        </p:tgtEl>
                                        <p:attrNameLst>
                                          <p:attrName>style.visibility</p:attrName>
                                        </p:attrNameLst>
                                      </p:cBhvr>
                                      <p:to>
                                        <p:strVal val="visible"/>
                                      </p:to>
                                    </p:set>
                                    <p:animEffect transition="in" filter="wipe(down)">
                                      <p:cBhvr>
                                        <p:cTn id="97" dur="500"/>
                                        <p:tgtEl>
                                          <p:spTgt spid="11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15"/>
                                        </p:tgtEl>
                                        <p:attrNameLst>
                                          <p:attrName>style.visibility</p:attrName>
                                        </p:attrNameLst>
                                      </p:cBhvr>
                                      <p:to>
                                        <p:strVal val="visible"/>
                                      </p:to>
                                    </p:set>
                                    <p:animEffect transition="in" filter="wipe(down)">
                                      <p:cBhvr>
                                        <p:cTn id="100" dur="500"/>
                                        <p:tgtEl>
                                          <p:spTgt spid="115"/>
                                        </p:tgtEl>
                                      </p:cBhvr>
                                    </p:animEffect>
                                  </p:childTnLst>
                                </p:cTn>
                              </p:par>
                              <p:par>
                                <p:cTn id="101" presetID="22" presetClass="entr" presetSubtype="2" fill="hold"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right)">
                                      <p:cBhvr>
                                        <p:cTn id="103" dur="500"/>
                                        <p:tgtEl>
                                          <p:spTgt spid="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93"/>
                                        </p:tgtEl>
                                        <p:attrNameLst>
                                          <p:attrName>style.visibility</p:attrName>
                                        </p:attrNameLst>
                                      </p:cBhvr>
                                      <p:to>
                                        <p:strVal val="visible"/>
                                      </p:to>
                                    </p:set>
                                    <p:animEffect transition="in" filter="wipe(left)">
                                      <p:cBhvr>
                                        <p:cTn id="106" dur="500"/>
                                        <p:tgtEl>
                                          <p:spTgt spid="93"/>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wipe(left)">
                                      <p:cBhvr>
                                        <p:cTn id="109" dur="500"/>
                                        <p:tgtEl>
                                          <p:spTgt spid="92"/>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left)">
                                      <p:cBhvr>
                                        <p:cTn id="112" dur="500"/>
                                        <p:tgtEl>
                                          <p:spTgt spid="9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wipe(left)">
                                      <p:cBhvr>
                                        <p:cTn id="115" dur="500"/>
                                        <p:tgtEl>
                                          <p:spTgt spid="90"/>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wipe(left)">
                                      <p:cBhvr>
                                        <p:cTn id="118" dur="500"/>
                                        <p:tgtEl>
                                          <p:spTgt spid="89"/>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animEffect transition="in" filter="wipe(left)">
                                      <p:cBhvr>
                                        <p:cTn id="121" dur="500"/>
                                        <p:tgtEl>
                                          <p:spTgt spid="88"/>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animEffect transition="in" filter="wipe(left)">
                                      <p:cBhvr>
                                        <p:cTn id="124" dur="500"/>
                                        <p:tgtEl>
                                          <p:spTgt spid="87"/>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wipe(left)">
                                      <p:cBhvr>
                                        <p:cTn id="127" dur="500"/>
                                        <p:tgtEl>
                                          <p:spTgt spid="8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wipe(down)">
                                      <p:cBhvr>
                                        <p:cTn id="130" dur="500"/>
                                        <p:tgtEl>
                                          <p:spTgt spid="95"/>
                                        </p:tgtEl>
                                      </p:cBhvr>
                                    </p:animEffect>
                                  </p:childTnLst>
                                </p:cTn>
                              </p:par>
                              <p:par>
                                <p:cTn id="131" presetID="22" presetClass="entr" presetSubtype="4" fill="hold" nodeType="withEffect">
                                  <p:stCondLst>
                                    <p:cond delay="0"/>
                                  </p:stCondLst>
                                  <p:childTnLst>
                                    <p:set>
                                      <p:cBhvr>
                                        <p:cTn id="132" dur="1" fill="hold">
                                          <p:stCondLst>
                                            <p:cond delay="0"/>
                                          </p:stCondLst>
                                        </p:cTn>
                                        <p:tgtEl>
                                          <p:spTgt spid="5"/>
                                        </p:tgtEl>
                                        <p:attrNameLst>
                                          <p:attrName>style.visibility</p:attrName>
                                        </p:attrNameLst>
                                      </p:cBhvr>
                                      <p:to>
                                        <p:strVal val="visible"/>
                                      </p:to>
                                    </p:set>
                                    <p:animEffect transition="in" filter="wipe(down)">
                                      <p:cBhvr>
                                        <p:cTn id="133" dur="500"/>
                                        <p:tgtEl>
                                          <p:spTgt spid="5"/>
                                        </p:tgtEl>
                                      </p:cBhvr>
                                    </p:animEffect>
                                  </p:childTnLst>
                                </p:cTn>
                              </p:par>
                              <p:par>
                                <p:cTn id="134" presetID="22" presetClass="entr" presetSubtype="8" fill="hold" nodeType="with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wipe(left)">
                                      <p:cBhvr>
                                        <p:cTn id="136" dur="500"/>
                                        <p:tgtEl>
                                          <p:spTgt spid="74"/>
                                        </p:tgtEl>
                                      </p:cBhvr>
                                    </p:animEffect>
                                  </p:childTnLst>
                                </p:cTn>
                              </p:par>
                              <p:par>
                                <p:cTn id="137" presetID="22" presetClass="entr" presetSubtype="1" fill="hold" nodeType="with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up)">
                                      <p:cBhvr>
                                        <p:cTn id="139" dur="500"/>
                                        <p:tgtEl>
                                          <p:spTgt spid="75"/>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105"/>
                                        </p:tgtEl>
                                        <p:attrNameLst>
                                          <p:attrName>style.visibility</p:attrName>
                                        </p:attrNameLst>
                                      </p:cBhvr>
                                      <p:to>
                                        <p:strVal val="visible"/>
                                      </p:to>
                                    </p:set>
                                    <p:animEffect transition="in" filter="wipe(down)">
                                      <p:cBhvr>
                                        <p:cTn id="142" dur="500"/>
                                        <p:tgtEl>
                                          <p:spTgt spid="105"/>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20"/>
                                        </p:tgtEl>
                                        <p:attrNameLst>
                                          <p:attrName>style.visibility</p:attrName>
                                        </p:attrNameLst>
                                      </p:cBhvr>
                                      <p:to>
                                        <p:strVal val="visible"/>
                                      </p:to>
                                    </p:set>
                                    <p:animEffect transition="in" filter="wipe(left)">
                                      <p:cBhvr>
                                        <p:cTn id="145" dur="750"/>
                                        <p:tgtEl>
                                          <p:spTgt spid="120"/>
                                        </p:tgtEl>
                                      </p:cBhvr>
                                    </p:animEffect>
                                  </p:childTnLst>
                                </p:cTn>
                              </p:par>
                              <p:par>
                                <p:cTn id="146" presetID="22" presetClass="entr" presetSubtype="8" fill="hold" grpId="0" nodeType="withEffect">
                                  <p:stCondLst>
                                    <p:cond delay="250"/>
                                  </p:stCondLst>
                                  <p:childTnLst>
                                    <p:set>
                                      <p:cBhvr>
                                        <p:cTn id="147" dur="1" fill="hold">
                                          <p:stCondLst>
                                            <p:cond delay="0"/>
                                          </p:stCondLst>
                                        </p:cTn>
                                        <p:tgtEl>
                                          <p:spTgt spid="121"/>
                                        </p:tgtEl>
                                        <p:attrNameLst>
                                          <p:attrName>style.visibility</p:attrName>
                                        </p:attrNameLst>
                                      </p:cBhvr>
                                      <p:to>
                                        <p:strVal val="visible"/>
                                      </p:to>
                                    </p:set>
                                    <p:animEffect transition="in" filter="wipe(left)">
                                      <p:cBhvr>
                                        <p:cTn id="148" dur="750"/>
                                        <p:tgtEl>
                                          <p:spTgt spid="121"/>
                                        </p:tgtEl>
                                      </p:cBhvr>
                                    </p:animEffect>
                                  </p:childTnLst>
                                </p:cTn>
                              </p:par>
                              <p:par>
                                <p:cTn id="149" presetID="22" presetClass="entr" presetSubtype="8" fill="hold" grpId="0" nodeType="withEffect">
                                  <p:stCondLst>
                                    <p:cond delay="500"/>
                                  </p:stCondLst>
                                  <p:childTnLst>
                                    <p:set>
                                      <p:cBhvr>
                                        <p:cTn id="150" dur="1" fill="hold">
                                          <p:stCondLst>
                                            <p:cond delay="0"/>
                                          </p:stCondLst>
                                        </p:cTn>
                                        <p:tgtEl>
                                          <p:spTgt spid="122"/>
                                        </p:tgtEl>
                                        <p:attrNameLst>
                                          <p:attrName>style.visibility</p:attrName>
                                        </p:attrNameLst>
                                      </p:cBhvr>
                                      <p:to>
                                        <p:strVal val="visible"/>
                                      </p:to>
                                    </p:set>
                                    <p:animEffect transition="in" filter="wipe(left)">
                                      <p:cBhvr>
                                        <p:cTn id="151" dur="750"/>
                                        <p:tgtEl>
                                          <p:spTgt spid="122"/>
                                        </p:tgtEl>
                                      </p:cBhvr>
                                    </p:animEffect>
                                  </p:childTnLst>
                                </p:cTn>
                              </p:par>
                              <p:par>
                                <p:cTn id="152" presetID="22" presetClass="entr" presetSubtype="8" fill="hold" grpId="0" nodeType="withEffect">
                                  <p:stCondLst>
                                    <p:cond delay="750"/>
                                  </p:stCondLst>
                                  <p:childTnLst>
                                    <p:set>
                                      <p:cBhvr>
                                        <p:cTn id="153" dur="1" fill="hold">
                                          <p:stCondLst>
                                            <p:cond delay="0"/>
                                          </p:stCondLst>
                                        </p:cTn>
                                        <p:tgtEl>
                                          <p:spTgt spid="123"/>
                                        </p:tgtEl>
                                        <p:attrNameLst>
                                          <p:attrName>style.visibility</p:attrName>
                                        </p:attrNameLst>
                                      </p:cBhvr>
                                      <p:to>
                                        <p:strVal val="visible"/>
                                      </p:to>
                                    </p:set>
                                    <p:animEffect transition="in" filter="wipe(left)">
                                      <p:cBhvr>
                                        <p:cTn id="154" dur="750"/>
                                        <p:tgtEl>
                                          <p:spTgt spid="123"/>
                                        </p:tgtEl>
                                      </p:cBhvr>
                                    </p:animEffect>
                                  </p:childTnLst>
                                </p:cTn>
                              </p:par>
                              <p:par>
                                <p:cTn id="155" presetID="22" presetClass="entr" presetSubtype="8" fill="hold" grpId="0" nodeType="withEffect">
                                  <p:stCondLst>
                                    <p:cond delay="100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750"/>
                                        <p:tgtEl>
                                          <p:spTgt spid="124"/>
                                        </p:tgtEl>
                                      </p:cBhvr>
                                    </p:animEffect>
                                  </p:childTnLst>
                                </p:cTn>
                              </p:par>
                              <p:par>
                                <p:cTn id="158" presetID="22" presetClass="entr" presetSubtype="8" fill="hold" nodeType="withEffect">
                                  <p:stCondLst>
                                    <p:cond delay="0"/>
                                  </p:stCondLst>
                                  <p:childTnLst>
                                    <p:set>
                                      <p:cBhvr>
                                        <p:cTn id="159" dur="1" fill="hold">
                                          <p:stCondLst>
                                            <p:cond delay="0"/>
                                          </p:stCondLst>
                                        </p:cTn>
                                        <p:tgtEl>
                                          <p:spTgt spid="73"/>
                                        </p:tgtEl>
                                        <p:attrNameLst>
                                          <p:attrName>style.visibility</p:attrName>
                                        </p:attrNameLst>
                                      </p:cBhvr>
                                      <p:to>
                                        <p:strVal val="visible"/>
                                      </p:to>
                                    </p:set>
                                    <p:animEffect transition="in" filter="wipe(left)">
                                      <p:cBhvr>
                                        <p:cTn id="160" dur="500"/>
                                        <p:tgtEl>
                                          <p:spTgt spid="73"/>
                                        </p:tgtEl>
                                      </p:cBhvr>
                                    </p:animEffect>
                                  </p:childTnLst>
                                </p:cTn>
                              </p:par>
                              <p:par>
                                <p:cTn id="161" presetID="22" presetClass="entr" presetSubtype="8" fill="hold" nodeType="withEffect">
                                  <p:stCondLst>
                                    <p:cond delay="0"/>
                                  </p:stCondLst>
                                  <p:childTnLst>
                                    <p:set>
                                      <p:cBhvr>
                                        <p:cTn id="162" dur="1" fill="hold">
                                          <p:stCondLst>
                                            <p:cond delay="0"/>
                                          </p:stCondLst>
                                        </p:cTn>
                                        <p:tgtEl>
                                          <p:spTgt spid="72"/>
                                        </p:tgtEl>
                                        <p:attrNameLst>
                                          <p:attrName>style.visibility</p:attrName>
                                        </p:attrNameLst>
                                      </p:cBhvr>
                                      <p:to>
                                        <p:strVal val="visible"/>
                                      </p:to>
                                    </p:set>
                                    <p:animEffect transition="in" filter="wipe(left)">
                                      <p:cBhvr>
                                        <p:cTn id="163" dur="500"/>
                                        <p:tgtEl>
                                          <p:spTgt spid="72"/>
                                        </p:tgtEl>
                                      </p:cBhvr>
                                    </p:animEffect>
                                  </p:childTnLst>
                                </p:cTn>
                              </p:par>
                              <p:par>
                                <p:cTn id="164" presetID="22" presetClass="entr" presetSubtype="8" fill="hold" nodeType="withEffect">
                                  <p:stCondLst>
                                    <p:cond delay="0"/>
                                  </p:stCondLst>
                                  <p:childTnLst>
                                    <p:set>
                                      <p:cBhvr>
                                        <p:cTn id="165" dur="1" fill="hold">
                                          <p:stCondLst>
                                            <p:cond delay="0"/>
                                          </p:stCondLst>
                                        </p:cTn>
                                        <p:tgtEl>
                                          <p:spTgt spid="62"/>
                                        </p:tgtEl>
                                        <p:attrNameLst>
                                          <p:attrName>style.visibility</p:attrName>
                                        </p:attrNameLst>
                                      </p:cBhvr>
                                      <p:to>
                                        <p:strVal val="visible"/>
                                      </p:to>
                                    </p:set>
                                    <p:animEffect transition="in" filter="wipe(left)">
                                      <p:cBhvr>
                                        <p:cTn id="166" dur="500"/>
                                        <p:tgtEl>
                                          <p:spTgt spid="62"/>
                                        </p:tgtEl>
                                      </p:cBhvr>
                                    </p:animEffect>
                                  </p:childTnLst>
                                </p:cTn>
                              </p:par>
                              <p:par>
                                <p:cTn id="167" presetID="22" presetClass="entr" presetSubtype="8" fill="hold" nodeType="withEffect">
                                  <p:stCondLst>
                                    <p:cond delay="0"/>
                                  </p:stCondLst>
                                  <p:childTnLst>
                                    <p:set>
                                      <p:cBhvr>
                                        <p:cTn id="168" dur="1" fill="hold">
                                          <p:stCondLst>
                                            <p:cond delay="0"/>
                                          </p:stCondLst>
                                        </p:cTn>
                                        <p:tgtEl>
                                          <p:spTgt spid="68"/>
                                        </p:tgtEl>
                                        <p:attrNameLst>
                                          <p:attrName>style.visibility</p:attrName>
                                        </p:attrNameLst>
                                      </p:cBhvr>
                                      <p:to>
                                        <p:strVal val="visible"/>
                                      </p:to>
                                    </p:set>
                                    <p:animEffect transition="in" filter="wipe(left)">
                                      <p:cBhvr>
                                        <p:cTn id="169" dur="500"/>
                                        <p:tgtEl>
                                          <p:spTgt spid="68"/>
                                        </p:tgtEl>
                                      </p:cBhvr>
                                    </p:animEffect>
                                  </p:childTnLst>
                                </p:cTn>
                              </p:par>
                              <p:par>
                                <p:cTn id="170" presetID="22" presetClass="entr" presetSubtype="8" fill="hold" nodeType="withEffect">
                                  <p:stCondLst>
                                    <p:cond delay="0"/>
                                  </p:stCondLst>
                                  <p:childTnLst>
                                    <p:set>
                                      <p:cBhvr>
                                        <p:cTn id="171" dur="1" fill="hold">
                                          <p:stCondLst>
                                            <p:cond delay="0"/>
                                          </p:stCondLst>
                                        </p:cTn>
                                        <p:tgtEl>
                                          <p:spTgt spid="69"/>
                                        </p:tgtEl>
                                        <p:attrNameLst>
                                          <p:attrName>style.visibility</p:attrName>
                                        </p:attrNameLst>
                                      </p:cBhvr>
                                      <p:to>
                                        <p:strVal val="visible"/>
                                      </p:to>
                                    </p:set>
                                    <p:animEffect transition="in" filter="wipe(left)">
                                      <p:cBhvr>
                                        <p:cTn id="172" dur="500"/>
                                        <p:tgtEl>
                                          <p:spTgt spid="69"/>
                                        </p:tgtEl>
                                      </p:cBhvr>
                                    </p:animEffect>
                                  </p:childTnLst>
                                </p:cTn>
                              </p:par>
                              <p:par>
                                <p:cTn id="173" presetID="22" presetClass="entr" presetSubtype="8" fill="hold" nodeType="withEffect">
                                  <p:stCondLst>
                                    <p:cond delay="0"/>
                                  </p:stCondLst>
                                  <p:childTnLst>
                                    <p:set>
                                      <p:cBhvr>
                                        <p:cTn id="174" dur="1" fill="hold">
                                          <p:stCondLst>
                                            <p:cond delay="0"/>
                                          </p:stCondLst>
                                        </p:cTn>
                                        <p:tgtEl>
                                          <p:spTgt spid="70"/>
                                        </p:tgtEl>
                                        <p:attrNameLst>
                                          <p:attrName>style.visibility</p:attrName>
                                        </p:attrNameLst>
                                      </p:cBhvr>
                                      <p:to>
                                        <p:strVal val="visible"/>
                                      </p:to>
                                    </p:set>
                                    <p:animEffect transition="in" filter="wipe(left)">
                                      <p:cBhvr>
                                        <p:cTn id="175" dur="500"/>
                                        <p:tgtEl>
                                          <p:spTgt spid="70"/>
                                        </p:tgtEl>
                                      </p:cBhvr>
                                    </p:animEffect>
                                  </p:childTnLst>
                                </p:cTn>
                              </p:par>
                              <p:par>
                                <p:cTn id="176" presetID="22" presetClass="entr" presetSubtype="8" fill="hold" nodeType="withEffect">
                                  <p:stCondLst>
                                    <p:cond delay="0"/>
                                  </p:stCondLst>
                                  <p:childTnLst>
                                    <p:set>
                                      <p:cBhvr>
                                        <p:cTn id="177" dur="1" fill="hold">
                                          <p:stCondLst>
                                            <p:cond delay="0"/>
                                          </p:stCondLst>
                                        </p:cTn>
                                        <p:tgtEl>
                                          <p:spTgt spid="65"/>
                                        </p:tgtEl>
                                        <p:attrNameLst>
                                          <p:attrName>style.visibility</p:attrName>
                                        </p:attrNameLst>
                                      </p:cBhvr>
                                      <p:to>
                                        <p:strVal val="visible"/>
                                      </p:to>
                                    </p:set>
                                    <p:animEffect transition="in" filter="wipe(left)">
                                      <p:cBhvr>
                                        <p:cTn id="178" dur="500"/>
                                        <p:tgtEl>
                                          <p:spTgt spid="65"/>
                                        </p:tgtEl>
                                      </p:cBhvr>
                                    </p:animEffect>
                                  </p:childTnLst>
                                </p:cTn>
                              </p:par>
                              <p:par>
                                <p:cTn id="179" presetID="22" presetClass="entr" presetSubtype="8" fill="hold" nodeType="withEffect">
                                  <p:stCondLst>
                                    <p:cond delay="0"/>
                                  </p:stCondLst>
                                  <p:childTnLst>
                                    <p:set>
                                      <p:cBhvr>
                                        <p:cTn id="180" dur="1" fill="hold">
                                          <p:stCondLst>
                                            <p:cond delay="0"/>
                                          </p:stCondLst>
                                        </p:cTn>
                                        <p:tgtEl>
                                          <p:spTgt spid="71"/>
                                        </p:tgtEl>
                                        <p:attrNameLst>
                                          <p:attrName>style.visibility</p:attrName>
                                        </p:attrNameLst>
                                      </p:cBhvr>
                                      <p:to>
                                        <p:strVal val="visible"/>
                                      </p:to>
                                    </p:set>
                                    <p:animEffect transition="in" filter="wipe(left)">
                                      <p:cBhvr>
                                        <p:cTn id="181" dur="500"/>
                                        <p:tgtEl>
                                          <p:spTgt spid="7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par>
                                <p:cTn id="185" presetID="22" presetClass="entr" presetSubtype="1" fill="hold" grpId="0" nodeType="withEffect">
                                  <p:stCondLst>
                                    <p:cond delay="0"/>
                                  </p:stCondLst>
                                  <p:childTnLst>
                                    <p:set>
                                      <p:cBhvr>
                                        <p:cTn id="186" dur="1" fill="hold">
                                          <p:stCondLst>
                                            <p:cond delay="0"/>
                                          </p:stCondLst>
                                        </p:cTn>
                                        <p:tgtEl>
                                          <p:spTgt spid="118"/>
                                        </p:tgtEl>
                                        <p:attrNameLst>
                                          <p:attrName>style.visibility</p:attrName>
                                        </p:attrNameLst>
                                      </p:cBhvr>
                                      <p:to>
                                        <p:strVal val="visible"/>
                                      </p:to>
                                    </p:set>
                                    <p:animEffect transition="in" filter="wipe(up)">
                                      <p:cBhvr>
                                        <p:cTn id="187" dur="500"/>
                                        <p:tgtEl>
                                          <p:spTgt spid="118"/>
                                        </p:tgtEl>
                                      </p:cBhvr>
                                    </p:animEffect>
                                  </p:childTnLst>
                                </p:cTn>
                              </p:par>
                              <p:par>
                                <p:cTn id="188" presetID="14" presetClass="entr" presetSubtype="10" fill="hold" grpId="0" nodeType="withEffect">
                                  <p:stCondLst>
                                    <p:cond delay="0"/>
                                  </p:stCondLst>
                                  <p:childTnLst>
                                    <p:set>
                                      <p:cBhvr>
                                        <p:cTn id="189" dur="1" fill="hold">
                                          <p:stCondLst>
                                            <p:cond delay="0"/>
                                          </p:stCondLst>
                                        </p:cTn>
                                        <p:tgtEl>
                                          <p:spTgt spid="57"/>
                                        </p:tgtEl>
                                        <p:attrNameLst>
                                          <p:attrName>style.visibility</p:attrName>
                                        </p:attrNameLst>
                                      </p:cBhvr>
                                      <p:to>
                                        <p:strVal val="visible"/>
                                      </p:to>
                                    </p:set>
                                    <p:animEffect transition="in" filter="randombar(horizontal)">
                                      <p:cBhvr>
                                        <p:cTn id="190" dur="500"/>
                                        <p:tgtEl>
                                          <p:spTgt spid="57"/>
                                        </p:tgtEl>
                                      </p:cBhvr>
                                    </p:animEffect>
                                  </p:childTnLst>
                                </p:cTn>
                              </p:par>
                              <p:par>
                                <p:cTn id="191" presetID="14" presetClass="entr" presetSubtype="10" fill="hold" grpId="0" nodeType="withEffect">
                                  <p:stCondLst>
                                    <p:cond delay="250"/>
                                  </p:stCondLst>
                                  <p:childTnLst>
                                    <p:set>
                                      <p:cBhvr>
                                        <p:cTn id="192" dur="1" fill="hold">
                                          <p:stCondLst>
                                            <p:cond delay="0"/>
                                          </p:stCondLst>
                                        </p:cTn>
                                        <p:tgtEl>
                                          <p:spTgt spid="56"/>
                                        </p:tgtEl>
                                        <p:attrNameLst>
                                          <p:attrName>style.visibility</p:attrName>
                                        </p:attrNameLst>
                                      </p:cBhvr>
                                      <p:to>
                                        <p:strVal val="visible"/>
                                      </p:to>
                                    </p:set>
                                    <p:animEffect transition="in" filter="randombar(horizontal)">
                                      <p:cBhvr>
                                        <p:cTn id="193" dur="500"/>
                                        <p:tgtEl>
                                          <p:spTgt spid="56"/>
                                        </p:tgtEl>
                                      </p:cBhvr>
                                    </p:animEffect>
                                  </p:childTnLst>
                                </p:cTn>
                              </p:par>
                              <p:par>
                                <p:cTn id="194" presetID="14" presetClass="entr" presetSubtype="10" fill="hold" grpId="0" nodeType="withEffect">
                                  <p:stCondLst>
                                    <p:cond delay="500"/>
                                  </p:stCondLst>
                                  <p:childTnLst>
                                    <p:set>
                                      <p:cBhvr>
                                        <p:cTn id="195" dur="1" fill="hold">
                                          <p:stCondLst>
                                            <p:cond delay="0"/>
                                          </p:stCondLst>
                                        </p:cTn>
                                        <p:tgtEl>
                                          <p:spTgt spid="58"/>
                                        </p:tgtEl>
                                        <p:attrNameLst>
                                          <p:attrName>style.visibility</p:attrName>
                                        </p:attrNameLst>
                                      </p:cBhvr>
                                      <p:to>
                                        <p:strVal val="visible"/>
                                      </p:to>
                                    </p:set>
                                    <p:animEffect transition="in" filter="randombar(horizontal)">
                                      <p:cBhvr>
                                        <p:cTn id="196" dur="500"/>
                                        <p:tgtEl>
                                          <p:spTgt spid="58"/>
                                        </p:tgtEl>
                                      </p:cBhvr>
                                    </p:animEffect>
                                  </p:childTnLst>
                                </p:cTn>
                              </p:par>
                              <p:par>
                                <p:cTn id="197" presetID="14" presetClass="entr" presetSubtype="10" fill="hold" grpId="0" nodeType="withEffect">
                                  <p:stCondLst>
                                    <p:cond delay="750"/>
                                  </p:stCondLst>
                                  <p:childTnLst>
                                    <p:set>
                                      <p:cBhvr>
                                        <p:cTn id="198" dur="1" fill="hold">
                                          <p:stCondLst>
                                            <p:cond delay="0"/>
                                          </p:stCondLst>
                                        </p:cTn>
                                        <p:tgtEl>
                                          <p:spTgt spid="55"/>
                                        </p:tgtEl>
                                        <p:attrNameLst>
                                          <p:attrName>style.visibility</p:attrName>
                                        </p:attrNameLst>
                                      </p:cBhvr>
                                      <p:to>
                                        <p:strVal val="visible"/>
                                      </p:to>
                                    </p:set>
                                    <p:animEffect transition="in" filter="randombar(horizontal)">
                                      <p:cBhvr>
                                        <p:cTn id="199" dur="500"/>
                                        <p:tgtEl>
                                          <p:spTgt spid="55"/>
                                        </p:tgtEl>
                                      </p:cBhvr>
                                    </p:animEffect>
                                  </p:childTnLst>
                                </p:cTn>
                              </p:par>
                              <p:par>
                                <p:cTn id="200" presetID="14" presetClass="entr" presetSubtype="10" fill="hold" grpId="0" nodeType="withEffect">
                                  <p:stCondLst>
                                    <p:cond delay="1000"/>
                                  </p:stCondLst>
                                  <p:childTnLst>
                                    <p:set>
                                      <p:cBhvr>
                                        <p:cTn id="201" dur="1" fill="hold">
                                          <p:stCondLst>
                                            <p:cond delay="0"/>
                                          </p:stCondLst>
                                        </p:cTn>
                                        <p:tgtEl>
                                          <p:spTgt spid="53"/>
                                        </p:tgtEl>
                                        <p:attrNameLst>
                                          <p:attrName>style.visibility</p:attrName>
                                        </p:attrNameLst>
                                      </p:cBhvr>
                                      <p:to>
                                        <p:strVal val="visible"/>
                                      </p:to>
                                    </p:set>
                                    <p:animEffect transition="in" filter="randombar(horizontal)">
                                      <p:cBhvr>
                                        <p:cTn id="202" dur="500"/>
                                        <p:tgtEl>
                                          <p:spTgt spid="53"/>
                                        </p:tgtEl>
                                      </p:cBhvr>
                                    </p:animEffect>
                                  </p:childTnLst>
                                </p:cTn>
                              </p:par>
                              <p:par>
                                <p:cTn id="203" presetID="14" presetClass="entr" presetSubtype="10" fill="hold" grpId="0" nodeType="withEffect">
                                  <p:stCondLst>
                                    <p:cond delay="1250"/>
                                  </p:stCondLst>
                                  <p:childTnLst>
                                    <p:set>
                                      <p:cBhvr>
                                        <p:cTn id="204" dur="1" fill="hold">
                                          <p:stCondLst>
                                            <p:cond delay="0"/>
                                          </p:stCondLst>
                                        </p:cTn>
                                        <p:tgtEl>
                                          <p:spTgt spid="54"/>
                                        </p:tgtEl>
                                        <p:attrNameLst>
                                          <p:attrName>style.visibility</p:attrName>
                                        </p:attrNameLst>
                                      </p:cBhvr>
                                      <p:to>
                                        <p:strVal val="visible"/>
                                      </p:to>
                                    </p:set>
                                    <p:animEffect transition="in" filter="randombar(horizontal)">
                                      <p:cBhvr>
                                        <p:cTn id="205" dur="500"/>
                                        <p:tgtEl>
                                          <p:spTgt spid="54"/>
                                        </p:tgtEl>
                                      </p:cBhvr>
                                    </p:animEffect>
                                  </p:childTnLst>
                                </p:cTn>
                              </p:par>
                              <p:par>
                                <p:cTn id="206" presetID="14" presetClass="entr" presetSubtype="10" fill="hold" grpId="0" nodeType="withEffect">
                                  <p:stCondLst>
                                    <p:cond delay="1500"/>
                                  </p:stCondLst>
                                  <p:childTnLst>
                                    <p:set>
                                      <p:cBhvr>
                                        <p:cTn id="207" dur="1" fill="hold">
                                          <p:stCondLst>
                                            <p:cond delay="0"/>
                                          </p:stCondLst>
                                        </p:cTn>
                                        <p:tgtEl>
                                          <p:spTgt spid="52"/>
                                        </p:tgtEl>
                                        <p:attrNameLst>
                                          <p:attrName>style.visibility</p:attrName>
                                        </p:attrNameLst>
                                      </p:cBhvr>
                                      <p:to>
                                        <p:strVal val="visible"/>
                                      </p:to>
                                    </p:set>
                                    <p:animEffect transition="in" filter="randombar(horizontal)">
                                      <p:cBhvr>
                                        <p:cTn id="208" dur="500"/>
                                        <p:tgtEl>
                                          <p:spTgt spid="52"/>
                                        </p:tgtEl>
                                      </p:cBhvr>
                                    </p:animEffect>
                                  </p:childTnLst>
                                </p:cTn>
                              </p:par>
                              <p:par>
                                <p:cTn id="209" presetID="14" presetClass="entr" presetSubtype="10" fill="hold" grpId="0" nodeType="withEffect">
                                  <p:stCondLst>
                                    <p:cond delay="1750"/>
                                  </p:stCondLst>
                                  <p:childTnLst>
                                    <p:set>
                                      <p:cBhvr>
                                        <p:cTn id="210" dur="1" fill="hold">
                                          <p:stCondLst>
                                            <p:cond delay="0"/>
                                          </p:stCondLst>
                                        </p:cTn>
                                        <p:tgtEl>
                                          <p:spTgt spid="51"/>
                                        </p:tgtEl>
                                        <p:attrNameLst>
                                          <p:attrName>style.visibility</p:attrName>
                                        </p:attrNameLst>
                                      </p:cBhvr>
                                      <p:to>
                                        <p:strVal val="visible"/>
                                      </p:to>
                                    </p:set>
                                    <p:animEffect transition="in" filter="randombar(horizontal)">
                                      <p:cBhvr>
                                        <p:cTn id="211" dur="500"/>
                                        <p:tgtEl>
                                          <p:spTgt spid="51"/>
                                        </p:tgtEl>
                                      </p:cBhvr>
                                    </p:animEffect>
                                  </p:childTnLst>
                                </p:cTn>
                              </p:par>
                              <p:par>
                                <p:cTn id="212" presetID="14" presetClass="entr" presetSubtype="10" fill="hold" grpId="0" nodeType="withEffect">
                                  <p:stCondLst>
                                    <p:cond delay="2000"/>
                                  </p:stCondLst>
                                  <p:childTnLst>
                                    <p:set>
                                      <p:cBhvr>
                                        <p:cTn id="213" dur="1" fill="hold">
                                          <p:stCondLst>
                                            <p:cond delay="0"/>
                                          </p:stCondLst>
                                        </p:cTn>
                                        <p:tgtEl>
                                          <p:spTgt spid="50"/>
                                        </p:tgtEl>
                                        <p:attrNameLst>
                                          <p:attrName>style.visibility</p:attrName>
                                        </p:attrNameLst>
                                      </p:cBhvr>
                                      <p:to>
                                        <p:strVal val="visible"/>
                                      </p:to>
                                    </p:set>
                                    <p:animEffect transition="in" filter="randombar(horizontal)">
                                      <p:cBhvr>
                                        <p:cTn id="214" dur="500"/>
                                        <p:tgtEl>
                                          <p:spTgt spid="50"/>
                                        </p:tgtEl>
                                      </p:cBhvr>
                                    </p:animEffect>
                                  </p:childTnLst>
                                </p:cTn>
                              </p:par>
                              <p:par>
                                <p:cTn id="215" presetID="14" presetClass="entr" presetSubtype="10" fill="hold" grpId="0" nodeType="withEffect">
                                  <p:stCondLst>
                                    <p:cond delay="2250"/>
                                  </p:stCondLst>
                                  <p:childTnLst>
                                    <p:set>
                                      <p:cBhvr>
                                        <p:cTn id="216" dur="1" fill="hold">
                                          <p:stCondLst>
                                            <p:cond delay="0"/>
                                          </p:stCondLst>
                                        </p:cTn>
                                        <p:tgtEl>
                                          <p:spTgt spid="47"/>
                                        </p:tgtEl>
                                        <p:attrNameLst>
                                          <p:attrName>style.visibility</p:attrName>
                                        </p:attrNameLst>
                                      </p:cBhvr>
                                      <p:to>
                                        <p:strVal val="visible"/>
                                      </p:to>
                                    </p:set>
                                    <p:animEffect transition="in" filter="randombar(horizontal)">
                                      <p:cBhvr>
                                        <p:cTn id="217" dur="500"/>
                                        <p:tgtEl>
                                          <p:spTgt spid="47"/>
                                        </p:tgtEl>
                                      </p:cBhvr>
                                    </p:animEffect>
                                  </p:childTnLst>
                                </p:cTn>
                              </p:par>
                              <p:par>
                                <p:cTn id="218" presetID="14" presetClass="entr" presetSubtype="10" fill="hold" grpId="0" nodeType="withEffect">
                                  <p:stCondLst>
                                    <p:cond delay="2500"/>
                                  </p:stCondLst>
                                  <p:childTnLst>
                                    <p:set>
                                      <p:cBhvr>
                                        <p:cTn id="219" dur="1" fill="hold">
                                          <p:stCondLst>
                                            <p:cond delay="0"/>
                                          </p:stCondLst>
                                        </p:cTn>
                                        <p:tgtEl>
                                          <p:spTgt spid="49"/>
                                        </p:tgtEl>
                                        <p:attrNameLst>
                                          <p:attrName>style.visibility</p:attrName>
                                        </p:attrNameLst>
                                      </p:cBhvr>
                                      <p:to>
                                        <p:strVal val="visible"/>
                                      </p:to>
                                    </p:set>
                                    <p:animEffect transition="in" filter="randombar(horizontal)">
                                      <p:cBhvr>
                                        <p:cTn id="220" dur="500"/>
                                        <p:tgtEl>
                                          <p:spTgt spid="49"/>
                                        </p:tgtEl>
                                      </p:cBhvr>
                                    </p:animEffect>
                                  </p:childTnLst>
                                </p:cTn>
                              </p:par>
                              <p:par>
                                <p:cTn id="221" presetID="14" presetClass="entr" presetSubtype="10" fill="hold" grpId="0" nodeType="withEffect">
                                  <p:stCondLst>
                                    <p:cond delay="2750"/>
                                  </p:stCondLst>
                                  <p:childTnLst>
                                    <p:set>
                                      <p:cBhvr>
                                        <p:cTn id="222" dur="1" fill="hold">
                                          <p:stCondLst>
                                            <p:cond delay="0"/>
                                          </p:stCondLst>
                                        </p:cTn>
                                        <p:tgtEl>
                                          <p:spTgt spid="48"/>
                                        </p:tgtEl>
                                        <p:attrNameLst>
                                          <p:attrName>style.visibility</p:attrName>
                                        </p:attrNameLst>
                                      </p:cBhvr>
                                      <p:to>
                                        <p:strVal val="visible"/>
                                      </p:to>
                                    </p:set>
                                    <p:animEffect transition="in" filter="randombar(horizontal)">
                                      <p:cBhvr>
                                        <p:cTn id="223" dur="500"/>
                                        <p:tgtEl>
                                          <p:spTgt spid="48"/>
                                        </p:tgtEl>
                                      </p:cBhvr>
                                    </p:animEffect>
                                  </p:childTnLst>
                                </p:cTn>
                              </p:par>
                              <p:par>
                                <p:cTn id="224" presetID="14" presetClass="entr" presetSubtype="10" fill="hold" grpId="0" nodeType="withEffect">
                                  <p:stCondLst>
                                    <p:cond delay="3000"/>
                                  </p:stCondLst>
                                  <p:childTnLst>
                                    <p:set>
                                      <p:cBhvr>
                                        <p:cTn id="225" dur="1" fill="hold">
                                          <p:stCondLst>
                                            <p:cond delay="0"/>
                                          </p:stCondLst>
                                        </p:cTn>
                                        <p:tgtEl>
                                          <p:spTgt spid="46"/>
                                        </p:tgtEl>
                                        <p:attrNameLst>
                                          <p:attrName>style.visibility</p:attrName>
                                        </p:attrNameLst>
                                      </p:cBhvr>
                                      <p:to>
                                        <p:strVal val="visible"/>
                                      </p:to>
                                    </p:set>
                                    <p:animEffect transition="in" filter="randombar(horizontal)">
                                      <p:cBhvr>
                                        <p:cTn id="226" dur="500"/>
                                        <p:tgtEl>
                                          <p:spTgt spid="46"/>
                                        </p:tgtEl>
                                      </p:cBhvr>
                                    </p:animEffect>
                                  </p:childTnLst>
                                </p:cTn>
                              </p:par>
                              <p:par>
                                <p:cTn id="227" presetID="14" presetClass="entr" presetSubtype="10" fill="hold" grpId="0" nodeType="withEffect">
                                  <p:stCondLst>
                                    <p:cond delay="3250"/>
                                  </p:stCondLst>
                                  <p:childTnLst>
                                    <p:set>
                                      <p:cBhvr>
                                        <p:cTn id="228" dur="1" fill="hold">
                                          <p:stCondLst>
                                            <p:cond delay="0"/>
                                          </p:stCondLst>
                                        </p:cTn>
                                        <p:tgtEl>
                                          <p:spTgt spid="42"/>
                                        </p:tgtEl>
                                        <p:attrNameLst>
                                          <p:attrName>style.visibility</p:attrName>
                                        </p:attrNameLst>
                                      </p:cBhvr>
                                      <p:to>
                                        <p:strVal val="visible"/>
                                      </p:to>
                                    </p:set>
                                    <p:animEffect transition="in" filter="randombar(horizontal)">
                                      <p:cBhvr>
                                        <p:cTn id="229" dur="500"/>
                                        <p:tgtEl>
                                          <p:spTgt spid="42"/>
                                        </p:tgtEl>
                                      </p:cBhvr>
                                    </p:animEffect>
                                  </p:childTnLst>
                                </p:cTn>
                              </p:par>
                              <p:par>
                                <p:cTn id="230" presetID="14" presetClass="entr" presetSubtype="10" fill="hold" grpId="0" nodeType="withEffect">
                                  <p:stCondLst>
                                    <p:cond delay="3500"/>
                                  </p:stCondLst>
                                  <p:childTnLst>
                                    <p:set>
                                      <p:cBhvr>
                                        <p:cTn id="231" dur="1" fill="hold">
                                          <p:stCondLst>
                                            <p:cond delay="0"/>
                                          </p:stCondLst>
                                        </p:cTn>
                                        <p:tgtEl>
                                          <p:spTgt spid="43"/>
                                        </p:tgtEl>
                                        <p:attrNameLst>
                                          <p:attrName>style.visibility</p:attrName>
                                        </p:attrNameLst>
                                      </p:cBhvr>
                                      <p:to>
                                        <p:strVal val="visible"/>
                                      </p:to>
                                    </p:set>
                                    <p:animEffect transition="in" filter="randombar(horizontal)">
                                      <p:cBhvr>
                                        <p:cTn id="232" dur="500"/>
                                        <p:tgtEl>
                                          <p:spTgt spid="43"/>
                                        </p:tgtEl>
                                      </p:cBhvr>
                                    </p:animEffect>
                                  </p:childTnLst>
                                </p:cTn>
                              </p:par>
                              <p:par>
                                <p:cTn id="233" presetID="14" presetClass="entr" presetSubtype="10" fill="hold" grpId="0" nodeType="withEffect">
                                  <p:stCondLst>
                                    <p:cond delay="3750"/>
                                  </p:stCondLst>
                                  <p:childTnLst>
                                    <p:set>
                                      <p:cBhvr>
                                        <p:cTn id="234" dur="1" fill="hold">
                                          <p:stCondLst>
                                            <p:cond delay="0"/>
                                          </p:stCondLst>
                                        </p:cTn>
                                        <p:tgtEl>
                                          <p:spTgt spid="44"/>
                                        </p:tgtEl>
                                        <p:attrNameLst>
                                          <p:attrName>style.visibility</p:attrName>
                                        </p:attrNameLst>
                                      </p:cBhvr>
                                      <p:to>
                                        <p:strVal val="visible"/>
                                      </p:to>
                                    </p:set>
                                    <p:animEffect transition="in" filter="randombar(horizontal)">
                                      <p:cBhvr>
                                        <p:cTn id="235" dur="500"/>
                                        <p:tgtEl>
                                          <p:spTgt spid="44"/>
                                        </p:tgtEl>
                                      </p:cBhvr>
                                    </p:animEffect>
                                  </p:childTnLst>
                                </p:cTn>
                              </p:par>
                              <p:par>
                                <p:cTn id="236" presetID="14" presetClass="entr" presetSubtype="10" fill="hold" grpId="0" nodeType="withEffect">
                                  <p:stCondLst>
                                    <p:cond delay="4000"/>
                                  </p:stCondLst>
                                  <p:childTnLst>
                                    <p:set>
                                      <p:cBhvr>
                                        <p:cTn id="237" dur="1" fill="hold">
                                          <p:stCondLst>
                                            <p:cond delay="0"/>
                                          </p:stCondLst>
                                        </p:cTn>
                                        <p:tgtEl>
                                          <p:spTgt spid="45"/>
                                        </p:tgtEl>
                                        <p:attrNameLst>
                                          <p:attrName>style.visibility</p:attrName>
                                        </p:attrNameLst>
                                      </p:cBhvr>
                                      <p:to>
                                        <p:strVal val="visible"/>
                                      </p:to>
                                    </p:set>
                                    <p:animEffect transition="in" filter="randombar(horizontal)">
                                      <p:cBhvr>
                                        <p:cTn id="238" dur="500"/>
                                        <p:tgtEl>
                                          <p:spTgt spid="45"/>
                                        </p:tgtEl>
                                      </p:cBhvr>
                                    </p:animEffect>
                                  </p:childTnLst>
                                </p:cTn>
                              </p:par>
                              <p:par>
                                <p:cTn id="239" presetID="47" presetClass="entr" presetSubtype="0" fill="hold" nodeType="withEffect">
                                  <p:stCondLst>
                                    <p:cond delay="0"/>
                                  </p:stCondLst>
                                  <p:childTnLst>
                                    <p:set>
                                      <p:cBhvr>
                                        <p:cTn id="240" dur="1" fill="hold">
                                          <p:stCondLst>
                                            <p:cond delay="0"/>
                                          </p:stCondLst>
                                        </p:cTn>
                                        <p:tgtEl>
                                          <p:spTgt spid="2"/>
                                        </p:tgtEl>
                                        <p:attrNameLst>
                                          <p:attrName>style.visibility</p:attrName>
                                        </p:attrNameLst>
                                      </p:cBhvr>
                                      <p:to>
                                        <p:strVal val="visible"/>
                                      </p:to>
                                    </p:set>
                                    <p:animEffect transition="in" filter="fade">
                                      <p:cBhvr>
                                        <p:cTn id="241" dur="1000"/>
                                        <p:tgtEl>
                                          <p:spTgt spid="2"/>
                                        </p:tgtEl>
                                      </p:cBhvr>
                                    </p:animEffect>
                                    <p:anim calcmode="lin" valueType="num">
                                      <p:cBhvr>
                                        <p:cTn id="242" dur="1000" fill="hold"/>
                                        <p:tgtEl>
                                          <p:spTgt spid="2"/>
                                        </p:tgtEl>
                                        <p:attrNameLst>
                                          <p:attrName>ppt_x</p:attrName>
                                        </p:attrNameLst>
                                      </p:cBhvr>
                                      <p:tavLst>
                                        <p:tav tm="0">
                                          <p:val>
                                            <p:strVal val="#ppt_x"/>
                                          </p:val>
                                        </p:tav>
                                        <p:tav tm="100000">
                                          <p:val>
                                            <p:strVal val="#ppt_x"/>
                                          </p:val>
                                        </p:tav>
                                      </p:tavLst>
                                    </p:anim>
                                    <p:anim calcmode="lin" valueType="num">
                                      <p:cBhvr>
                                        <p:cTn id="243" dur="1000" fill="hold"/>
                                        <p:tgtEl>
                                          <p:spTgt spid="2"/>
                                        </p:tgtEl>
                                        <p:attrNameLst>
                                          <p:attrName>ppt_y</p:attrName>
                                        </p:attrNameLst>
                                      </p:cBhvr>
                                      <p:tavLst>
                                        <p:tav tm="0">
                                          <p:val>
                                            <p:strVal val="#ppt_y-.1"/>
                                          </p:val>
                                        </p:tav>
                                        <p:tav tm="100000">
                                          <p:val>
                                            <p:strVal val="#ppt_y"/>
                                          </p:val>
                                        </p:tav>
                                      </p:tavLst>
                                    </p:anim>
                                  </p:childTnLst>
                                </p:cTn>
                              </p:par>
                              <p:par>
                                <p:cTn id="244" presetID="22" presetClass="entr" presetSubtype="4" fill="hold" grpId="0" nodeType="withEffect">
                                  <p:stCondLst>
                                    <p:cond delay="0"/>
                                  </p:stCondLst>
                                  <p:childTnLst>
                                    <p:set>
                                      <p:cBhvr>
                                        <p:cTn id="245" dur="1" fill="hold">
                                          <p:stCondLst>
                                            <p:cond delay="0"/>
                                          </p:stCondLst>
                                        </p:cTn>
                                        <p:tgtEl>
                                          <p:spTgt spid="4"/>
                                        </p:tgtEl>
                                        <p:attrNameLst>
                                          <p:attrName>style.visibility</p:attrName>
                                        </p:attrNameLst>
                                      </p:cBhvr>
                                      <p:to>
                                        <p:strVal val="visible"/>
                                      </p:to>
                                    </p:set>
                                    <p:animEffect transition="in" filter="wipe(down)">
                                      <p:cBhvr>
                                        <p:cTn id="2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86" grpId="0"/>
      <p:bldP spid="87" grpId="0"/>
      <p:bldP spid="88" grpId="0"/>
      <p:bldP spid="89" grpId="0"/>
      <p:bldP spid="90" grpId="0"/>
      <p:bldP spid="91" grpId="0"/>
      <p:bldP spid="92" grpId="0"/>
      <p:bldP spid="93" grpId="0"/>
      <p:bldP spid="94" grpId="0"/>
      <p:bldP spid="95" grpId="0"/>
      <p:bldP spid="97" grpId="0"/>
      <p:bldP spid="99" grpId="0"/>
      <p:bldP spid="100" grpId="0"/>
      <p:bldP spid="101" grpId="0"/>
      <p:bldP spid="102" grpId="0"/>
      <p:bldP spid="103" grpId="0"/>
      <p:bldP spid="104" grpId="0"/>
      <p:bldP spid="105" grpId="0"/>
      <p:bldP spid="106" grpId="0"/>
      <p:bldP spid="108" grpId="0"/>
      <p:bldP spid="109" grpId="0"/>
      <p:bldP spid="110" grpId="0"/>
      <p:bldP spid="111" grpId="0"/>
      <p:bldP spid="112" grpId="0"/>
      <p:bldP spid="113" grpId="0"/>
      <p:bldP spid="114" grpId="0"/>
      <p:bldP spid="115" grpId="0"/>
      <p:bldP spid="118" grpId="0" animBg="1"/>
      <p:bldP spid="120" grpId="0"/>
      <p:bldP spid="121" grpId="0"/>
      <p:bldP spid="122" grpId="0"/>
      <p:bldP spid="123" grpId="0"/>
      <p:bldP spid="124"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F73DF6C-EF1A-635E-233D-37A621A72D5F}"/>
              </a:ext>
            </a:extLst>
          </p:cNvPr>
          <p:cNvCxnSpPr>
            <a:cxnSpLocks/>
          </p:cNvCxnSpPr>
          <p:nvPr/>
        </p:nvCxnSpPr>
        <p:spPr>
          <a:xfrm>
            <a:off x="1106905" y="4780547"/>
            <a:ext cx="109898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1CB4C1F-7DAD-30C5-6CEC-5A00AF65CA19}"/>
              </a:ext>
            </a:extLst>
          </p:cNvPr>
          <p:cNvCxnSpPr>
            <a:cxnSpLocks/>
          </p:cNvCxnSpPr>
          <p:nvPr/>
        </p:nvCxnSpPr>
        <p:spPr>
          <a:xfrm>
            <a:off x="1106904" y="284747"/>
            <a:ext cx="109898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F447C5-2BCC-C313-4F7E-BF686B1FC6F0}"/>
              </a:ext>
            </a:extLst>
          </p:cNvPr>
          <p:cNvSpPr txBox="1"/>
          <p:nvPr/>
        </p:nvSpPr>
        <p:spPr>
          <a:xfrm>
            <a:off x="3871846" y="-38014"/>
            <a:ext cx="5391150"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[Most Costly Selling Phone Model in Each Brand]</a:t>
            </a:r>
          </a:p>
        </p:txBody>
      </p:sp>
      <p:sp>
        <p:nvSpPr>
          <p:cNvPr id="9" name="TextBox 8">
            <a:extLst>
              <a:ext uri="{FF2B5EF4-FFF2-40B4-BE49-F238E27FC236}">
                <a16:creationId xmlns:a16="http://schemas.microsoft.com/office/drawing/2014/main" id="{31227D60-1795-9846-BECB-87F2A5B5A3C9}"/>
              </a:ext>
            </a:extLst>
          </p:cNvPr>
          <p:cNvSpPr txBox="1"/>
          <p:nvPr/>
        </p:nvSpPr>
        <p:spPr>
          <a:xfrm rot="16200000">
            <a:off x="-731492" y="2411212"/>
            <a:ext cx="1695450"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{Selling Price}</a:t>
            </a:r>
          </a:p>
        </p:txBody>
      </p:sp>
      <p:cxnSp>
        <p:nvCxnSpPr>
          <p:cNvPr id="11" name="Straight Connector 10">
            <a:extLst>
              <a:ext uri="{FF2B5EF4-FFF2-40B4-BE49-F238E27FC236}">
                <a16:creationId xmlns:a16="http://schemas.microsoft.com/office/drawing/2014/main" id="{D3F494EF-7C69-E73C-3EFA-8F4AE9BF2286}"/>
              </a:ext>
            </a:extLst>
          </p:cNvPr>
          <p:cNvCxnSpPr>
            <a:cxnSpLocks/>
          </p:cNvCxnSpPr>
          <p:nvPr/>
        </p:nvCxnSpPr>
        <p:spPr>
          <a:xfrm>
            <a:off x="1106905" y="284747"/>
            <a:ext cx="0" cy="449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424A94-A8F9-DB33-B41A-1A49C39B9179}"/>
              </a:ext>
            </a:extLst>
          </p:cNvPr>
          <p:cNvCxnSpPr>
            <a:cxnSpLocks/>
          </p:cNvCxnSpPr>
          <p:nvPr/>
        </p:nvCxnSpPr>
        <p:spPr>
          <a:xfrm>
            <a:off x="12073354" y="284747"/>
            <a:ext cx="0" cy="449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454695-C398-17D3-BB76-A5A8A8FA301B}"/>
              </a:ext>
            </a:extLst>
          </p:cNvPr>
          <p:cNvSpPr/>
          <p:nvPr/>
        </p:nvSpPr>
        <p:spPr>
          <a:xfrm>
            <a:off x="1174750" y="2870200"/>
            <a:ext cx="507961" cy="1910347"/>
          </a:xfrm>
          <a:prstGeom prst="rect">
            <a:avLst/>
          </a:prstGeom>
          <a:solidFill>
            <a:srgbClr val="A936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284FDB7-8425-2874-9E68-087C884303D6}"/>
              </a:ext>
            </a:extLst>
          </p:cNvPr>
          <p:cNvSpPr/>
          <p:nvPr/>
        </p:nvSpPr>
        <p:spPr>
          <a:xfrm>
            <a:off x="2471300" y="4260854"/>
            <a:ext cx="518400" cy="519693"/>
          </a:xfrm>
          <a:prstGeom prst="rect">
            <a:avLst/>
          </a:prstGeom>
          <a:solidFill>
            <a:srgbClr val="D56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E9C9B66-F9AD-A657-BC26-17CA3AD2B80E}"/>
              </a:ext>
            </a:extLst>
          </p:cNvPr>
          <p:cNvSpPr/>
          <p:nvPr/>
        </p:nvSpPr>
        <p:spPr>
          <a:xfrm>
            <a:off x="3099835" y="2581280"/>
            <a:ext cx="518394" cy="2199267"/>
          </a:xfrm>
          <a:prstGeom prst="rect">
            <a:avLst/>
          </a:prstGeom>
          <a:solidFill>
            <a:srgbClr val="DF7E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B008DEA-BB58-ADE7-ABEE-C9C8BE8C8CBC}"/>
              </a:ext>
            </a:extLst>
          </p:cNvPr>
          <p:cNvSpPr/>
          <p:nvPr/>
        </p:nvSpPr>
        <p:spPr>
          <a:xfrm>
            <a:off x="3753035" y="3264915"/>
            <a:ext cx="518381" cy="1515632"/>
          </a:xfrm>
          <a:prstGeom prst="rect">
            <a:avLst/>
          </a:prstGeom>
          <a:solidFill>
            <a:srgbClr val="E7A3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ECF5B8EC-20AF-0AC6-5846-7F8CAADEC27F}"/>
              </a:ext>
            </a:extLst>
          </p:cNvPr>
          <p:cNvSpPr/>
          <p:nvPr/>
        </p:nvSpPr>
        <p:spPr>
          <a:xfrm>
            <a:off x="4406222" y="3825373"/>
            <a:ext cx="518381" cy="960262"/>
          </a:xfrm>
          <a:prstGeom prst="rect">
            <a:avLst/>
          </a:prstGeom>
          <a:solidFill>
            <a:srgbClr val="EEC3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717F487F-240B-F517-36EC-F41029927DE3}"/>
              </a:ext>
            </a:extLst>
          </p:cNvPr>
          <p:cNvSpPr/>
          <p:nvPr/>
        </p:nvSpPr>
        <p:spPr>
          <a:xfrm>
            <a:off x="5057218" y="4305504"/>
            <a:ext cx="518381" cy="482905"/>
          </a:xfrm>
          <a:prstGeom prst="rect">
            <a:avLst/>
          </a:prstGeom>
          <a:solidFill>
            <a:srgbClr val="EFD49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1A0C297-26CF-C47D-9640-AC0661EA7737}"/>
              </a:ext>
            </a:extLst>
          </p:cNvPr>
          <p:cNvSpPr/>
          <p:nvPr/>
        </p:nvSpPr>
        <p:spPr>
          <a:xfrm>
            <a:off x="5708214" y="3343452"/>
            <a:ext cx="518381" cy="1444958"/>
          </a:xfrm>
          <a:prstGeom prst="rect">
            <a:avLst/>
          </a:prstGeom>
          <a:solidFill>
            <a:srgbClr val="F3E6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E3F7B38C-F07A-4694-1485-8F711FE53281}"/>
              </a:ext>
            </a:extLst>
          </p:cNvPr>
          <p:cNvSpPr/>
          <p:nvPr/>
        </p:nvSpPr>
        <p:spPr>
          <a:xfrm>
            <a:off x="6336736" y="4074980"/>
            <a:ext cx="518381" cy="713429"/>
          </a:xfrm>
          <a:prstGeom prst="rect">
            <a:avLst/>
          </a:prstGeom>
          <a:solidFill>
            <a:srgbClr val="F7F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63BA77F-BC33-1396-03C3-04431EB27B7F}"/>
              </a:ext>
            </a:extLst>
          </p:cNvPr>
          <p:cNvSpPr/>
          <p:nvPr/>
        </p:nvSpPr>
        <p:spPr>
          <a:xfrm>
            <a:off x="6989930" y="2631009"/>
            <a:ext cx="518381" cy="2157400"/>
          </a:xfrm>
          <a:prstGeom prst="rect">
            <a:avLst/>
          </a:prstGeom>
          <a:solidFill>
            <a:srgbClr val="E9EF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39B6B93D-F5BB-22E7-66FD-C157F1685844}"/>
              </a:ext>
            </a:extLst>
          </p:cNvPr>
          <p:cNvSpPr/>
          <p:nvPr/>
        </p:nvSpPr>
        <p:spPr>
          <a:xfrm>
            <a:off x="7627234" y="3436862"/>
            <a:ext cx="518381" cy="1351547"/>
          </a:xfrm>
          <a:prstGeom prst="rect">
            <a:avLst/>
          </a:prstGeom>
          <a:solidFill>
            <a:srgbClr val="D9E7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C4E19F44-8026-B928-4352-9A6F9A2FCEF2}"/>
              </a:ext>
            </a:extLst>
          </p:cNvPr>
          <p:cNvSpPr/>
          <p:nvPr/>
        </p:nvSpPr>
        <p:spPr>
          <a:xfrm>
            <a:off x="8264538" y="3305209"/>
            <a:ext cx="518381" cy="1483200"/>
          </a:xfrm>
          <a:prstGeom prst="rect">
            <a:avLst/>
          </a:prstGeom>
          <a:solidFill>
            <a:srgbClr val="C0DCA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8DC51E13-805D-A7C7-1A6B-2F279E459C60}"/>
              </a:ext>
            </a:extLst>
          </p:cNvPr>
          <p:cNvSpPr/>
          <p:nvPr/>
        </p:nvSpPr>
        <p:spPr>
          <a:xfrm>
            <a:off x="8908950" y="4033460"/>
            <a:ext cx="518381" cy="747206"/>
          </a:xfrm>
          <a:prstGeom prst="rect">
            <a:avLst/>
          </a:prstGeom>
          <a:solidFill>
            <a:srgbClr val="A4D0A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1A2FC7C-D3D1-B20E-F2A8-86C2D1DE3A29}"/>
              </a:ext>
            </a:extLst>
          </p:cNvPr>
          <p:cNvSpPr/>
          <p:nvPr/>
        </p:nvSpPr>
        <p:spPr>
          <a:xfrm>
            <a:off x="9562031" y="706844"/>
            <a:ext cx="518381" cy="4073703"/>
          </a:xfrm>
          <a:prstGeom prst="rect">
            <a:avLst/>
          </a:prstGeom>
          <a:solidFill>
            <a:srgbClr val="7EBD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C447C224-772E-CD97-C0E0-57907EBBFFBB}"/>
              </a:ext>
            </a:extLst>
          </p:cNvPr>
          <p:cNvSpPr/>
          <p:nvPr/>
        </p:nvSpPr>
        <p:spPr>
          <a:xfrm>
            <a:off x="10215112" y="3436862"/>
            <a:ext cx="518381" cy="1343566"/>
          </a:xfrm>
          <a:prstGeom prst="rect">
            <a:avLst/>
          </a:prstGeom>
          <a:solidFill>
            <a:srgbClr val="5FA2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152A87A4-BB05-8E81-5612-F4CB763B15F0}"/>
              </a:ext>
            </a:extLst>
          </p:cNvPr>
          <p:cNvSpPr/>
          <p:nvPr/>
        </p:nvSpPr>
        <p:spPr>
          <a:xfrm>
            <a:off x="10843634" y="3629554"/>
            <a:ext cx="518381" cy="1150874"/>
          </a:xfrm>
          <a:prstGeom prst="rect">
            <a:avLst/>
          </a:prstGeom>
          <a:solidFill>
            <a:srgbClr val="4888A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3555E497-336E-7D4E-FF96-F1DA4AFEFB6C}"/>
              </a:ext>
            </a:extLst>
          </p:cNvPr>
          <p:cNvSpPr/>
          <p:nvPr/>
        </p:nvSpPr>
        <p:spPr>
          <a:xfrm>
            <a:off x="11512605" y="2870200"/>
            <a:ext cx="518381" cy="1898598"/>
          </a:xfrm>
          <a:prstGeom prst="rect">
            <a:avLst/>
          </a:prstGeom>
          <a:solidFill>
            <a:srgbClr val="537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73004466-13F1-7A92-EA2A-4579AAE1BE73}"/>
              </a:ext>
            </a:extLst>
          </p:cNvPr>
          <p:cNvSpPr/>
          <p:nvPr/>
        </p:nvSpPr>
        <p:spPr>
          <a:xfrm>
            <a:off x="1822544" y="476840"/>
            <a:ext cx="518400" cy="4291960"/>
          </a:xfrm>
          <a:prstGeom prst="rect">
            <a:avLst/>
          </a:prstGeom>
          <a:solidFill>
            <a:srgbClr val="C555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317164A5-6958-D307-8ED5-ABBA5D7C21FD}"/>
              </a:ext>
            </a:extLst>
          </p:cNvPr>
          <p:cNvSpPr txBox="1"/>
          <p:nvPr/>
        </p:nvSpPr>
        <p:spPr>
          <a:xfrm>
            <a:off x="239110" y="4536596"/>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0-</a:t>
            </a:r>
            <a:endParaRPr lang="en-IN" dirty="0">
              <a:solidFill>
                <a:schemeClr val="bg1"/>
              </a:solidFill>
              <a:latin typeface="Bahnschrift SemiBold" panose="020B0502040204020203" pitchFamily="34" charset="0"/>
            </a:endParaRPr>
          </a:p>
        </p:txBody>
      </p:sp>
      <p:sp>
        <p:nvSpPr>
          <p:cNvPr id="33" name="TextBox 32">
            <a:extLst>
              <a:ext uri="{FF2B5EF4-FFF2-40B4-BE49-F238E27FC236}">
                <a16:creationId xmlns:a16="http://schemas.microsoft.com/office/drawing/2014/main" id="{C4211C69-0F40-436B-911D-C81A75E5D14C}"/>
              </a:ext>
            </a:extLst>
          </p:cNvPr>
          <p:cNvSpPr txBox="1"/>
          <p:nvPr/>
        </p:nvSpPr>
        <p:spPr>
          <a:xfrm>
            <a:off x="224426" y="448349"/>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175000-</a:t>
            </a:r>
            <a:endParaRPr lang="en-IN" dirty="0">
              <a:solidFill>
                <a:schemeClr val="bg1"/>
              </a:solidFill>
              <a:latin typeface="Bahnschrift SemiBold" panose="020B0502040204020203" pitchFamily="34" charset="0"/>
            </a:endParaRPr>
          </a:p>
        </p:txBody>
      </p:sp>
      <p:sp>
        <p:nvSpPr>
          <p:cNvPr id="34" name="TextBox 33">
            <a:extLst>
              <a:ext uri="{FF2B5EF4-FFF2-40B4-BE49-F238E27FC236}">
                <a16:creationId xmlns:a16="http://schemas.microsoft.com/office/drawing/2014/main" id="{03907E97-81B2-310B-08F2-530085910D98}"/>
              </a:ext>
            </a:extLst>
          </p:cNvPr>
          <p:cNvSpPr txBox="1"/>
          <p:nvPr/>
        </p:nvSpPr>
        <p:spPr>
          <a:xfrm>
            <a:off x="188550" y="1045039"/>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150000-</a:t>
            </a:r>
            <a:endParaRPr lang="en-IN" dirty="0">
              <a:solidFill>
                <a:schemeClr val="bg1"/>
              </a:solidFill>
              <a:latin typeface="Bahnschrift SemiBold" panose="020B0502040204020203" pitchFamily="34" charset="0"/>
            </a:endParaRPr>
          </a:p>
        </p:txBody>
      </p:sp>
      <p:sp>
        <p:nvSpPr>
          <p:cNvPr id="35" name="TextBox 34">
            <a:extLst>
              <a:ext uri="{FF2B5EF4-FFF2-40B4-BE49-F238E27FC236}">
                <a16:creationId xmlns:a16="http://schemas.microsoft.com/office/drawing/2014/main" id="{88BF071D-4530-CC82-8677-BBCBCF13D2E0}"/>
              </a:ext>
            </a:extLst>
          </p:cNvPr>
          <p:cNvSpPr txBox="1"/>
          <p:nvPr/>
        </p:nvSpPr>
        <p:spPr>
          <a:xfrm>
            <a:off x="198949" y="1666333"/>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125000-</a:t>
            </a:r>
            <a:endParaRPr lang="en-IN" dirty="0">
              <a:solidFill>
                <a:schemeClr val="bg1"/>
              </a:solidFill>
              <a:latin typeface="Bahnschrift SemiBold" panose="020B0502040204020203" pitchFamily="34" charset="0"/>
            </a:endParaRPr>
          </a:p>
        </p:txBody>
      </p:sp>
      <p:sp>
        <p:nvSpPr>
          <p:cNvPr id="36" name="TextBox 35">
            <a:extLst>
              <a:ext uri="{FF2B5EF4-FFF2-40B4-BE49-F238E27FC236}">
                <a16:creationId xmlns:a16="http://schemas.microsoft.com/office/drawing/2014/main" id="{DF884F39-2C9E-CF99-6333-DFC086E3CB80}"/>
              </a:ext>
            </a:extLst>
          </p:cNvPr>
          <p:cNvSpPr txBox="1"/>
          <p:nvPr/>
        </p:nvSpPr>
        <p:spPr>
          <a:xfrm>
            <a:off x="198949" y="2194093"/>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100000-</a:t>
            </a:r>
            <a:endParaRPr lang="en-IN" dirty="0">
              <a:solidFill>
                <a:schemeClr val="bg1"/>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58224879-CAA7-6B81-9536-D3E5755A1191}"/>
              </a:ext>
            </a:extLst>
          </p:cNvPr>
          <p:cNvSpPr txBox="1"/>
          <p:nvPr/>
        </p:nvSpPr>
        <p:spPr>
          <a:xfrm>
            <a:off x="198949" y="2790783"/>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75000-</a:t>
            </a:r>
            <a:endParaRPr lang="en-IN" dirty="0">
              <a:solidFill>
                <a:schemeClr val="bg1"/>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780D2C37-E697-2A38-FFDF-7EA2EF4387CB}"/>
              </a:ext>
            </a:extLst>
          </p:cNvPr>
          <p:cNvSpPr txBox="1"/>
          <p:nvPr/>
        </p:nvSpPr>
        <p:spPr>
          <a:xfrm>
            <a:off x="236419" y="3390110"/>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50000-</a:t>
            </a:r>
            <a:endParaRPr lang="en-IN" dirty="0">
              <a:solidFill>
                <a:schemeClr val="bg1"/>
              </a:solidFill>
              <a:latin typeface="Bahnschrift SemiBold" panose="020B0502040204020203" pitchFamily="34" charset="0"/>
            </a:endParaRPr>
          </a:p>
        </p:txBody>
      </p:sp>
      <p:sp>
        <p:nvSpPr>
          <p:cNvPr id="39" name="TextBox 38">
            <a:extLst>
              <a:ext uri="{FF2B5EF4-FFF2-40B4-BE49-F238E27FC236}">
                <a16:creationId xmlns:a16="http://schemas.microsoft.com/office/drawing/2014/main" id="{5DC08CB1-98C8-03FF-EECB-5AE1AFF15444}"/>
              </a:ext>
            </a:extLst>
          </p:cNvPr>
          <p:cNvSpPr txBox="1"/>
          <p:nvPr/>
        </p:nvSpPr>
        <p:spPr>
          <a:xfrm>
            <a:off x="224426" y="3969742"/>
            <a:ext cx="907956"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25000-</a:t>
            </a:r>
            <a:endParaRPr lang="en-IN" dirty="0">
              <a:solidFill>
                <a:schemeClr val="bg1"/>
              </a:solidFill>
              <a:latin typeface="Bahnschrift SemiBold" panose="020B0502040204020203" pitchFamily="34" charset="0"/>
            </a:endParaRPr>
          </a:p>
        </p:txBody>
      </p:sp>
      <p:sp>
        <p:nvSpPr>
          <p:cNvPr id="40" name="TextBox 39">
            <a:extLst>
              <a:ext uri="{FF2B5EF4-FFF2-40B4-BE49-F238E27FC236}">
                <a16:creationId xmlns:a16="http://schemas.microsoft.com/office/drawing/2014/main" id="{C22BC4B7-02B5-1726-ACD1-44C56D3F6E9C}"/>
              </a:ext>
            </a:extLst>
          </p:cNvPr>
          <p:cNvSpPr txBox="1"/>
          <p:nvPr/>
        </p:nvSpPr>
        <p:spPr>
          <a:xfrm>
            <a:off x="1730169" y="207193"/>
            <a:ext cx="100033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179900</a:t>
            </a:r>
            <a:endParaRPr lang="en-IN" dirty="0">
              <a:solidFill>
                <a:schemeClr val="bg1"/>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3A932A87-461C-3958-F302-8F360F0DFCAA}"/>
              </a:ext>
            </a:extLst>
          </p:cNvPr>
          <p:cNvSpPr txBox="1"/>
          <p:nvPr/>
        </p:nvSpPr>
        <p:spPr>
          <a:xfrm>
            <a:off x="11427311" y="2581280"/>
            <a:ext cx="688968"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79990</a:t>
            </a:r>
            <a:endParaRPr lang="en-IN" dirty="0">
              <a:solidFill>
                <a:schemeClr val="bg1"/>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8AC7F320-F352-5A67-7243-FE6464499C9B}"/>
              </a:ext>
            </a:extLst>
          </p:cNvPr>
          <p:cNvSpPr txBox="1"/>
          <p:nvPr/>
        </p:nvSpPr>
        <p:spPr>
          <a:xfrm>
            <a:off x="2429969" y="3985130"/>
            <a:ext cx="693350"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21499</a:t>
            </a:r>
            <a:endParaRPr lang="en-IN" dirty="0">
              <a:solidFill>
                <a:schemeClr val="bg1"/>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9CBEF540-970C-0C9F-D359-57D8FBC08936}"/>
              </a:ext>
            </a:extLst>
          </p:cNvPr>
          <p:cNvSpPr txBox="1"/>
          <p:nvPr/>
        </p:nvSpPr>
        <p:spPr>
          <a:xfrm>
            <a:off x="1104324" y="2581280"/>
            <a:ext cx="100033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79999</a:t>
            </a:r>
            <a:endParaRPr lang="en-IN" dirty="0">
              <a:solidFill>
                <a:schemeClr val="bg1"/>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DB52FC58-A421-FF66-B0DE-D87ECC8AD79F}"/>
              </a:ext>
            </a:extLst>
          </p:cNvPr>
          <p:cNvSpPr txBox="1"/>
          <p:nvPr/>
        </p:nvSpPr>
        <p:spPr>
          <a:xfrm>
            <a:off x="3029086" y="2311400"/>
            <a:ext cx="65989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92000</a:t>
            </a:r>
            <a:endParaRPr lang="en-IN" dirty="0">
              <a:solidFill>
                <a:schemeClr val="bg1"/>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D4F617F1-CCAC-5C93-8181-E4C9FD060A56}"/>
              </a:ext>
            </a:extLst>
          </p:cNvPr>
          <p:cNvSpPr txBox="1"/>
          <p:nvPr/>
        </p:nvSpPr>
        <p:spPr>
          <a:xfrm>
            <a:off x="3665081" y="2990164"/>
            <a:ext cx="668805"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62990</a:t>
            </a:r>
            <a:endParaRPr lang="en-IN" dirty="0">
              <a:solidFill>
                <a:schemeClr val="bg1"/>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E2D1C067-1558-7087-3345-2BF1212E5372}"/>
              </a:ext>
            </a:extLst>
          </p:cNvPr>
          <p:cNvSpPr txBox="1"/>
          <p:nvPr/>
        </p:nvSpPr>
        <p:spPr>
          <a:xfrm>
            <a:off x="4319770" y="3541892"/>
            <a:ext cx="668805"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39990</a:t>
            </a:r>
            <a:endParaRPr lang="en-IN" dirty="0">
              <a:solidFill>
                <a:schemeClr val="bg1"/>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0F447F42-9BD1-901B-8515-0A1D79756E09}"/>
              </a:ext>
            </a:extLst>
          </p:cNvPr>
          <p:cNvSpPr txBox="1"/>
          <p:nvPr/>
        </p:nvSpPr>
        <p:spPr>
          <a:xfrm>
            <a:off x="5002562" y="4027495"/>
            <a:ext cx="633908"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19999</a:t>
            </a:r>
            <a:endParaRPr lang="en-IN" dirty="0">
              <a:solidFill>
                <a:schemeClr val="bg1"/>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8187C07C-6B97-C716-474B-D5FC9B6B3F4C}"/>
              </a:ext>
            </a:extLst>
          </p:cNvPr>
          <p:cNvSpPr txBox="1"/>
          <p:nvPr/>
        </p:nvSpPr>
        <p:spPr>
          <a:xfrm>
            <a:off x="5633929" y="3089924"/>
            <a:ext cx="691207"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60000</a:t>
            </a:r>
            <a:endParaRPr lang="en-IN" dirty="0">
              <a:solidFill>
                <a:schemeClr val="bg1"/>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440C0F99-0305-D814-2564-1D9798901140}"/>
              </a:ext>
            </a:extLst>
          </p:cNvPr>
          <p:cNvSpPr txBox="1"/>
          <p:nvPr/>
        </p:nvSpPr>
        <p:spPr>
          <a:xfrm>
            <a:off x="6268963" y="3810827"/>
            <a:ext cx="658497"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29999</a:t>
            </a:r>
            <a:endParaRPr lang="en-IN" dirty="0">
              <a:solidFill>
                <a:schemeClr val="bg1"/>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BB2B74B0-9BD7-BD7E-D1F5-2BBFE5E1C6A9}"/>
              </a:ext>
            </a:extLst>
          </p:cNvPr>
          <p:cNvSpPr txBox="1"/>
          <p:nvPr/>
        </p:nvSpPr>
        <p:spPr>
          <a:xfrm>
            <a:off x="6918242" y="2363370"/>
            <a:ext cx="686043"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89999</a:t>
            </a:r>
            <a:endParaRPr lang="en-IN" dirty="0">
              <a:solidFill>
                <a:schemeClr val="bg1"/>
              </a:solidFill>
              <a:latin typeface="Bahnschrift SemiBold" panose="020B0502040204020203" pitchFamily="34" charset="0"/>
            </a:endParaRPr>
          </a:p>
        </p:txBody>
      </p:sp>
      <p:sp>
        <p:nvSpPr>
          <p:cNvPr id="51" name="TextBox 50">
            <a:extLst>
              <a:ext uri="{FF2B5EF4-FFF2-40B4-BE49-F238E27FC236}">
                <a16:creationId xmlns:a16="http://schemas.microsoft.com/office/drawing/2014/main" id="{21FDBDEC-69E3-85E4-E105-614F44AA4BD3}"/>
              </a:ext>
            </a:extLst>
          </p:cNvPr>
          <p:cNvSpPr txBox="1"/>
          <p:nvPr/>
        </p:nvSpPr>
        <p:spPr>
          <a:xfrm>
            <a:off x="7547897" y="3158787"/>
            <a:ext cx="686043"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56299</a:t>
            </a:r>
            <a:endParaRPr lang="en-IN" dirty="0">
              <a:solidFill>
                <a:schemeClr val="bg1"/>
              </a:solidFill>
              <a:latin typeface="Bahnschrift SemiBold" panose="020B0502040204020203" pitchFamily="34" charset="0"/>
            </a:endParaRPr>
          </a:p>
        </p:txBody>
      </p:sp>
      <p:sp>
        <p:nvSpPr>
          <p:cNvPr id="52" name="TextBox 51">
            <a:extLst>
              <a:ext uri="{FF2B5EF4-FFF2-40B4-BE49-F238E27FC236}">
                <a16:creationId xmlns:a16="http://schemas.microsoft.com/office/drawing/2014/main" id="{5C976F17-A555-4741-9F1C-03136C760FCD}"/>
              </a:ext>
            </a:extLst>
          </p:cNvPr>
          <p:cNvSpPr txBox="1"/>
          <p:nvPr/>
        </p:nvSpPr>
        <p:spPr>
          <a:xfrm>
            <a:off x="8176901" y="2999024"/>
            <a:ext cx="715200"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60990</a:t>
            </a:r>
            <a:endParaRPr lang="en-IN" dirty="0">
              <a:solidFill>
                <a:schemeClr val="bg1"/>
              </a:solidFill>
              <a:latin typeface="Bahnschrift SemiBold" panose="020B0502040204020203" pitchFamily="34" charset="0"/>
            </a:endParaRPr>
          </a:p>
        </p:txBody>
      </p:sp>
      <p:sp>
        <p:nvSpPr>
          <p:cNvPr id="53" name="TextBox 52">
            <a:extLst>
              <a:ext uri="{FF2B5EF4-FFF2-40B4-BE49-F238E27FC236}">
                <a16:creationId xmlns:a16="http://schemas.microsoft.com/office/drawing/2014/main" id="{2F2E9E20-1A11-DBE5-3D21-EABBA8BDCD2E}"/>
              </a:ext>
            </a:extLst>
          </p:cNvPr>
          <p:cNvSpPr txBox="1"/>
          <p:nvPr/>
        </p:nvSpPr>
        <p:spPr>
          <a:xfrm>
            <a:off x="8842498" y="3767113"/>
            <a:ext cx="668663"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30999</a:t>
            </a:r>
            <a:endParaRPr lang="en-IN" dirty="0">
              <a:solidFill>
                <a:schemeClr val="bg1"/>
              </a:solidFill>
              <a:latin typeface="Bahnschrift SemiBold" panose="020B0502040204020203" pitchFamily="34" charset="0"/>
            </a:endParaRPr>
          </a:p>
        </p:txBody>
      </p:sp>
      <p:sp>
        <p:nvSpPr>
          <p:cNvPr id="54" name="TextBox 53">
            <a:extLst>
              <a:ext uri="{FF2B5EF4-FFF2-40B4-BE49-F238E27FC236}">
                <a16:creationId xmlns:a16="http://schemas.microsoft.com/office/drawing/2014/main" id="{982E5034-9A9C-BDEA-0420-524652E67B8D}"/>
              </a:ext>
            </a:extLst>
          </p:cNvPr>
          <p:cNvSpPr txBox="1"/>
          <p:nvPr/>
        </p:nvSpPr>
        <p:spPr>
          <a:xfrm>
            <a:off x="9473971" y="437283"/>
            <a:ext cx="100033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169999</a:t>
            </a:r>
            <a:endParaRPr lang="en-IN" dirty="0">
              <a:solidFill>
                <a:schemeClr val="bg1"/>
              </a:solidFill>
              <a:latin typeface="Bahnschrift SemiBold" panose="020B0502040204020203" pitchFamily="34" charset="0"/>
            </a:endParaRPr>
          </a:p>
        </p:txBody>
      </p:sp>
      <p:sp>
        <p:nvSpPr>
          <p:cNvPr id="55" name="TextBox 54">
            <a:extLst>
              <a:ext uri="{FF2B5EF4-FFF2-40B4-BE49-F238E27FC236}">
                <a16:creationId xmlns:a16="http://schemas.microsoft.com/office/drawing/2014/main" id="{638FF377-CE2F-E76A-7F23-CD48B958BE65}"/>
              </a:ext>
            </a:extLst>
          </p:cNvPr>
          <p:cNvSpPr txBox="1"/>
          <p:nvPr/>
        </p:nvSpPr>
        <p:spPr>
          <a:xfrm>
            <a:off x="10159495" y="3160998"/>
            <a:ext cx="660837"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54999</a:t>
            </a:r>
            <a:endParaRPr lang="en-IN" dirty="0">
              <a:solidFill>
                <a:schemeClr val="bg1"/>
              </a:solidFill>
              <a:latin typeface="Bahnschrift SemiBold" panose="020B0502040204020203" pitchFamily="34" charset="0"/>
            </a:endParaRPr>
          </a:p>
        </p:txBody>
      </p:sp>
      <p:sp>
        <p:nvSpPr>
          <p:cNvPr id="56" name="TextBox 55">
            <a:extLst>
              <a:ext uri="{FF2B5EF4-FFF2-40B4-BE49-F238E27FC236}">
                <a16:creationId xmlns:a16="http://schemas.microsoft.com/office/drawing/2014/main" id="{354046E5-C480-BE8D-8F7A-A52EA2528230}"/>
              </a:ext>
            </a:extLst>
          </p:cNvPr>
          <p:cNvSpPr txBox="1"/>
          <p:nvPr/>
        </p:nvSpPr>
        <p:spPr>
          <a:xfrm>
            <a:off x="10781224" y="3353690"/>
            <a:ext cx="689014"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47999</a:t>
            </a:r>
            <a:endParaRPr lang="en-IN" dirty="0">
              <a:solidFill>
                <a:schemeClr val="bg1"/>
              </a:solidFill>
              <a:latin typeface="Bahnschrift SemiBold" panose="020B0502040204020203" pitchFamily="34" charset="0"/>
            </a:endParaRPr>
          </a:p>
        </p:txBody>
      </p:sp>
      <p:sp>
        <p:nvSpPr>
          <p:cNvPr id="57" name="TextBox 56">
            <a:extLst>
              <a:ext uri="{FF2B5EF4-FFF2-40B4-BE49-F238E27FC236}">
                <a16:creationId xmlns:a16="http://schemas.microsoft.com/office/drawing/2014/main" id="{DAB32A59-7169-2B3E-233E-0A233670A515}"/>
              </a:ext>
            </a:extLst>
          </p:cNvPr>
          <p:cNvSpPr txBox="1"/>
          <p:nvPr/>
        </p:nvSpPr>
        <p:spPr>
          <a:xfrm rot="16200000">
            <a:off x="308433" y="5642214"/>
            <a:ext cx="2194560"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ASUS-</a:t>
            </a:r>
            <a:r>
              <a:rPr lang="en-IN" sz="1200" dirty="0" err="1">
                <a:solidFill>
                  <a:schemeClr val="bg1"/>
                </a:solidFill>
                <a:latin typeface="Bahnschrift SemiBold" panose="020B0502040204020203" pitchFamily="34" charset="0"/>
              </a:rPr>
              <a:t>ROGPhone</a:t>
            </a:r>
            <a:r>
              <a:rPr lang="en-IN" sz="1200" dirty="0">
                <a:solidFill>
                  <a:schemeClr val="bg1"/>
                </a:solidFill>
                <a:latin typeface="Bahnschrift SemiBold" panose="020B0502040204020203" pitchFamily="34" charset="0"/>
              </a:rPr>
              <a:t> 5 Ultimate-</a:t>
            </a:r>
          </a:p>
        </p:txBody>
      </p:sp>
      <p:sp>
        <p:nvSpPr>
          <p:cNvPr id="58" name="TextBox 57">
            <a:extLst>
              <a:ext uri="{FF2B5EF4-FFF2-40B4-BE49-F238E27FC236}">
                <a16:creationId xmlns:a16="http://schemas.microsoft.com/office/drawing/2014/main" id="{4680F400-C92A-943E-FCF5-BB30ACB71B13}"/>
              </a:ext>
            </a:extLst>
          </p:cNvPr>
          <p:cNvSpPr txBox="1"/>
          <p:nvPr/>
        </p:nvSpPr>
        <p:spPr>
          <a:xfrm rot="16200000">
            <a:off x="974995" y="5670044"/>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Apple-iPhone 13 Pro Max-</a:t>
            </a:r>
          </a:p>
        </p:txBody>
      </p:sp>
      <p:sp>
        <p:nvSpPr>
          <p:cNvPr id="59" name="TextBox 58">
            <a:extLst>
              <a:ext uri="{FF2B5EF4-FFF2-40B4-BE49-F238E27FC236}">
                <a16:creationId xmlns:a16="http://schemas.microsoft.com/office/drawing/2014/main" id="{D068D47A-CC8F-F23C-560C-F6645E9D7E47}"/>
              </a:ext>
            </a:extLst>
          </p:cNvPr>
          <p:cNvSpPr txBox="1"/>
          <p:nvPr/>
        </p:nvSpPr>
        <p:spPr>
          <a:xfrm rot="16200000">
            <a:off x="1644961" y="5670044"/>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GLONEE-A1-</a:t>
            </a:r>
          </a:p>
        </p:txBody>
      </p:sp>
      <p:sp>
        <p:nvSpPr>
          <p:cNvPr id="60" name="TextBox 59">
            <a:extLst>
              <a:ext uri="{FF2B5EF4-FFF2-40B4-BE49-F238E27FC236}">
                <a16:creationId xmlns:a16="http://schemas.microsoft.com/office/drawing/2014/main" id="{31DCAA8A-3D80-E7A2-BB9B-F70F9C29B4B2}"/>
              </a:ext>
            </a:extLst>
          </p:cNvPr>
          <p:cNvSpPr txBox="1"/>
          <p:nvPr/>
        </p:nvSpPr>
        <p:spPr>
          <a:xfrm rot="16200000">
            <a:off x="2257613" y="5712963"/>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Google Pixel-3 XL -</a:t>
            </a:r>
          </a:p>
        </p:txBody>
      </p:sp>
      <p:sp>
        <p:nvSpPr>
          <p:cNvPr id="61" name="TextBox 60">
            <a:extLst>
              <a:ext uri="{FF2B5EF4-FFF2-40B4-BE49-F238E27FC236}">
                <a16:creationId xmlns:a16="http://schemas.microsoft.com/office/drawing/2014/main" id="{9C5CC214-EFA4-1D95-92CD-C83787C19EB4}"/>
              </a:ext>
            </a:extLst>
          </p:cNvPr>
          <p:cNvSpPr txBox="1"/>
          <p:nvPr/>
        </p:nvSpPr>
        <p:spPr>
          <a:xfrm rot="16200000">
            <a:off x="2915844" y="5679754"/>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HTC-U Ultra-</a:t>
            </a:r>
          </a:p>
        </p:txBody>
      </p:sp>
      <p:sp>
        <p:nvSpPr>
          <p:cNvPr id="62" name="TextBox 61">
            <a:extLst>
              <a:ext uri="{FF2B5EF4-FFF2-40B4-BE49-F238E27FC236}">
                <a16:creationId xmlns:a16="http://schemas.microsoft.com/office/drawing/2014/main" id="{5C2B8EB3-BA46-0261-4F64-3B9B104C6941}"/>
              </a:ext>
            </a:extLst>
          </p:cNvPr>
          <p:cNvSpPr txBox="1"/>
          <p:nvPr/>
        </p:nvSpPr>
        <p:spPr>
          <a:xfrm rot="16200000">
            <a:off x="3578096" y="5670045"/>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IQOO – 3 -</a:t>
            </a:r>
          </a:p>
        </p:txBody>
      </p:sp>
      <p:sp>
        <p:nvSpPr>
          <p:cNvPr id="63" name="TextBox 62">
            <a:extLst>
              <a:ext uri="{FF2B5EF4-FFF2-40B4-BE49-F238E27FC236}">
                <a16:creationId xmlns:a16="http://schemas.microsoft.com/office/drawing/2014/main" id="{5BEEA347-8D44-BDF0-B81C-0097A0758634}"/>
              </a:ext>
            </a:extLst>
          </p:cNvPr>
          <p:cNvSpPr txBox="1"/>
          <p:nvPr/>
        </p:nvSpPr>
        <p:spPr>
          <a:xfrm rot="16200000">
            <a:off x="4224861" y="5670045"/>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a:t>
            </a:r>
            <a:r>
              <a:rPr lang="en-IN" sz="1200" dirty="0" err="1">
                <a:solidFill>
                  <a:schemeClr val="bg1"/>
                </a:solidFill>
                <a:latin typeface="Bahnschrift SemiBold" panose="020B0502040204020203" pitchFamily="34" charset="0"/>
              </a:rPr>
              <a:t>Infinix</a:t>
            </a:r>
            <a:r>
              <a:rPr lang="en-IN" sz="1200" dirty="0">
                <a:solidFill>
                  <a:schemeClr val="bg1"/>
                </a:solidFill>
                <a:latin typeface="Bahnschrift SemiBold" panose="020B0502040204020203" pitchFamily="34" charset="0"/>
              </a:rPr>
              <a:t> – Zero 5 pro-</a:t>
            </a:r>
          </a:p>
        </p:txBody>
      </p:sp>
      <p:sp>
        <p:nvSpPr>
          <p:cNvPr id="64" name="TextBox 63">
            <a:extLst>
              <a:ext uri="{FF2B5EF4-FFF2-40B4-BE49-F238E27FC236}">
                <a16:creationId xmlns:a16="http://schemas.microsoft.com/office/drawing/2014/main" id="{3C79E50C-2877-BA89-01F9-F6916EA6DC58}"/>
              </a:ext>
            </a:extLst>
          </p:cNvPr>
          <p:cNvSpPr txBox="1"/>
          <p:nvPr/>
        </p:nvSpPr>
        <p:spPr>
          <a:xfrm rot="16200000">
            <a:off x="4878876" y="5655179"/>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LG – V40 </a:t>
            </a:r>
            <a:r>
              <a:rPr lang="en-IN" sz="1200" dirty="0" err="1">
                <a:solidFill>
                  <a:schemeClr val="bg1"/>
                </a:solidFill>
                <a:latin typeface="Bahnschrift SemiBold" panose="020B0502040204020203" pitchFamily="34" charset="0"/>
              </a:rPr>
              <a:t>ThinQ</a:t>
            </a:r>
            <a:r>
              <a:rPr lang="en-IN" sz="1200" dirty="0">
                <a:solidFill>
                  <a:schemeClr val="bg1"/>
                </a:solidFill>
                <a:latin typeface="Bahnschrift SemiBold" panose="020B0502040204020203" pitchFamily="34" charset="0"/>
              </a:rPr>
              <a:t>-</a:t>
            </a:r>
          </a:p>
        </p:txBody>
      </p:sp>
      <p:sp>
        <p:nvSpPr>
          <p:cNvPr id="65" name="TextBox 64">
            <a:extLst>
              <a:ext uri="{FF2B5EF4-FFF2-40B4-BE49-F238E27FC236}">
                <a16:creationId xmlns:a16="http://schemas.microsoft.com/office/drawing/2014/main" id="{11248B0F-41C7-BCA7-8B6A-29AA1F74FD97}"/>
              </a:ext>
            </a:extLst>
          </p:cNvPr>
          <p:cNvSpPr txBox="1"/>
          <p:nvPr/>
        </p:nvSpPr>
        <p:spPr>
          <a:xfrm rot="16200000">
            <a:off x="5466229" y="5642213"/>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Lenovo- Vibe Z2 Pro-</a:t>
            </a:r>
          </a:p>
        </p:txBody>
      </p:sp>
      <p:sp>
        <p:nvSpPr>
          <p:cNvPr id="66" name="TextBox 65">
            <a:extLst>
              <a:ext uri="{FF2B5EF4-FFF2-40B4-BE49-F238E27FC236}">
                <a16:creationId xmlns:a16="http://schemas.microsoft.com/office/drawing/2014/main" id="{877ED9F0-51F1-6DF0-7C22-802E48D0A208}"/>
              </a:ext>
            </a:extLst>
          </p:cNvPr>
          <p:cNvSpPr txBox="1"/>
          <p:nvPr/>
        </p:nvSpPr>
        <p:spPr>
          <a:xfrm rot="16200000">
            <a:off x="6141344" y="5655179"/>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Motorola – Razr 5G-</a:t>
            </a:r>
          </a:p>
        </p:txBody>
      </p:sp>
      <p:sp>
        <p:nvSpPr>
          <p:cNvPr id="67" name="TextBox 66">
            <a:extLst>
              <a:ext uri="{FF2B5EF4-FFF2-40B4-BE49-F238E27FC236}">
                <a16:creationId xmlns:a16="http://schemas.microsoft.com/office/drawing/2014/main" id="{415C6CA3-8E10-C3A9-F03D-D0CD7F76BAF2}"/>
              </a:ext>
            </a:extLst>
          </p:cNvPr>
          <p:cNvSpPr txBox="1"/>
          <p:nvPr/>
        </p:nvSpPr>
        <p:spPr>
          <a:xfrm rot="16200000">
            <a:off x="6781185" y="5670045"/>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Nokia – 9 -</a:t>
            </a:r>
          </a:p>
        </p:txBody>
      </p:sp>
      <p:sp>
        <p:nvSpPr>
          <p:cNvPr id="68" name="TextBox 67">
            <a:extLst>
              <a:ext uri="{FF2B5EF4-FFF2-40B4-BE49-F238E27FC236}">
                <a16:creationId xmlns:a16="http://schemas.microsoft.com/office/drawing/2014/main" id="{F4192B61-A617-539D-8B81-9E809D828A57}"/>
              </a:ext>
            </a:extLst>
          </p:cNvPr>
          <p:cNvSpPr txBox="1"/>
          <p:nvPr/>
        </p:nvSpPr>
        <p:spPr>
          <a:xfrm rot="16200000">
            <a:off x="7421026" y="5684911"/>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OPPO – Find X -</a:t>
            </a:r>
          </a:p>
        </p:txBody>
      </p:sp>
      <p:sp>
        <p:nvSpPr>
          <p:cNvPr id="69" name="TextBox 68">
            <a:extLst>
              <a:ext uri="{FF2B5EF4-FFF2-40B4-BE49-F238E27FC236}">
                <a16:creationId xmlns:a16="http://schemas.microsoft.com/office/drawing/2014/main" id="{8FDB1567-99E8-1270-6CFD-3114174238FE}"/>
              </a:ext>
            </a:extLst>
          </p:cNvPr>
          <p:cNvSpPr txBox="1"/>
          <p:nvPr/>
        </p:nvSpPr>
        <p:spPr>
          <a:xfrm rot="16200000">
            <a:off x="8075041" y="5690039"/>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POCO – F3 GT -</a:t>
            </a:r>
          </a:p>
        </p:txBody>
      </p:sp>
      <p:sp>
        <p:nvSpPr>
          <p:cNvPr id="70" name="TextBox 69">
            <a:extLst>
              <a:ext uri="{FF2B5EF4-FFF2-40B4-BE49-F238E27FC236}">
                <a16:creationId xmlns:a16="http://schemas.microsoft.com/office/drawing/2014/main" id="{99DDDC51-BB27-5EDA-C1D9-E92FDD39B0A8}"/>
              </a:ext>
            </a:extLst>
          </p:cNvPr>
          <p:cNvSpPr txBox="1"/>
          <p:nvPr/>
        </p:nvSpPr>
        <p:spPr>
          <a:xfrm rot="16200000">
            <a:off x="8628979" y="5581054"/>
            <a:ext cx="2362728"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SAMSUNG – Fold 2 5G-</a:t>
            </a:r>
          </a:p>
        </p:txBody>
      </p:sp>
      <p:sp>
        <p:nvSpPr>
          <p:cNvPr id="71" name="TextBox 70">
            <a:extLst>
              <a:ext uri="{FF2B5EF4-FFF2-40B4-BE49-F238E27FC236}">
                <a16:creationId xmlns:a16="http://schemas.microsoft.com/office/drawing/2014/main" id="{FB35AAD5-7991-E668-4094-08EEBD0610CC}"/>
              </a:ext>
            </a:extLst>
          </p:cNvPr>
          <p:cNvSpPr txBox="1"/>
          <p:nvPr/>
        </p:nvSpPr>
        <p:spPr>
          <a:xfrm rot="16200000">
            <a:off x="9349416" y="5701873"/>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Xiaomi – Mi 10 - </a:t>
            </a:r>
          </a:p>
        </p:txBody>
      </p:sp>
      <p:sp>
        <p:nvSpPr>
          <p:cNvPr id="72" name="TextBox 71">
            <a:extLst>
              <a:ext uri="{FF2B5EF4-FFF2-40B4-BE49-F238E27FC236}">
                <a16:creationId xmlns:a16="http://schemas.microsoft.com/office/drawing/2014/main" id="{AFB40828-F255-06A4-9AA4-F1183ADF68C0}"/>
              </a:ext>
            </a:extLst>
          </p:cNvPr>
          <p:cNvSpPr txBox="1"/>
          <p:nvPr/>
        </p:nvSpPr>
        <p:spPr>
          <a:xfrm rot="16200000">
            <a:off x="10045253" y="5701873"/>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realme –X50 Pro 5G-</a:t>
            </a:r>
          </a:p>
        </p:txBody>
      </p:sp>
      <p:sp>
        <p:nvSpPr>
          <p:cNvPr id="73" name="TextBox 72">
            <a:extLst>
              <a:ext uri="{FF2B5EF4-FFF2-40B4-BE49-F238E27FC236}">
                <a16:creationId xmlns:a16="http://schemas.microsoft.com/office/drawing/2014/main" id="{0BF25F31-1E6F-2304-CCD8-254133D075DB}"/>
              </a:ext>
            </a:extLst>
          </p:cNvPr>
          <p:cNvSpPr txBox="1"/>
          <p:nvPr/>
        </p:nvSpPr>
        <p:spPr>
          <a:xfrm rot="16200000">
            <a:off x="10741090" y="5701873"/>
            <a:ext cx="2098911" cy="276999"/>
          </a:xfrm>
          <a:prstGeom prst="rect">
            <a:avLst/>
          </a:prstGeom>
          <a:noFill/>
        </p:spPr>
        <p:txBody>
          <a:bodyPr wrap="square" rtlCol="0">
            <a:spAutoFit/>
          </a:bodyPr>
          <a:lstStyle/>
          <a:p>
            <a:r>
              <a:rPr lang="en-IN" sz="1200" dirty="0">
                <a:solidFill>
                  <a:schemeClr val="bg1"/>
                </a:solidFill>
                <a:latin typeface="Bahnschrift SemiBold" panose="020B0502040204020203" pitchFamily="34" charset="0"/>
              </a:rPr>
              <a:t>                 VIVO – X70 Pro+ - </a:t>
            </a:r>
          </a:p>
        </p:txBody>
      </p:sp>
      <p:sp>
        <p:nvSpPr>
          <p:cNvPr id="75" name="TextBox 74">
            <a:extLst>
              <a:ext uri="{FF2B5EF4-FFF2-40B4-BE49-F238E27FC236}">
                <a16:creationId xmlns:a16="http://schemas.microsoft.com/office/drawing/2014/main" id="{8219FF57-6296-D0C3-AC97-071E290953C5}"/>
              </a:ext>
            </a:extLst>
          </p:cNvPr>
          <p:cNvSpPr txBox="1"/>
          <p:nvPr/>
        </p:nvSpPr>
        <p:spPr>
          <a:xfrm>
            <a:off x="4255008" y="411199"/>
            <a:ext cx="439090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From this Bar-Graph we can analyze the</a:t>
            </a:r>
            <a:endParaRPr lang="en-IN" dirty="0"/>
          </a:p>
        </p:txBody>
      </p:sp>
      <p:sp>
        <p:nvSpPr>
          <p:cNvPr id="76" name="TextBox 75">
            <a:extLst>
              <a:ext uri="{FF2B5EF4-FFF2-40B4-BE49-F238E27FC236}">
                <a16:creationId xmlns:a16="http://schemas.microsoft.com/office/drawing/2014/main" id="{EC67037B-AFD5-C4B2-448E-99544F8F2F5E}"/>
              </a:ext>
            </a:extLst>
          </p:cNvPr>
          <p:cNvSpPr txBox="1"/>
          <p:nvPr/>
        </p:nvSpPr>
        <p:spPr>
          <a:xfrm>
            <a:off x="4235508" y="739938"/>
            <a:ext cx="439090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Most Costly Selling Phone Model in each</a:t>
            </a:r>
            <a:endParaRPr lang="en-IN" dirty="0"/>
          </a:p>
        </p:txBody>
      </p:sp>
      <p:sp>
        <p:nvSpPr>
          <p:cNvPr id="77" name="TextBox 76">
            <a:extLst>
              <a:ext uri="{FF2B5EF4-FFF2-40B4-BE49-F238E27FC236}">
                <a16:creationId xmlns:a16="http://schemas.microsoft.com/office/drawing/2014/main" id="{4046AA1A-F53B-D8B2-82A1-2AB55BFA18DB}"/>
              </a:ext>
            </a:extLst>
          </p:cNvPr>
          <p:cNvSpPr txBox="1"/>
          <p:nvPr/>
        </p:nvSpPr>
        <p:spPr>
          <a:xfrm>
            <a:off x="4258386" y="1039752"/>
            <a:ext cx="439090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Brand.</a:t>
            </a:r>
            <a:endParaRPr lang="en-IN" dirty="0"/>
          </a:p>
        </p:txBody>
      </p:sp>
      <p:sp>
        <p:nvSpPr>
          <p:cNvPr id="78" name="Rectangle: Rounded Corners 77">
            <a:extLst>
              <a:ext uri="{FF2B5EF4-FFF2-40B4-BE49-F238E27FC236}">
                <a16:creationId xmlns:a16="http://schemas.microsoft.com/office/drawing/2014/main" id="{0752193B-D6FF-5F1E-7840-BEF23E0951B2}"/>
              </a:ext>
            </a:extLst>
          </p:cNvPr>
          <p:cNvSpPr/>
          <p:nvPr/>
        </p:nvSpPr>
        <p:spPr>
          <a:xfrm>
            <a:off x="4235508" y="425662"/>
            <a:ext cx="4410400" cy="1090756"/>
          </a:xfrm>
          <a:prstGeom prst="roundRect">
            <a:avLst/>
          </a:prstGeom>
          <a:no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8B5DBDC5-6368-B39C-9493-D18E14213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899"/>
            <a:ext cx="762000" cy="235268"/>
          </a:xfrm>
          <a:prstGeom prst="rect">
            <a:avLst/>
          </a:prstGeom>
        </p:spPr>
      </p:pic>
      <p:sp>
        <p:nvSpPr>
          <p:cNvPr id="4" name="TextBox 3">
            <a:extLst>
              <a:ext uri="{FF2B5EF4-FFF2-40B4-BE49-F238E27FC236}">
                <a16:creationId xmlns:a16="http://schemas.microsoft.com/office/drawing/2014/main" id="{97D9FD72-92F2-9564-3CAC-ED56748AEC4D}"/>
              </a:ext>
            </a:extLst>
          </p:cNvPr>
          <p:cNvSpPr txBox="1"/>
          <p:nvPr/>
        </p:nvSpPr>
        <p:spPr>
          <a:xfrm>
            <a:off x="10474290" y="6568826"/>
            <a:ext cx="1849476"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349544357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8"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par>
                                <p:cTn id="65" presetID="22" presetClass="entr" presetSubtype="1"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par>
                                <p:cTn id="68" presetID="22" presetClass="entr" presetSubtype="4" fill="hold" grpId="0" nodeType="withEffect">
                                  <p:stCondLst>
                                    <p:cond delay="150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175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00"/>
                                        <p:tgtEl>
                                          <p:spTgt spid="3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down)">
                                      <p:cBhvr>
                                        <p:cTn id="76" dur="500"/>
                                        <p:tgtEl>
                                          <p:spTgt spid="32"/>
                                        </p:tgtEl>
                                      </p:cBhvr>
                                    </p:animEffect>
                                  </p:childTnLst>
                                </p:cTn>
                              </p:par>
                              <p:par>
                                <p:cTn id="77" presetID="22" presetClass="entr" presetSubtype="4" fill="hold" grpId="0" nodeType="withEffect">
                                  <p:stCondLst>
                                    <p:cond delay="1250"/>
                                  </p:stCondLst>
                                  <p:childTnLst>
                                    <p:set>
                                      <p:cBhvr>
                                        <p:cTn id="78" dur="1" fill="hold">
                                          <p:stCondLst>
                                            <p:cond delay="0"/>
                                          </p:stCondLst>
                                        </p:cTn>
                                        <p:tgtEl>
                                          <p:spTgt spid="35"/>
                                        </p:tgtEl>
                                        <p:attrNameLst>
                                          <p:attrName>style.visibility</p:attrName>
                                        </p:attrNameLst>
                                      </p:cBhvr>
                                      <p:to>
                                        <p:strVal val="visible"/>
                                      </p:to>
                                    </p:set>
                                    <p:animEffect transition="in" filter="wipe(down)">
                                      <p:cBhvr>
                                        <p:cTn id="79" dur="500"/>
                                        <p:tgtEl>
                                          <p:spTgt spid="35"/>
                                        </p:tgtEl>
                                      </p:cBhvr>
                                    </p:animEffect>
                                  </p:childTnLst>
                                </p:cTn>
                              </p:par>
                              <p:par>
                                <p:cTn id="80" presetID="22" presetClass="entr" presetSubtype="4" fill="hold" grpId="0" nodeType="withEffect">
                                  <p:stCondLst>
                                    <p:cond delay="1000"/>
                                  </p:stCondLst>
                                  <p:childTnLst>
                                    <p:set>
                                      <p:cBhvr>
                                        <p:cTn id="81" dur="1" fill="hold">
                                          <p:stCondLst>
                                            <p:cond delay="0"/>
                                          </p:stCondLst>
                                        </p:cTn>
                                        <p:tgtEl>
                                          <p:spTgt spid="36"/>
                                        </p:tgtEl>
                                        <p:attrNameLst>
                                          <p:attrName>style.visibility</p:attrName>
                                        </p:attrNameLst>
                                      </p:cBhvr>
                                      <p:to>
                                        <p:strVal val="visible"/>
                                      </p:to>
                                    </p:set>
                                    <p:animEffect transition="in" filter="wipe(down)">
                                      <p:cBhvr>
                                        <p:cTn id="82" dur="500"/>
                                        <p:tgtEl>
                                          <p:spTgt spid="36"/>
                                        </p:tgtEl>
                                      </p:cBhvr>
                                    </p:animEffect>
                                  </p:childTnLst>
                                </p:cTn>
                              </p:par>
                              <p:par>
                                <p:cTn id="83" presetID="22" presetClass="entr" presetSubtype="4" fill="hold" grpId="0" nodeType="withEffect">
                                  <p:stCondLst>
                                    <p:cond delay="750"/>
                                  </p:stCondLst>
                                  <p:childTnLst>
                                    <p:set>
                                      <p:cBhvr>
                                        <p:cTn id="84" dur="1" fill="hold">
                                          <p:stCondLst>
                                            <p:cond delay="0"/>
                                          </p:stCondLst>
                                        </p:cTn>
                                        <p:tgtEl>
                                          <p:spTgt spid="37"/>
                                        </p:tgtEl>
                                        <p:attrNameLst>
                                          <p:attrName>style.visibility</p:attrName>
                                        </p:attrNameLst>
                                      </p:cBhvr>
                                      <p:to>
                                        <p:strVal val="visible"/>
                                      </p:to>
                                    </p:set>
                                    <p:animEffect transition="in" filter="wipe(down)">
                                      <p:cBhvr>
                                        <p:cTn id="85" dur="500"/>
                                        <p:tgtEl>
                                          <p:spTgt spid="37"/>
                                        </p:tgtEl>
                                      </p:cBhvr>
                                    </p:animEffect>
                                  </p:childTnLst>
                                </p:cTn>
                              </p:par>
                              <p:par>
                                <p:cTn id="86" presetID="22" presetClass="entr" presetSubtype="4" fill="hold" grpId="0" nodeType="withEffect">
                                  <p:stCondLst>
                                    <p:cond delay="50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500"/>
                                        <p:tgtEl>
                                          <p:spTgt spid="38"/>
                                        </p:tgtEl>
                                      </p:cBhvr>
                                    </p:animEffect>
                                  </p:childTnLst>
                                </p:cTn>
                              </p:par>
                              <p:par>
                                <p:cTn id="89" presetID="22" presetClass="entr" presetSubtype="4" fill="hold" grpId="0" nodeType="withEffect">
                                  <p:stCondLst>
                                    <p:cond delay="25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par>
                                <p:cTn id="92" presetID="22" presetClass="entr" presetSubtype="4" fill="hold" grpId="0" nodeType="withEffect">
                                  <p:stCondLst>
                                    <p:cond delay="250"/>
                                  </p:stCondLst>
                                  <p:childTnLst>
                                    <p:set>
                                      <p:cBhvr>
                                        <p:cTn id="93" dur="1" fill="hold">
                                          <p:stCondLst>
                                            <p:cond delay="0"/>
                                          </p:stCondLst>
                                        </p:cTn>
                                        <p:tgtEl>
                                          <p:spTgt spid="9"/>
                                        </p:tgtEl>
                                        <p:attrNameLst>
                                          <p:attrName>style.visibility</p:attrName>
                                        </p:attrNameLst>
                                      </p:cBhvr>
                                      <p:to>
                                        <p:strVal val="visible"/>
                                      </p:to>
                                    </p:set>
                                    <p:animEffect transition="in" filter="wipe(down)">
                                      <p:cBhvr>
                                        <p:cTn id="94" dur="500"/>
                                        <p:tgtEl>
                                          <p:spTgt spid="9"/>
                                        </p:tgtEl>
                                      </p:cBhvr>
                                    </p:animEffect>
                                  </p:childTnLst>
                                </p:cTn>
                              </p:par>
                              <p:par>
                                <p:cTn id="95" presetID="22" presetClass="entr" presetSubtype="4" fill="hold" nodeType="withEffect">
                                  <p:stCondLst>
                                    <p:cond delay="250"/>
                                  </p:stCondLst>
                                  <p:childTnLst>
                                    <p:set>
                                      <p:cBhvr>
                                        <p:cTn id="96" dur="1" fill="hold">
                                          <p:stCondLst>
                                            <p:cond delay="0"/>
                                          </p:stCondLst>
                                        </p:cTn>
                                        <p:tgtEl>
                                          <p:spTgt spid="40">
                                            <p:txEl>
                                              <p:pRg st="0" end="0"/>
                                            </p:txEl>
                                          </p:spTgt>
                                        </p:tgtEl>
                                        <p:attrNameLst>
                                          <p:attrName>style.visibility</p:attrName>
                                        </p:attrNameLst>
                                      </p:cBhvr>
                                      <p:to>
                                        <p:strVal val="visible"/>
                                      </p:to>
                                    </p:set>
                                    <p:animEffect transition="in" filter="wipe(down)">
                                      <p:cBhvr>
                                        <p:cTn id="97" dur="500"/>
                                        <p:tgtEl>
                                          <p:spTgt spid="40">
                                            <p:txEl>
                                              <p:pRg st="0" end="0"/>
                                            </p:txEl>
                                          </p:spTgt>
                                        </p:tgtEl>
                                      </p:cBhvr>
                                    </p:animEffect>
                                  </p:childTnLst>
                                </p:cTn>
                              </p:par>
                              <p:par>
                                <p:cTn id="98" presetID="22" presetClass="entr" presetSubtype="4" fill="hold" nodeType="withEffect">
                                  <p:stCondLst>
                                    <p:cond delay="250"/>
                                  </p:stCondLst>
                                  <p:childTnLst>
                                    <p:set>
                                      <p:cBhvr>
                                        <p:cTn id="99" dur="1" fill="hold">
                                          <p:stCondLst>
                                            <p:cond delay="0"/>
                                          </p:stCondLst>
                                        </p:cTn>
                                        <p:tgtEl>
                                          <p:spTgt spid="41">
                                            <p:txEl>
                                              <p:pRg st="0" end="0"/>
                                            </p:txEl>
                                          </p:spTgt>
                                        </p:tgtEl>
                                        <p:attrNameLst>
                                          <p:attrName>style.visibility</p:attrName>
                                        </p:attrNameLst>
                                      </p:cBhvr>
                                      <p:to>
                                        <p:strVal val="visible"/>
                                      </p:to>
                                    </p:set>
                                    <p:animEffect transition="in" filter="wipe(down)">
                                      <p:cBhvr>
                                        <p:cTn id="100" dur="500"/>
                                        <p:tgtEl>
                                          <p:spTgt spid="41">
                                            <p:txEl>
                                              <p:pRg st="0" end="0"/>
                                            </p:txEl>
                                          </p:spTgt>
                                        </p:tgtEl>
                                      </p:cBhvr>
                                    </p:animEffect>
                                  </p:childTnLst>
                                </p:cTn>
                              </p:par>
                              <p:par>
                                <p:cTn id="101" presetID="22" presetClass="entr" presetSubtype="4" fill="hold" nodeType="withEffect">
                                  <p:stCondLst>
                                    <p:cond delay="250"/>
                                  </p:stCondLst>
                                  <p:childTnLst>
                                    <p:set>
                                      <p:cBhvr>
                                        <p:cTn id="102" dur="1" fill="hold">
                                          <p:stCondLst>
                                            <p:cond delay="0"/>
                                          </p:stCondLst>
                                        </p:cTn>
                                        <p:tgtEl>
                                          <p:spTgt spid="42">
                                            <p:txEl>
                                              <p:pRg st="0" end="0"/>
                                            </p:txEl>
                                          </p:spTgt>
                                        </p:tgtEl>
                                        <p:attrNameLst>
                                          <p:attrName>style.visibility</p:attrName>
                                        </p:attrNameLst>
                                      </p:cBhvr>
                                      <p:to>
                                        <p:strVal val="visible"/>
                                      </p:to>
                                    </p:set>
                                    <p:animEffect transition="in" filter="wipe(down)">
                                      <p:cBhvr>
                                        <p:cTn id="103" dur="500"/>
                                        <p:tgtEl>
                                          <p:spTgt spid="42">
                                            <p:txEl>
                                              <p:pRg st="0" end="0"/>
                                            </p:txEl>
                                          </p:spTgt>
                                        </p:tgtEl>
                                      </p:cBhvr>
                                    </p:animEffect>
                                  </p:childTnLst>
                                </p:cTn>
                              </p:par>
                              <p:par>
                                <p:cTn id="104" presetID="22" presetClass="entr" presetSubtype="4" fill="hold" nodeType="withEffect">
                                  <p:stCondLst>
                                    <p:cond delay="25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wipe(down)">
                                      <p:cBhvr>
                                        <p:cTn id="106" dur="500"/>
                                        <p:tgtEl>
                                          <p:spTgt spid="43">
                                            <p:txEl>
                                              <p:pRg st="0" end="0"/>
                                            </p:txEl>
                                          </p:spTgt>
                                        </p:tgtEl>
                                      </p:cBhvr>
                                    </p:animEffect>
                                  </p:childTnLst>
                                </p:cTn>
                              </p:par>
                              <p:par>
                                <p:cTn id="107" presetID="22" presetClass="entr" presetSubtype="4" fill="hold" nodeType="withEffect">
                                  <p:stCondLst>
                                    <p:cond delay="250"/>
                                  </p:stCondLst>
                                  <p:childTnLst>
                                    <p:set>
                                      <p:cBhvr>
                                        <p:cTn id="108" dur="1" fill="hold">
                                          <p:stCondLst>
                                            <p:cond delay="0"/>
                                          </p:stCondLst>
                                        </p:cTn>
                                        <p:tgtEl>
                                          <p:spTgt spid="44">
                                            <p:txEl>
                                              <p:pRg st="0" end="0"/>
                                            </p:txEl>
                                          </p:spTgt>
                                        </p:tgtEl>
                                        <p:attrNameLst>
                                          <p:attrName>style.visibility</p:attrName>
                                        </p:attrNameLst>
                                      </p:cBhvr>
                                      <p:to>
                                        <p:strVal val="visible"/>
                                      </p:to>
                                    </p:set>
                                    <p:animEffect transition="in" filter="wipe(down)">
                                      <p:cBhvr>
                                        <p:cTn id="109" dur="500"/>
                                        <p:tgtEl>
                                          <p:spTgt spid="44">
                                            <p:txEl>
                                              <p:pRg st="0" end="0"/>
                                            </p:txEl>
                                          </p:spTgt>
                                        </p:tgtEl>
                                      </p:cBhvr>
                                    </p:animEffect>
                                  </p:childTnLst>
                                </p:cTn>
                              </p:par>
                              <p:par>
                                <p:cTn id="110" presetID="22" presetClass="entr" presetSubtype="4" fill="hold" nodeType="withEffect">
                                  <p:stCondLst>
                                    <p:cond delay="250"/>
                                  </p:stCondLst>
                                  <p:childTnLst>
                                    <p:set>
                                      <p:cBhvr>
                                        <p:cTn id="111" dur="1" fill="hold">
                                          <p:stCondLst>
                                            <p:cond delay="0"/>
                                          </p:stCondLst>
                                        </p:cTn>
                                        <p:tgtEl>
                                          <p:spTgt spid="45">
                                            <p:txEl>
                                              <p:pRg st="0" end="0"/>
                                            </p:txEl>
                                          </p:spTgt>
                                        </p:tgtEl>
                                        <p:attrNameLst>
                                          <p:attrName>style.visibility</p:attrName>
                                        </p:attrNameLst>
                                      </p:cBhvr>
                                      <p:to>
                                        <p:strVal val="visible"/>
                                      </p:to>
                                    </p:set>
                                    <p:animEffect transition="in" filter="wipe(down)">
                                      <p:cBhvr>
                                        <p:cTn id="112" dur="500"/>
                                        <p:tgtEl>
                                          <p:spTgt spid="45">
                                            <p:txEl>
                                              <p:pRg st="0" end="0"/>
                                            </p:txEl>
                                          </p:spTgt>
                                        </p:tgtEl>
                                      </p:cBhvr>
                                    </p:animEffect>
                                  </p:childTnLst>
                                </p:cTn>
                              </p:par>
                              <p:par>
                                <p:cTn id="113" presetID="22" presetClass="entr" presetSubtype="4" fill="hold" nodeType="withEffect">
                                  <p:stCondLst>
                                    <p:cond delay="250"/>
                                  </p:stCondLst>
                                  <p:childTnLst>
                                    <p:set>
                                      <p:cBhvr>
                                        <p:cTn id="114" dur="1" fill="hold">
                                          <p:stCondLst>
                                            <p:cond delay="0"/>
                                          </p:stCondLst>
                                        </p:cTn>
                                        <p:tgtEl>
                                          <p:spTgt spid="46">
                                            <p:txEl>
                                              <p:pRg st="0" end="0"/>
                                            </p:txEl>
                                          </p:spTgt>
                                        </p:tgtEl>
                                        <p:attrNameLst>
                                          <p:attrName>style.visibility</p:attrName>
                                        </p:attrNameLst>
                                      </p:cBhvr>
                                      <p:to>
                                        <p:strVal val="visible"/>
                                      </p:to>
                                    </p:set>
                                    <p:animEffect transition="in" filter="wipe(down)">
                                      <p:cBhvr>
                                        <p:cTn id="115" dur="500"/>
                                        <p:tgtEl>
                                          <p:spTgt spid="46">
                                            <p:txEl>
                                              <p:pRg st="0" end="0"/>
                                            </p:txEl>
                                          </p:spTgt>
                                        </p:tgtEl>
                                      </p:cBhvr>
                                    </p:animEffect>
                                  </p:childTnLst>
                                </p:cTn>
                              </p:par>
                              <p:par>
                                <p:cTn id="116" presetID="22" presetClass="entr" presetSubtype="4" fill="hold" nodeType="withEffect">
                                  <p:stCondLst>
                                    <p:cond delay="250"/>
                                  </p:stCondLst>
                                  <p:childTnLst>
                                    <p:set>
                                      <p:cBhvr>
                                        <p:cTn id="117" dur="1" fill="hold">
                                          <p:stCondLst>
                                            <p:cond delay="0"/>
                                          </p:stCondLst>
                                        </p:cTn>
                                        <p:tgtEl>
                                          <p:spTgt spid="47">
                                            <p:txEl>
                                              <p:pRg st="0" end="0"/>
                                            </p:txEl>
                                          </p:spTgt>
                                        </p:tgtEl>
                                        <p:attrNameLst>
                                          <p:attrName>style.visibility</p:attrName>
                                        </p:attrNameLst>
                                      </p:cBhvr>
                                      <p:to>
                                        <p:strVal val="visible"/>
                                      </p:to>
                                    </p:set>
                                    <p:animEffect transition="in" filter="wipe(down)">
                                      <p:cBhvr>
                                        <p:cTn id="118" dur="500"/>
                                        <p:tgtEl>
                                          <p:spTgt spid="47">
                                            <p:txEl>
                                              <p:pRg st="0" end="0"/>
                                            </p:txEl>
                                          </p:spTgt>
                                        </p:tgtEl>
                                      </p:cBhvr>
                                    </p:animEffect>
                                  </p:childTnLst>
                                </p:cTn>
                              </p:par>
                              <p:par>
                                <p:cTn id="119" presetID="22" presetClass="entr" presetSubtype="4" fill="hold" nodeType="withEffect">
                                  <p:stCondLst>
                                    <p:cond delay="250"/>
                                  </p:stCondLst>
                                  <p:childTnLst>
                                    <p:set>
                                      <p:cBhvr>
                                        <p:cTn id="120" dur="1" fill="hold">
                                          <p:stCondLst>
                                            <p:cond delay="0"/>
                                          </p:stCondLst>
                                        </p:cTn>
                                        <p:tgtEl>
                                          <p:spTgt spid="48">
                                            <p:txEl>
                                              <p:pRg st="0" end="0"/>
                                            </p:txEl>
                                          </p:spTgt>
                                        </p:tgtEl>
                                        <p:attrNameLst>
                                          <p:attrName>style.visibility</p:attrName>
                                        </p:attrNameLst>
                                      </p:cBhvr>
                                      <p:to>
                                        <p:strVal val="visible"/>
                                      </p:to>
                                    </p:set>
                                    <p:animEffect transition="in" filter="wipe(down)">
                                      <p:cBhvr>
                                        <p:cTn id="121" dur="500"/>
                                        <p:tgtEl>
                                          <p:spTgt spid="48">
                                            <p:txEl>
                                              <p:pRg st="0" end="0"/>
                                            </p:txEl>
                                          </p:spTgt>
                                        </p:tgtEl>
                                      </p:cBhvr>
                                    </p:animEffect>
                                  </p:childTnLst>
                                </p:cTn>
                              </p:par>
                              <p:par>
                                <p:cTn id="122" presetID="22" presetClass="entr" presetSubtype="4" fill="hold" nodeType="withEffect">
                                  <p:stCondLst>
                                    <p:cond delay="250"/>
                                  </p:stCondLst>
                                  <p:childTnLst>
                                    <p:set>
                                      <p:cBhvr>
                                        <p:cTn id="123" dur="1" fill="hold">
                                          <p:stCondLst>
                                            <p:cond delay="0"/>
                                          </p:stCondLst>
                                        </p:cTn>
                                        <p:tgtEl>
                                          <p:spTgt spid="49">
                                            <p:txEl>
                                              <p:pRg st="0" end="0"/>
                                            </p:txEl>
                                          </p:spTgt>
                                        </p:tgtEl>
                                        <p:attrNameLst>
                                          <p:attrName>style.visibility</p:attrName>
                                        </p:attrNameLst>
                                      </p:cBhvr>
                                      <p:to>
                                        <p:strVal val="visible"/>
                                      </p:to>
                                    </p:set>
                                    <p:animEffect transition="in" filter="wipe(down)">
                                      <p:cBhvr>
                                        <p:cTn id="124" dur="500"/>
                                        <p:tgtEl>
                                          <p:spTgt spid="49">
                                            <p:txEl>
                                              <p:pRg st="0" end="0"/>
                                            </p:txEl>
                                          </p:spTgt>
                                        </p:tgtEl>
                                      </p:cBhvr>
                                    </p:animEffect>
                                  </p:childTnLst>
                                </p:cTn>
                              </p:par>
                              <p:par>
                                <p:cTn id="125" presetID="22" presetClass="entr" presetSubtype="4" fill="hold" nodeType="withEffect">
                                  <p:stCondLst>
                                    <p:cond delay="250"/>
                                  </p:stCondLst>
                                  <p:childTnLst>
                                    <p:set>
                                      <p:cBhvr>
                                        <p:cTn id="126" dur="1" fill="hold">
                                          <p:stCondLst>
                                            <p:cond delay="0"/>
                                          </p:stCondLst>
                                        </p:cTn>
                                        <p:tgtEl>
                                          <p:spTgt spid="50">
                                            <p:txEl>
                                              <p:pRg st="0" end="0"/>
                                            </p:txEl>
                                          </p:spTgt>
                                        </p:tgtEl>
                                        <p:attrNameLst>
                                          <p:attrName>style.visibility</p:attrName>
                                        </p:attrNameLst>
                                      </p:cBhvr>
                                      <p:to>
                                        <p:strVal val="visible"/>
                                      </p:to>
                                    </p:set>
                                    <p:animEffect transition="in" filter="wipe(down)">
                                      <p:cBhvr>
                                        <p:cTn id="127" dur="500"/>
                                        <p:tgtEl>
                                          <p:spTgt spid="50">
                                            <p:txEl>
                                              <p:pRg st="0" end="0"/>
                                            </p:txEl>
                                          </p:spTgt>
                                        </p:tgtEl>
                                      </p:cBhvr>
                                    </p:animEffect>
                                  </p:childTnLst>
                                </p:cTn>
                              </p:par>
                              <p:par>
                                <p:cTn id="128" presetID="22" presetClass="entr" presetSubtype="4" fill="hold" nodeType="withEffect">
                                  <p:stCondLst>
                                    <p:cond delay="250"/>
                                  </p:stCondLst>
                                  <p:childTnLst>
                                    <p:set>
                                      <p:cBhvr>
                                        <p:cTn id="129" dur="1" fill="hold">
                                          <p:stCondLst>
                                            <p:cond delay="0"/>
                                          </p:stCondLst>
                                        </p:cTn>
                                        <p:tgtEl>
                                          <p:spTgt spid="51">
                                            <p:txEl>
                                              <p:pRg st="0" end="0"/>
                                            </p:txEl>
                                          </p:spTgt>
                                        </p:tgtEl>
                                        <p:attrNameLst>
                                          <p:attrName>style.visibility</p:attrName>
                                        </p:attrNameLst>
                                      </p:cBhvr>
                                      <p:to>
                                        <p:strVal val="visible"/>
                                      </p:to>
                                    </p:set>
                                    <p:animEffect transition="in" filter="wipe(down)">
                                      <p:cBhvr>
                                        <p:cTn id="130" dur="500"/>
                                        <p:tgtEl>
                                          <p:spTgt spid="51">
                                            <p:txEl>
                                              <p:pRg st="0" end="0"/>
                                            </p:txEl>
                                          </p:spTgt>
                                        </p:tgtEl>
                                      </p:cBhvr>
                                    </p:animEffect>
                                  </p:childTnLst>
                                </p:cTn>
                              </p:par>
                              <p:par>
                                <p:cTn id="131" presetID="22" presetClass="entr" presetSubtype="4" fill="hold" nodeType="withEffect">
                                  <p:stCondLst>
                                    <p:cond delay="250"/>
                                  </p:stCondLst>
                                  <p:childTnLst>
                                    <p:set>
                                      <p:cBhvr>
                                        <p:cTn id="132" dur="1" fill="hold">
                                          <p:stCondLst>
                                            <p:cond delay="0"/>
                                          </p:stCondLst>
                                        </p:cTn>
                                        <p:tgtEl>
                                          <p:spTgt spid="52">
                                            <p:txEl>
                                              <p:pRg st="0" end="0"/>
                                            </p:txEl>
                                          </p:spTgt>
                                        </p:tgtEl>
                                        <p:attrNameLst>
                                          <p:attrName>style.visibility</p:attrName>
                                        </p:attrNameLst>
                                      </p:cBhvr>
                                      <p:to>
                                        <p:strVal val="visible"/>
                                      </p:to>
                                    </p:set>
                                    <p:animEffect transition="in" filter="wipe(down)">
                                      <p:cBhvr>
                                        <p:cTn id="133" dur="500"/>
                                        <p:tgtEl>
                                          <p:spTgt spid="52">
                                            <p:txEl>
                                              <p:pRg st="0" end="0"/>
                                            </p:txEl>
                                          </p:spTgt>
                                        </p:tgtEl>
                                      </p:cBhvr>
                                    </p:animEffect>
                                  </p:childTnLst>
                                </p:cTn>
                              </p:par>
                              <p:par>
                                <p:cTn id="134" presetID="22" presetClass="entr" presetSubtype="4" fill="hold" nodeType="withEffect">
                                  <p:stCondLst>
                                    <p:cond delay="250"/>
                                  </p:stCondLst>
                                  <p:childTnLst>
                                    <p:set>
                                      <p:cBhvr>
                                        <p:cTn id="135" dur="1" fill="hold">
                                          <p:stCondLst>
                                            <p:cond delay="0"/>
                                          </p:stCondLst>
                                        </p:cTn>
                                        <p:tgtEl>
                                          <p:spTgt spid="53">
                                            <p:txEl>
                                              <p:pRg st="0" end="0"/>
                                            </p:txEl>
                                          </p:spTgt>
                                        </p:tgtEl>
                                        <p:attrNameLst>
                                          <p:attrName>style.visibility</p:attrName>
                                        </p:attrNameLst>
                                      </p:cBhvr>
                                      <p:to>
                                        <p:strVal val="visible"/>
                                      </p:to>
                                    </p:set>
                                    <p:animEffect transition="in" filter="wipe(down)">
                                      <p:cBhvr>
                                        <p:cTn id="136" dur="500"/>
                                        <p:tgtEl>
                                          <p:spTgt spid="53">
                                            <p:txEl>
                                              <p:pRg st="0" end="0"/>
                                            </p:txEl>
                                          </p:spTgt>
                                        </p:tgtEl>
                                      </p:cBhvr>
                                    </p:animEffect>
                                  </p:childTnLst>
                                </p:cTn>
                              </p:par>
                              <p:par>
                                <p:cTn id="137" presetID="22" presetClass="entr" presetSubtype="4" fill="hold" nodeType="withEffect">
                                  <p:stCondLst>
                                    <p:cond delay="25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wipe(down)">
                                      <p:cBhvr>
                                        <p:cTn id="139" dur="500"/>
                                        <p:tgtEl>
                                          <p:spTgt spid="54">
                                            <p:txEl>
                                              <p:pRg st="0" end="0"/>
                                            </p:txEl>
                                          </p:spTgt>
                                        </p:tgtEl>
                                      </p:cBhvr>
                                    </p:animEffect>
                                  </p:childTnLst>
                                </p:cTn>
                              </p:par>
                              <p:par>
                                <p:cTn id="140" presetID="22" presetClass="entr" presetSubtype="4" fill="hold" nodeType="withEffect">
                                  <p:stCondLst>
                                    <p:cond delay="250"/>
                                  </p:stCondLst>
                                  <p:childTnLst>
                                    <p:set>
                                      <p:cBhvr>
                                        <p:cTn id="141" dur="1" fill="hold">
                                          <p:stCondLst>
                                            <p:cond delay="0"/>
                                          </p:stCondLst>
                                        </p:cTn>
                                        <p:tgtEl>
                                          <p:spTgt spid="55">
                                            <p:txEl>
                                              <p:pRg st="0" end="0"/>
                                            </p:txEl>
                                          </p:spTgt>
                                        </p:tgtEl>
                                        <p:attrNameLst>
                                          <p:attrName>style.visibility</p:attrName>
                                        </p:attrNameLst>
                                      </p:cBhvr>
                                      <p:to>
                                        <p:strVal val="visible"/>
                                      </p:to>
                                    </p:set>
                                    <p:animEffect transition="in" filter="wipe(down)">
                                      <p:cBhvr>
                                        <p:cTn id="142" dur="500"/>
                                        <p:tgtEl>
                                          <p:spTgt spid="55">
                                            <p:txEl>
                                              <p:pRg st="0" end="0"/>
                                            </p:txEl>
                                          </p:spTgt>
                                        </p:tgtEl>
                                      </p:cBhvr>
                                    </p:animEffect>
                                  </p:childTnLst>
                                </p:cTn>
                              </p:par>
                              <p:par>
                                <p:cTn id="143" presetID="22" presetClass="entr" presetSubtype="4" fill="hold" nodeType="withEffect">
                                  <p:stCondLst>
                                    <p:cond delay="250"/>
                                  </p:stCondLst>
                                  <p:childTnLst>
                                    <p:set>
                                      <p:cBhvr>
                                        <p:cTn id="144" dur="1" fill="hold">
                                          <p:stCondLst>
                                            <p:cond delay="0"/>
                                          </p:stCondLst>
                                        </p:cTn>
                                        <p:tgtEl>
                                          <p:spTgt spid="56">
                                            <p:txEl>
                                              <p:pRg st="0" end="0"/>
                                            </p:txEl>
                                          </p:spTgt>
                                        </p:tgtEl>
                                        <p:attrNameLst>
                                          <p:attrName>style.visibility</p:attrName>
                                        </p:attrNameLst>
                                      </p:cBhvr>
                                      <p:to>
                                        <p:strVal val="visible"/>
                                      </p:to>
                                    </p:set>
                                    <p:animEffect transition="in" filter="wipe(down)">
                                      <p:cBhvr>
                                        <p:cTn id="145" dur="500"/>
                                        <p:tgtEl>
                                          <p:spTgt spid="56">
                                            <p:txEl>
                                              <p:pRg st="0" end="0"/>
                                            </p:txEl>
                                          </p:spTgt>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up)">
                                      <p:cBhvr>
                                        <p:cTn id="148" dur="500"/>
                                        <p:tgtEl>
                                          <p:spTgt spid="57"/>
                                        </p:tgtEl>
                                      </p:cBhvr>
                                    </p:animEffect>
                                  </p:childTnLst>
                                </p:cTn>
                              </p:par>
                              <p:par>
                                <p:cTn id="149" presetID="22" presetClass="entr" presetSubtype="1" fill="hold" grpId="0" nodeType="withEffect">
                                  <p:stCondLst>
                                    <p:cond delay="250"/>
                                  </p:stCondLst>
                                  <p:childTnLst>
                                    <p:set>
                                      <p:cBhvr>
                                        <p:cTn id="150" dur="1" fill="hold">
                                          <p:stCondLst>
                                            <p:cond delay="0"/>
                                          </p:stCondLst>
                                        </p:cTn>
                                        <p:tgtEl>
                                          <p:spTgt spid="58"/>
                                        </p:tgtEl>
                                        <p:attrNameLst>
                                          <p:attrName>style.visibility</p:attrName>
                                        </p:attrNameLst>
                                      </p:cBhvr>
                                      <p:to>
                                        <p:strVal val="visible"/>
                                      </p:to>
                                    </p:set>
                                    <p:animEffect transition="in" filter="wipe(up)">
                                      <p:cBhvr>
                                        <p:cTn id="151" dur="500"/>
                                        <p:tgtEl>
                                          <p:spTgt spid="58"/>
                                        </p:tgtEl>
                                      </p:cBhvr>
                                    </p:animEffect>
                                  </p:childTnLst>
                                </p:cTn>
                              </p:par>
                              <p:par>
                                <p:cTn id="152" presetID="22" presetClass="entr" presetSubtype="1" fill="hold" grpId="0" nodeType="withEffect">
                                  <p:stCondLst>
                                    <p:cond delay="500"/>
                                  </p:stCondLst>
                                  <p:childTnLst>
                                    <p:set>
                                      <p:cBhvr>
                                        <p:cTn id="153" dur="1" fill="hold">
                                          <p:stCondLst>
                                            <p:cond delay="0"/>
                                          </p:stCondLst>
                                        </p:cTn>
                                        <p:tgtEl>
                                          <p:spTgt spid="59"/>
                                        </p:tgtEl>
                                        <p:attrNameLst>
                                          <p:attrName>style.visibility</p:attrName>
                                        </p:attrNameLst>
                                      </p:cBhvr>
                                      <p:to>
                                        <p:strVal val="visible"/>
                                      </p:to>
                                    </p:set>
                                    <p:animEffect transition="in" filter="wipe(up)">
                                      <p:cBhvr>
                                        <p:cTn id="154" dur="500"/>
                                        <p:tgtEl>
                                          <p:spTgt spid="59"/>
                                        </p:tgtEl>
                                      </p:cBhvr>
                                    </p:animEffect>
                                  </p:childTnLst>
                                </p:cTn>
                              </p:par>
                              <p:par>
                                <p:cTn id="155" presetID="22" presetClass="entr" presetSubtype="1" fill="hold" grpId="0" nodeType="withEffect">
                                  <p:stCondLst>
                                    <p:cond delay="750"/>
                                  </p:stCondLst>
                                  <p:childTnLst>
                                    <p:set>
                                      <p:cBhvr>
                                        <p:cTn id="156" dur="1" fill="hold">
                                          <p:stCondLst>
                                            <p:cond delay="0"/>
                                          </p:stCondLst>
                                        </p:cTn>
                                        <p:tgtEl>
                                          <p:spTgt spid="60"/>
                                        </p:tgtEl>
                                        <p:attrNameLst>
                                          <p:attrName>style.visibility</p:attrName>
                                        </p:attrNameLst>
                                      </p:cBhvr>
                                      <p:to>
                                        <p:strVal val="visible"/>
                                      </p:to>
                                    </p:set>
                                    <p:animEffect transition="in" filter="wipe(up)">
                                      <p:cBhvr>
                                        <p:cTn id="157" dur="500"/>
                                        <p:tgtEl>
                                          <p:spTgt spid="60"/>
                                        </p:tgtEl>
                                      </p:cBhvr>
                                    </p:animEffect>
                                  </p:childTnLst>
                                </p:cTn>
                              </p:par>
                              <p:par>
                                <p:cTn id="158" presetID="22" presetClass="entr" presetSubtype="1" fill="hold" grpId="0" nodeType="withEffect">
                                  <p:stCondLst>
                                    <p:cond delay="1000"/>
                                  </p:stCondLst>
                                  <p:childTnLst>
                                    <p:set>
                                      <p:cBhvr>
                                        <p:cTn id="159" dur="1" fill="hold">
                                          <p:stCondLst>
                                            <p:cond delay="0"/>
                                          </p:stCondLst>
                                        </p:cTn>
                                        <p:tgtEl>
                                          <p:spTgt spid="61"/>
                                        </p:tgtEl>
                                        <p:attrNameLst>
                                          <p:attrName>style.visibility</p:attrName>
                                        </p:attrNameLst>
                                      </p:cBhvr>
                                      <p:to>
                                        <p:strVal val="visible"/>
                                      </p:to>
                                    </p:set>
                                    <p:animEffect transition="in" filter="wipe(up)">
                                      <p:cBhvr>
                                        <p:cTn id="160" dur="500"/>
                                        <p:tgtEl>
                                          <p:spTgt spid="61"/>
                                        </p:tgtEl>
                                      </p:cBhvr>
                                    </p:animEffect>
                                  </p:childTnLst>
                                </p:cTn>
                              </p:par>
                              <p:par>
                                <p:cTn id="161" presetID="22" presetClass="entr" presetSubtype="1" fill="hold" grpId="0" nodeType="withEffect">
                                  <p:stCondLst>
                                    <p:cond delay="1250"/>
                                  </p:stCondLst>
                                  <p:childTnLst>
                                    <p:set>
                                      <p:cBhvr>
                                        <p:cTn id="162" dur="1" fill="hold">
                                          <p:stCondLst>
                                            <p:cond delay="0"/>
                                          </p:stCondLst>
                                        </p:cTn>
                                        <p:tgtEl>
                                          <p:spTgt spid="62"/>
                                        </p:tgtEl>
                                        <p:attrNameLst>
                                          <p:attrName>style.visibility</p:attrName>
                                        </p:attrNameLst>
                                      </p:cBhvr>
                                      <p:to>
                                        <p:strVal val="visible"/>
                                      </p:to>
                                    </p:set>
                                    <p:animEffect transition="in" filter="wipe(up)">
                                      <p:cBhvr>
                                        <p:cTn id="163" dur="500"/>
                                        <p:tgtEl>
                                          <p:spTgt spid="62"/>
                                        </p:tgtEl>
                                      </p:cBhvr>
                                    </p:animEffect>
                                  </p:childTnLst>
                                </p:cTn>
                              </p:par>
                              <p:par>
                                <p:cTn id="164" presetID="22" presetClass="entr" presetSubtype="1" fill="hold" grpId="0" nodeType="withEffect">
                                  <p:stCondLst>
                                    <p:cond delay="1500"/>
                                  </p:stCondLst>
                                  <p:childTnLst>
                                    <p:set>
                                      <p:cBhvr>
                                        <p:cTn id="165" dur="1" fill="hold">
                                          <p:stCondLst>
                                            <p:cond delay="0"/>
                                          </p:stCondLst>
                                        </p:cTn>
                                        <p:tgtEl>
                                          <p:spTgt spid="63"/>
                                        </p:tgtEl>
                                        <p:attrNameLst>
                                          <p:attrName>style.visibility</p:attrName>
                                        </p:attrNameLst>
                                      </p:cBhvr>
                                      <p:to>
                                        <p:strVal val="visible"/>
                                      </p:to>
                                    </p:set>
                                    <p:animEffect transition="in" filter="wipe(up)">
                                      <p:cBhvr>
                                        <p:cTn id="166" dur="500"/>
                                        <p:tgtEl>
                                          <p:spTgt spid="63"/>
                                        </p:tgtEl>
                                      </p:cBhvr>
                                    </p:animEffect>
                                  </p:childTnLst>
                                </p:cTn>
                              </p:par>
                              <p:par>
                                <p:cTn id="167" presetID="22" presetClass="entr" presetSubtype="1" fill="hold" grpId="0" nodeType="withEffect">
                                  <p:stCondLst>
                                    <p:cond delay="1750"/>
                                  </p:stCondLst>
                                  <p:childTnLst>
                                    <p:set>
                                      <p:cBhvr>
                                        <p:cTn id="168" dur="1" fill="hold">
                                          <p:stCondLst>
                                            <p:cond delay="0"/>
                                          </p:stCondLst>
                                        </p:cTn>
                                        <p:tgtEl>
                                          <p:spTgt spid="64"/>
                                        </p:tgtEl>
                                        <p:attrNameLst>
                                          <p:attrName>style.visibility</p:attrName>
                                        </p:attrNameLst>
                                      </p:cBhvr>
                                      <p:to>
                                        <p:strVal val="visible"/>
                                      </p:to>
                                    </p:set>
                                    <p:animEffect transition="in" filter="wipe(up)">
                                      <p:cBhvr>
                                        <p:cTn id="169" dur="500"/>
                                        <p:tgtEl>
                                          <p:spTgt spid="64"/>
                                        </p:tgtEl>
                                      </p:cBhvr>
                                    </p:animEffect>
                                  </p:childTnLst>
                                </p:cTn>
                              </p:par>
                              <p:par>
                                <p:cTn id="170" presetID="22" presetClass="entr" presetSubtype="1" fill="hold" grpId="0" nodeType="withEffect">
                                  <p:stCondLst>
                                    <p:cond delay="2000"/>
                                  </p:stCondLst>
                                  <p:childTnLst>
                                    <p:set>
                                      <p:cBhvr>
                                        <p:cTn id="171" dur="1" fill="hold">
                                          <p:stCondLst>
                                            <p:cond delay="0"/>
                                          </p:stCondLst>
                                        </p:cTn>
                                        <p:tgtEl>
                                          <p:spTgt spid="65"/>
                                        </p:tgtEl>
                                        <p:attrNameLst>
                                          <p:attrName>style.visibility</p:attrName>
                                        </p:attrNameLst>
                                      </p:cBhvr>
                                      <p:to>
                                        <p:strVal val="visible"/>
                                      </p:to>
                                    </p:set>
                                    <p:animEffect transition="in" filter="wipe(up)">
                                      <p:cBhvr>
                                        <p:cTn id="172" dur="500"/>
                                        <p:tgtEl>
                                          <p:spTgt spid="65"/>
                                        </p:tgtEl>
                                      </p:cBhvr>
                                    </p:animEffect>
                                  </p:childTnLst>
                                </p:cTn>
                              </p:par>
                              <p:par>
                                <p:cTn id="173" presetID="22" presetClass="entr" presetSubtype="1" fill="hold" grpId="0" nodeType="withEffect">
                                  <p:stCondLst>
                                    <p:cond delay="2250"/>
                                  </p:stCondLst>
                                  <p:childTnLst>
                                    <p:set>
                                      <p:cBhvr>
                                        <p:cTn id="174" dur="1" fill="hold">
                                          <p:stCondLst>
                                            <p:cond delay="0"/>
                                          </p:stCondLst>
                                        </p:cTn>
                                        <p:tgtEl>
                                          <p:spTgt spid="66"/>
                                        </p:tgtEl>
                                        <p:attrNameLst>
                                          <p:attrName>style.visibility</p:attrName>
                                        </p:attrNameLst>
                                      </p:cBhvr>
                                      <p:to>
                                        <p:strVal val="visible"/>
                                      </p:to>
                                    </p:set>
                                    <p:animEffect transition="in" filter="wipe(up)">
                                      <p:cBhvr>
                                        <p:cTn id="175" dur="500"/>
                                        <p:tgtEl>
                                          <p:spTgt spid="66"/>
                                        </p:tgtEl>
                                      </p:cBhvr>
                                    </p:animEffect>
                                  </p:childTnLst>
                                </p:cTn>
                              </p:par>
                              <p:par>
                                <p:cTn id="176" presetID="22" presetClass="entr" presetSubtype="1" fill="hold" grpId="0" nodeType="withEffect">
                                  <p:stCondLst>
                                    <p:cond delay="2500"/>
                                  </p:stCondLst>
                                  <p:childTnLst>
                                    <p:set>
                                      <p:cBhvr>
                                        <p:cTn id="177" dur="1" fill="hold">
                                          <p:stCondLst>
                                            <p:cond delay="0"/>
                                          </p:stCondLst>
                                        </p:cTn>
                                        <p:tgtEl>
                                          <p:spTgt spid="67"/>
                                        </p:tgtEl>
                                        <p:attrNameLst>
                                          <p:attrName>style.visibility</p:attrName>
                                        </p:attrNameLst>
                                      </p:cBhvr>
                                      <p:to>
                                        <p:strVal val="visible"/>
                                      </p:to>
                                    </p:set>
                                    <p:animEffect transition="in" filter="wipe(up)">
                                      <p:cBhvr>
                                        <p:cTn id="178" dur="500"/>
                                        <p:tgtEl>
                                          <p:spTgt spid="67"/>
                                        </p:tgtEl>
                                      </p:cBhvr>
                                    </p:animEffect>
                                  </p:childTnLst>
                                </p:cTn>
                              </p:par>
                              <p:par>
                                <p:cTn id="179" presetID="22" presetClass="entr" presetSubtype="1" fill="hold" grpId="0" nodeType="withEffect">
                                  <p:stCondLst>
                                    <p:cond delay="2750"/>
                                  </p:stCondLst>
                                  <p:childTnLst>
                                    <p:set>
                                      <p:cBhvr>
                                        <p:cTn id="180" dur="1" fill="hold">
                                          <p:stCondLst>
                                            <p:cond delay="0"/>
                                          </p:stCondLst>
                                        </p:cTn>
                                        <p:tgtEl>
                                          <p:spTgt spid="68"/>
                                        </p:tgtEl>
                                        <p:attrNameLst>
                                          <p:attrName>style.visibility</p:attrName>
                                        </p:attrNameLst>
                                      </p:cBhvr>
                                      <p:to>
                                        <p:strVal val="visible"/>
                                      </p:to>
                                    </p:set>
                                    <p:animEffect transition="in" filter="wipe(up)">
                                      <p:cBhvr>
                                        <p:cTn id="181" dur="500"/>
                                        <p:tgtEl>
                                          <p:spTgt spid="68"/>
                                        </p:tgtEl>
                                      </p:cBhvr>
                                    </p:animEffect>
                                  </p:childTnLst>
                                </p:cTn>
                              </p:par>
                              <p:par>
                                <p:cTn id="182" presetID="22" presetClass="entr" presetSubtype="1" fill="hold" grpId="0" nodeType="withEffect">
                                  <p:stCondLst>
                                    <p:cond delay="3000"/>
                                  </p:stCondLst>
                                  <p:childTnLst>
                                    <p:set>
                                      <p:cBhvr>
                                        <p:cTn id="183" dur="1" fill="hold">
                                          <p:stCondLst>
                                            <p:cond delay="0"/>
                                          </p:stCondLst>
                                        </p:cTn>
                                        <p:tgtEl>
                                          <p:spTgt spid="69"/>
                                        </p:tgtEl>
                                        <p:attrNameLst>
                                          <p:attrName>style.visibility</p:attrName>
                                        </p:attrNameLst>
                                      </p:cBhvr>
                                      <p:to>
                                        <p:strVal val="visible"/>
                                      </p:to>
                                    </p:set>
                                    <p:animEffect transition="in" filter="wipe(up)">
                                      <p:cBhvr>
                                        <p:cTn id="184" dur="500"/>
                                        <p:tgtEl>
                                          <p:spTgt spid="69"/>
                                        </p:tgtEl>
                                      </p:cBhvr>
                                    </p:animEffect>
                                  </p:childTnLst>
                                </p:cTn>
                              </p:par>
                              <p:par>
                                <p:cTn id="185" presetID="22" presetClass="entr" presetSubtype="1" fill="hold" grpId="0" nodeType="withEffect">
                                  <p:stCondLst>
                                    <p:cond delay="3250"/>
                                  </p:stCondLst>
                                  <p:childTnLst>
                                    <p:set>
                                      <p:cBhvr>
                                        <p:cTn id="186" dur="1" fill="hold">
                                          <p:stCondLst>
                                            <p:cond delay="0"/>
                                          </p:stCondLst>
                                        </p:cTn>
                                        <p:tgtEl>
                                          <p:spTgt spid="70"/>
                                        </p:tgtEl>
                                        <p:attrNameLst>
                                          <p:attrName>style.visibility</p:attrName>
                                        </p:attrNameLst>
                                      </p:cBhvr>
                                      <p:to>
                                        <p:strVal val="visible"/>
                                      </p:to>
                                    </p:set>
                                    <p:animEffect transition="in" filter="wipe(up)">
                                      <p:cBhvr>
                                        <p:cTn id="187" dur="500"/>
                                        <p:tgtEl>
                                          <p:spTgt spid="70"/>
                                        </p:tgtEl>
                                      </p:cBhvr>
                                    </p:animEffect>
                                  </p:childTnLst>
                                </p:cTn>
                              </p:par>
                              <p:par>
                                <p:cTn id="188" presetID="22" presetClass="entr" presetSubtype="1" fill="hold" grpId="0" nodeType="withEffect">
                                  <p:stCondLst>
                                    <p:cond delay="3500"/>
                                  </p:stCondLst>
                                  <p:childTnLst>
                                    <p:set>
                                      <p:cBhvr>
                                        <p:cTn id="189" dur="1" fill="hold">
                                          <p:stCondLst>
                                            <p:cond delay="0"/>
                                          </p:stCondLst>
                                        </p:cTn>
                                        <p:tgtEl>
                                          <p:spTgt spid="71"/>
                                        </p:tgtEl>
                                        <p:attrNameLst>
                                          <p:attrName>style.visibility</p:attrName>
                                        </p:attrNameLst>
                                      </p:cBhvr>
                                      <p:to>
                                        <p:strVal val="visible"/>
                                      </p:to>
                                    </p:set>
                                    <p:animEffect transition="in" filter="wipe(up)">
                                      <p:cBhvr>
                                        <p:cTn id="190" dur="500"/>
                                        <p:tgtEl>
                                          <p:spTgt spid="71"/>
                                        </p:tgtEl>
                                      </p:cBhvr>
                                    </p:animEffect>
                                  </p:childTnLst>
                                </p:cTn>
                              </p:par>
                              <p:par>
                                <p:cTn id="191" presetID="22" presetClass="entr" presetSubtype="1" fill="hold" grpId="0" nodeType="withEffect">
                                  <p:stCondLst>
                                    <p:cond delay="3750"/>
                                  </p:stCondLst>
                                  <p:childTnLst>
                                    <p:set>
                                      <p:cBhvr>
                                        <p:cTn id="192" dur="1" fill="hold">
                                          <p:stCondLst>
                                            <p:cond delay="0"/>
                                          </p:stCondLst>
                                        </p:cTn>
                                        <p:tgtEl>
                                          <p:spTgt spid="72"/>
                                        </p:tgtEl>
                                        <p:attrNameLst>
                                          <p:attrName>style.visibility</p:attrName>
                                        </p:attrNameLst>
                                      </p:cBhvr>
                                      <p:to>
                                        <p:strVal val="visible"/>
                                      </p:to>
                                    </p:set>
                                    <p:animEffect transition="in" filter="wipe(up)">
                                      <p:cBhvr>
                                        <p:cTn id="193" dur="500"/>
                                        <p:tgtEl>
                                          <p:spTgt spid="72"/>
                                        </p:tgtEl>
                                      </p:cBhvr>
                                    </p:animEffect>
                                  </p:childTnLst>
                                </p:cTn>
                              </p:par>
                              <p:par>
                                <p:cTn id="194" presetID="22" presetClass="entr" presetSubtype="1" fill="hold" grpId="0" nodeType="withEffect">
                                  <p:stCondLst>
                                    <p:cond delay="4000"/>
                                  </p:stCondLst>
                                  <p:childTnLst>
                                    <p:set>
                                      <p:cBhvr>
                                        <p:cTn id="195" dur="1" fill="hold">
                                          <p:stCondLst>
                                            <p:cond delay="0"/>
                                          </p:stCondLst>
                                        </p:cTn>
                                        <p:tgtEl>
                                          <p:spTgt spid="73"/>
                                        </p:tgtEl>
                                        <p:attrNameLst>
                                          <p:attrName>style.visibility</p:attrName>
                                        </p:attrNameLst>
                                      </p:cBhvr>
                                      <p:to>
                                        <p:strVal val="visible"/>
                                      </p:to>
                                    </p:set>
                                    <p:animEffect transition="in" filter="wipe(up)">
                                      <p:cBhvr>
                                        <p:cTn id="196" dur="500"/>
                                        <p:tgtEl>
                                          <p:spTgt spid="73"/>
                                        </p:tgtEl>
                                      </p:cBhvr>
                                    </p:animEffect>
                                  </p:childTnLst>
                                </p:cTn>
                              </p:par>
                              <p:par>
                                <p:cTn id="197" presetID="22" presetClass="entr" presetSubtype="4" fill="hold" grpId="0" nodeType="withEffect">
                                  <p:stCondLst>
                                    <p:cond delay="4000"/>
                                  </p:stCondLst>
                                  <p:childTnLst>
                                    <p:set>
                                      <p:cBhvr>
                                        <p:cTn id="198" dur="1" fill="hold">
                                          <p:stCondLst>
                                            <p:cond delay="0"/>
                                          </p:stCondLst>
                                        </p:cTn>
                                        <p:tgtEl>
                                          <p:spTgt spid="8"/>
                                        </p:tgtEl>
                                        <p:attrNameLst>
                                          <p:attrName>style.visibility</p:attrName>
                                        </p:attrNameLst>
                                      </p:cBhvr>
                                      <p:to>
                                        <p:strVal val="visible"/>
                                      </p:to>
                                    </p:set>
                                    <p:animEffect transition="in" filter="wipe(down)">
                                      <p:cBhvr>
                                        <p:cTn id="199" dur="500"/>
                                        <p:tgtEl>
                                          <p:spTgt spid="8"/>
                                        </p:tgtEl>
                                      </p:cBhvr>
                                    </p:animEffect>
                                  </p:childTnLst>
                                </p:cTn>
                              </p:par>
                              <p:par>
                                <p:cTn id="200" presetID="22" presetClass="entr" presetSubtype="8" fill="hold" grpId="0" nodeType="withEffect">
                                  <p:stCondLst>
                                    <p:cond delay="500"/>
                                  </p:stCondLst>
                                  <p:childTnLst>
                                    <p:set>
                                      <p:cBhvr>
                                        <p:cTn id="201" dur="1" fill="hold">
                                          <p:stCondLst>
                                            <p:cond delay="0"/>
                                          </p:stCondLst>
                                        </p:cTn>
                                        <p:tgtEl>
                                          <p:spTgt spid="75"/>
                                        </p:tgtEl>
                                        <p:attrNameLst>
                                          <p:attrName>style.visibility</p:attrName>
                                        </p:attrNameLst>
                                      </p:cBhvr>
                                      <p:to>
                                        <p:strVal val="visible"/>
                                      </p:to>
                                    </p:set>
                                    <p:animEffect transition="in" filter="wipe(left)">
                                      <p:cBhvr>
                                        <p:cTn id="202" dur="1000"/>
                                        <p:tgtEl>
                                          <p:spTgt spid="75"/>
                                        </p:tgtEl>
                                      </p:cBhvr>
                                    </p:animEffect>
                                  </p:childTnLst>
                                </p:cTn>
                              </p:par>
                              <p:par>
                                <p:cTn id="203" presetID="22" presetClass="entr" presetSubtype="8" fill="hold" grpId="0" nodeType="withEffect">
                                  <p:stCondLst>
                                    <p:cond delay="1000"/>
                                  </p:stCondLst>
                                  <p:childTnLst>
                                    <p:set>
                                      <p:cBhvr>
                                        <p:cTn id="204" dur="1" fill="hold">
                                          <p:stCondLst>
                                            <p:cond delay="0"/>
                                          </p:stCondLst>
                                        </p:cTn>
                                        <p:tgtEl>
                                          <p:spTgt spid="76"/>
                                        </p:tgtEl>
                                        <p:attrNameLst>
                                          <p:attrName>style.visibility</p:attrName>
                                        </p:attrNameLst>
                                      </p:cBhvr>
                                      <p:to>
                                        <p:strVal val="visible"/>
                                      </p:to>
                                    </p:set>
                                    <p:animEffect transition="in" filter="wipe(left)">
                                      <p:cBhvr>
                                        <p:cTn id="205" dur="1000"/>
                                        <p:tgtEl>
                                          <p:spTgt spid="76"/>
                                        </p:tgtEl>
                                      </p:cBhvr>
                                    </p:animEffect>
                                  </p:childTnLst>
                                </p:cTn>
                              </p:par>
                              <p:par>
                                <p:cTn id="206" presetID="22" presetClass="entr" presetSubtype="8" fill="hold" grpId="0" nodeType="withEffect">
                                  <p:stCondLst>
                                    <p:cond delay="2000"/>
                                  </p:stCondLst>
                                  <p:childTnLst>
                                    <p:set>
                                      <p:cBhvr>
                                        <p:cTn id="207" dur="1" fill="hold">
                                          <p:stCondLst>
                                            <p:cond delay="0"/>
                                          </p:stCondLst>
                                        </p:cTn>
                                        <p:tgtEl>
                                          <p:spTgt spid="77"/>
                                        </p:tgtEl>
                                        <p:attrNameLst>
                                          <p:attrName>style.visibility</p:attrName>
                                        </p:attrNameLst>
                                      </p:cBhvr>
                                      <p:to>
                                        <p:strVal val="visible"/>
                                      </p:to>
                                    </p:set>
                                    <p:animEffect transition="in" filter="wipe(left)">
                                      <p:cBhvr>
                                        <p:cTn id="208" dur="1000"/>
                                        <p:tgtEl>
                                          <p:spTgt spid="77"/>
                                        </p:tgtEl>
                                      </p:cBhvr>
                                    </p:animEffect>
                                  </p:childTnLst>
                                </p:cTn>
                              </p:par>
                              <p:par>
                                <p:cTn id="209" presetID="22" presetClass="entr" presetSubtype="1" fill="hold" grpId="0" nodeType="withEffect">
                                  <p:stCondLst>
                                    <p:cond delay="2000"/>
                                  </p:stCondLst>
                                  <p:childTnLst>
                                    <p:set>
                                      <p:cBhvr>
                                        <p:cTn id="210" dur="1" fill="hold">
                                          <p:stCondLst>
                                            <p:cond delay="0"/>
                                          </p:stCondLst>
                                        </p:cTn>
                                        <p:tgtEl>
                                          <p:spTgt spid="78"/>
                                        </p:tgtEl>
                                        <p:attrNameLst>
                                          <p:attrName>style.visibility</p:attrName>
                                        </p:attrNameLst>
                                      </p:cBhvr>
                                      <p:to>
                                        <p:strVal val="visible"/>
                                      </p:to>
                                    </p:set>
                                    <p:animEffect transition="in" filter="wipe(up)">
                                      <p:cBhvr>
                                        <p:cTn id="211" dur="500"/>
                                        <p:tgtEl>
                                          <p:spTgt spid="78"/>
                                        </p:tgtEl>
                                      </p:cBhvr>
                                    </p:animEffect>
                                  </p:childTnLst>
                                </p:cTn>
                              </p:par>
                              <p:par>
                                <p:cTn id="212" presetID="47" presetClass="entr" presetSubtype="0" fill="hold" nodeType="withEffect">
                                  <p:stCondLst>
                                    <p:cond delay="0"/>
                                  </p:stCondLst>
                                  <p:childTnLst>
                                    <p:set>
                                      <p:cBhvr>
                                        <p:cTn id="213" dur="1" fill="hold">
                                          <p:stCondLst>
                                            <p:cond delay="0"/>
                                          </p:stCondLst>
                                        </p:cTn>
                                        <p:tgtEl>
                                          <p:spTgt spid="2"/>
                                        </p:tgtEl>
                                        <p:attrNameLst>
                                          <p:attrName>style.visibility</p:attrName>
                                        </p:attrNameLst>
                                      </p:cBhvr>
                                      <p:to>
                                        <p:strVal val="visible"/>
                                      </p:to>
                                    </p:set>
                                    <p:animEffect transition="in" filter="fade">
                                      <p:cBhvr>
                                        <p:cTn id="214" dur="1000"/>
                                        <p:tgtEl>
                                          <p:spTgt spid="2"/>
                                        </p:tgtEl>
                                      </p:cBhvr>
                                    </p:animEffect>
                                    <p:anim calcmode="lin" valueType="num">
                                      <p:cBhvr>
                                        <p:cTn id="215" dur="1000" fill="hold"/>
                                        <p:tgtEl>
                                          <p:spTgt spid="2"/>
                                        </p:tgtEl>
                                        <p:attrNameLst>
                                          <p:attrName>ppt_x</p:attrName>
                                        </p:attrNameLst>
                                      </p:cBhvr>
                                      <p:tavLst>
                                        <p:tav tm="0">
                                          <p:val>
                                            <p:strVal val="#ppt_x"/>
                                          </p:val>
                                        </p:tav>
                                        <p:tav tm="100000">
                                          <p:val>
                                            <p:strVal val="#ppt_x"/>
                                          </p:val>
                                        </p:tav>
                                      </p:tavLst>
                                    </p:anim>
                                    <p:anim calcmode="lin" valueType="num">
                                      <p:cBhvr>
                                        <p:cTn id="216" dur="1000" fill="hold"/>
                                        <p:tgtEl>
                                          <p:spTgt spid="2"/>
                                        </p:tgtEl>
                                        <p:attrNameLst>
                                          <p:attrName>ppt_y</p:attrName>
                                        </p:attrNameLst>
                                      </p:cBhvr>
                                      <p:tavLst>
                                        <p:tav tm="0">
                                          <p:val>
                                            <p:strVal val="#ppt_y-.1"/>
                                          </p:val>
                                        </p:tav>
                                        <p:tav tm="100000">
                                          <p:val>
                                            <p:strVal val="#ppt_y"/>
                                          </p:val>
                                        </p:tav>
                                      </p:tavLst>
                                    </p:anim>
                                  </p:childTnLst>
                                </p:cTn>
                              </p:par>
                              <p:par>
                                <p:cTn id="217" presetID="22" presetClass="entr" presetSubtype="4" fill="hold" grpId="0" nodeType="withEffect">
                                  <p:stCondLst>
                                    <p:cond delay="0"/>
                                  </p:stCondLst>
                                  <p:childTnLst>
                                    <p:set>
                                      <p:cBhvr>
                                        <p:cTn id="218" dur="1" fill="hold">
                                          <p:stCondLst>
                                            <p:cond delay="0"/>
                                          </p:stCondLst>
                                        </p:cTn>
                                        <p:tgtEl>
                                          <p:spTgt spid="4"/>
                                        </p:tgtEl>
                                        <p:attrNameLst>
                                          <p:attrName>style.visibility</p:attrName>
                                        </p:attrNameLst>
                                      </p:cBhvr>
                                      <p:to>
                                        <p:strVal val="visible"/>
                                      </p:to>
                                    </p:set>
                                    <p:animEffect transition="in" filter="wipe(down)">
                                      <p:cBhvr>
                                        <p:cTn id="2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p:bldP spid="38" grpId="0"/>
      <p:bldP spid="39"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5" grpId="0"/>
      <p:bldP spid="76" grpId="0"/>
      <p:bldP spid="77" grpId="0"/>
      <p:bldP spid="78"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2" name="Partial Circle 31">
            <a:extLst>
              <a:ext uri="{FF2B5EF4-FFF2-40B4-BE49-F238E27FC236}">
                <a16:creationId xmlns:a16="http://schemas.microsoft.com/office/drawing/2014/main" id="{3A644F3B-69D8-4D9C-6099-3DB506FEECBF}"/>
              </a:ext>
            </a:extLst>
          </p:cNvPr>
          <p:cNvSpPr/>
          <p:nvPr/>
        </p:nvSpPr>
        <p:spPr>
          <a:xfrm>
            <a:off x="6212113" y="928914"/>
            <a:ext cx="5254173" cy="5196115"/>
          </a:xfrm>
          <a:prstGeom prst="pie">
            <a:avLst>
              <a:gd name="adj1" fmla="val 2179095"/>
              <a:gd name="adj2" fmla="val 5388166"/>
            </a:avLst>
          </a:prstGeom>
          <a:solidFill>
            <a:srgbClr val="EE854A"/>
          </a:solidFill>
          <a:ln w="19050">
            <a:solidFill>
              <a:srgbClr val="EE85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Partial Circle 32">
            <a:extLst>
              <a:ext uri="{FF2B5EF4-FFF2-40B4-BE49-F238E27FC236}">
                <a16:creationId xmlns:a16="http://schemas.microsoft.com/office/drawing/2014/main" id="{DA023832-9194-9A15-9067-1F8BCBAF448D}"/>
              </a:ext>
            </a:extLst>
          </p:cNvPr>
          <p:cNvSpPr/>
          <p:nvPr/>
        </p:nvSpPr>
        <p:spPr>
          <a:xfrm>
            <a:off x="6212113" y="928914"/>
            <a:ext cx="5254173" cy="5196115"/>
          </a:xfrm>
          <a:prstGeom prst="pie">
            <a:avLst>
              <a:gd name="adj1" fmla="val 21166424"/>
              <a:gd name="adj2" fmla="val 2198806"/>
            </a:avLst>
          </a:prstGeom>
          <a:solidFill>
            <a:srgbClr val="6ACC64"/>
          </a:solidFill>
          <a:ln w="19050">
            <a:solidFill>
              <a:srgbClr val="6ACC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Partial Circle 36">
            <a:extLst>
              <a:ext uri="{FF2B5EF4-FFF2-40B4-BE49-F238E27FC236}">
                <a16:creationId xmlns:a16="http://schemas.microsoft.com/office/drawing/2014/main" id="{F7617F13-79BF-A603-CF21-3384AAE16E9E}"/>
              </a:ext>
            </a:extLst>
          </p:cNvPr>
          <p:cNvSpPr/>
          <p:nvPr/>
        </p:nvSpPr>
        <p:spPr>
          <a:xfrm>
            <a:off x="6212113" y="928914"/>
            <a:ext cx="5254173" cy="5196115"/>
          </a:xfrm>
          <a:prstGeom prst="pie">
            <a:avLst>
              <a:gd name="adj1" fmla="val 18710036"/>
              <a:gd name="adj2" fmla="val 21177601"/>
            </a:avLst>
          </a:prstGeom>
          <a:solidFill>
            <a:srgbClr val="D65F5F"/>
          </a:solidFill>
          <a:ln w="19050">
            <a:solidFill>
              <a:srgbClr val="D65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Partial Circle 37">
            <a:extLst>
              <a:ext uri="{FF2B5EF4-FFF2-40B4-BE49-F238E27FC236}">
                <a16:creationId xmlns:a16="http://schemas.microsoft.com/office/drawing/2014/main" id="{E5BBE1E8-4702-9D64-903B-2CEA09F5FF16}"/>
              </a:ext>
            </a:extLst>
          </p:cNvPr>
          <p:cNvSpPr/>
          <p:nvPr/>
        </p:nvSpPr>
        <p:spPr>
          <a:xfrm>
            <a:off x="6212113" y="928914"/>
            <a:ext cx="5254173" cy="5196115"/>
          </a:xfrm>
          <a:prstGeom prst="pie">
            <a:avLst>
              <a:gd name="adj1" fmla="val 17052098"/>
              <a:gd name="adj2" fmla="val 18713050"/>
            </a:avLst>
          </a:prstGeom>
          <a:solidFill>
            <a:srgbClr val="956CB4"/>
          </a:solidFill>
          <a:ln w="19050">
            <a:solidFill>
              <a:srgbClr val="956C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Partial Circle 38">
            <a:extLst>
              <a:ext uri="{FF2B5EF4-FFF2-40B4-BE49-F238E27FC236}">
                <a16:creationId xmlns:a16="http://schemas.microsoft.com/office/drawing/2014/main" id="{7CC9F949-33F5-C772-BF44-09FF25282633}"/>
              </a:ext>
            </a:extLst>
          </p:cNvPr>
          <p:cNvSpPr/>
          <p:nvPr/>
        </p:nvSpPr>
        <p:spPr>
          <a:xfrm>
            <a:off x="6212113" y="928914"/>
            <a:ext cx="5254173" cy="5196115"/>
          </a:xfrm>
          <a:prstGeom prst="pie">
            <a:avLst>
              <a:gd name="adj1" fmla="val 15708897"/>
              <a:gd name="adj2" fmla="val 17034444"/>
            </a:avLst>
          </a:prstGeom>
          <a:solidFill>
            <a:srgbClr val="8C613C"/>
          </a:solidFill>
          <a:ln w="19050">
            <a:solidFill>
              <a:srgbClr val="8C61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Partial Circle 39">
            <a:extLst>
              <a:ext uri="{FF2B5EF4-FFF2-40B4-BE49-F238E27FC236}">
                <a16:creationId xmlns:a16="http://schemas.microsoft.com/office/drawing/2014/main" id="{FC90D2CA-3844-6DED-B4DB-0DBFD9D21D4E}"/>
              </a:ext>
            </a:extLst>
          </p:cNvPr>
          <p:cNvSpPr/>
          <p:nvPr/>
        </p:nvSpPr>
        <p:spPr>
          <a:xfrm>
            <a:off x="6212113" y="928914"/>
            <a:ext cx="5254173" cy="5196115"/>
          </a:xfrm>
          <a:prstGeom prst="pie">
            <a:avLst>
              <a:gd name="adj1" fmla="val 14925773"/>
              <a:gd name="adj2" fmla="val 15723742"/>
            </a:avLst>
          </a:prstGeom>
          <a:solidFill>
            <a:srgbClr val="DC7EC0"/>
          </a:solidFill>
          <a:ln w="19050">
            <a:solidFill>
              <a:srgbClr val="DC7E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Partial Circle 40">
            <a:extLst>
              <a:ext uri="{FF2B5EF4-FFF2-40B4-BE49-F238E27FC236}">
                <a16:creationId xmlns:a16="http://schemas.microsoft.com/office/drawing/2014/main" id="{72BD3293-BA08-E2DB-94D9-FAEF3F8DFD0E}"/>
              </a:ext>
            </a:extLst>
          </p:cNvPr>
          <p:cNvSpPr/>
          <p:nvPr/>
        </p:nvSpPr>
        <p:spPr>
          <a:xfrm>
            <a:off x="6212113" y="928914"/>
            <a:ext cx="5254173" cy="5196115"/>
          </a:xfrm>
          <a:prstGeom prst="pie">
            <a:avLst>
              <a:gd name="adj1" fmla="val 14354442"/>
              <a:gd name="adj2" fmla="val 14962474"/>
            </a:avLst>
          </a:prstGeom>
          <a:solidFill>
            <a:srgbClr val="797979"/>
          </a:solidFill>
          <a:ln w="19050">
            <a:solidFill>
              <a:srgbClr val="79797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Partial Circle 41">
            <a:extLst>
              <a:ext uri="{FF2B5EF4-FFF2-40B4-BE49-F238E27FC236}">
                <a16:creationId xmlns:a16="http://schemas.microsoft.com/office/drawing/2014/main" id="{B490D362-D8FC-73D4-8EFD-A2EBEF01FCD6}"/>
              </a:ext>
            </a:extLst>
          </p:cNvPr>
          <p:cNvSpPr/>
          <p:nvPr/>
        </p:nvSpPr>
        <p:spPr>
          <a:xfrm>
            <a:off x="6212113" y="928914"/>
            <a:ext cx="5254173" cy="5196115"/>
          </a:xfrm>
          <a:prstGeom prst="pie">
            <a:avLst>
              <a:gd name="adj1" fmla="val 13721803"/>
              <a:gd name="adj2" fmla="val 14357426"/>
            </a:avLst>
          </a:prstGeom>
          <a:solidFill>
            <a:srgbClr val="D5BB67"/>
          </a:solidFill>
          <a:ln w="19050">
            <a:solidFill>
              <a:srgbClr val="D5BB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Partial Circle 42">
            <a:extLst>
              <a:ext uri="{FF2B5EF4-FFF2-40B4-BE49-F238E27FC236}">
                <a16:creationId xmlns:a16="http://schemas.microsoft.com/office/drawing/2014/main" id="{4CEC342F-F0F2-1D05-0B42-9B0425EF941D}"/>
              </a:ext>
            </a:extLst>
          </p:cNvPr>
          <p:cNvSpPr/>
          <p:nvPr/>
        </p:nvSpPr>
        <p:spPr>
          <a:xfrm>
            <a:off x="6212113" y="928914"/>
            <a:ext cx="5254173" cy="5196115"/>
          </a:xfrm>
          <a:prstGeom prst="pie">
            <a:avLst>
              <a:gd name="adj1" fmla="val 13254305"/>
              <a:gd name="adj2" fmla="val 13686965"/>
            </a:avLst>
          </a:prstGeom>
          <a:solidFill>
            <a:srgbClr val="82C6E2"/>
          </a:solidFill>
          <a:ln w="19050">
            <a:solidFill>
              <a:srgbClr val="82C6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Partial Circle 43">
            <a:extLst>
              <a:ext uri="{FF2B5EF4-FFF2-40B4-BE49-F238E27FC236}">
                <a16:creationId xmlns:a16="http://schemas.microsoft.com/office/drawing/2014/main" id="{9A51CE6A-EF79-2FFC-A9DF-29AB583132E8}"/>
              </a:ext>
            </a:extLst>
          </p:cNvPr>
          <p:cNvSpPr/>
          <p:nvPr/>
        </p:nvSpPr>
        <p:spPr>
          <a:xfrm>
            <a:off x="5754913" y="1168400"/>
            <a:ext cx="5254173" cy="5196115"/>
          </a:xfrm>
          <a:prstGeom prst="pie">
            <a:avLst>
              <a:gd name="adj1" fmla="val 5391197"/>
              <a:gd name="adj2" fmla="val 13224241"/>
            </a:avLst>
          </a:prstGeom>
          <a:solidFill>
            <a:srgbClr val="4878D0"/>
          </a:solidFill>
          <a:ln w="19050">
            <a:solidFill>
              <a:srgbClr val="4878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9D0292C6-6E6A-48EA-CED1-64DD49E8A24F}"/>
              </a:ext>
            </a:extLst>
          </p:cNvPr>
          <p:cNvSpPr txBox="1"/>
          <p:nvPr/>
        </p:nvSpPr>
        <p:spPr>
          <a:xfrm>
            <a:off x="6772275" y="3986212"/>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36.2%</a:t>
            </a:r>
            <a:endParaRPr lang="en-IN"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008020CB-6C5B-1DE2-5F58-DD02F351667B}"/>
              </a:ext>
            </a:extLst>
          </p:cNvPr>
          <p:cNvSpPr txBox="1"/>
          <p:nvPr/>
        </p:nvSpPr>
        <p:spPr>
          <a:xfrm>
            <a:off x="9182100" y="4681537"/>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14.9%</a:t>
            </a:r>
            <a:endParaRPr lang="en-IN" dirty="0">
              <a:solidFill>
                <a:schemeClr val="bg1"/>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FEF8887D-1D69-7945-B270-3462F69313CA}"/>
              </a:ext>
            </a:extLst>
          </p:cNvPr>
          <p:cNvSpPr txBox="1"/>
          <p:nvPr/>
        </p:nvSpPr>
        <p:spPr>
          <a:xfrm>
            <a:off x="10116118" y="3820332"/>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12.1%</a:t>
            </a:r>
            <a:endParaRPr lang="en-IN" dirty="0">
              <a:solidFill>
                <a:schemeClr val="bg1"/>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AA5CC508-4FE8-DED9-496B-F453F5777942}"/>
              </a:ext>
            </a:extLst>
          </p:cNvPr>
          <p:cNvSpPr txBox="1"/>
          <p:nvPr/>
        </p:nvSpPr>
        <p:spPr>
          <a:xfrm>
            <a:off x="10016106" y="2598056"/>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11.4%</a:t>
            </a:r>
            <a:endParaRPr lang="en-IN" dirty="0">
              <a:solidFill>
                <a:schemeClr val="bg1"/>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E4A6BBB1-D3AE-C278-EB40-C9C49F3E493F}"/>
              </a:ext>
            </a:extLst>
          </p:cNvPr>
          <p:cNvSpPr txBox="1"/>
          <p:nvPr/>
        </p:nvSpPr>
        <p:spPr>
          <a:xfrm>
            <a:off x="9301731" y="1983643"/>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7.8%</a:t>
            </a:r>
            <a:endParaRPr lang="en-IN" dirty="0">
              <a:solidFill>
                <a:schemeClr val="bg1"/>
              </a:solidFill>
              <a:latin typeface="Bahnschrift SemiBold" panose="020B0502040204020203" pitchFamily="34" charset="0"/>
            </a:endParaRPr>
          </a:p>
        </p:txBody>
      </p:sp>
      <p:sp>
        <p:nvSpPr>
          <p:cNvPr id="8" name="TextBox 7">
            <a:extLst>
              <a:ext uri="{FF2B5EF4-FFF2-40B4-BE49-F238E27FC236}">
                <a16:creationId xmlns:a16="http://schemas.microsoft.com/office/drawing/2014/main" id="{9ADE218B-6686-93B3-ECC5-C2636DA85CCB}"/>
              </a:ext>
            </a:extLst>
          </p:cNvPr>
          <p:cNvSpPr txBox="1"/>
          <p:nvPr/>
        </p:nvSpPr>
        <p:spPr>
          <a:xfrm>
            <a:off x="8751662" y="1803476"/>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6.4%</a:t>
            </a:r>
            <a:endParaRPr lang="en-IN" dirty="0">
              <a:solidFill>
                <a:schemeClr val="bg1"/>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7A661BA1-531B-8481-AAE1-AEABB6D94047}"/>
              </a:ext>
            </a:extLst>
          </p:cNvPr>
          <p:cNvSpPr txBox="1"/>
          <p:nvPr/>
        </p:nvSpPr>
        <p:spPr>
          <a:xfrm>
            <a:off x="8212309" y="1723193"/>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3.4%</a:t>
            </a:r>
            <a:endParaRPr lang="en-IN" dirty="0">
              <a:solidFill>
                <a:schemeClr val="bg1"/>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FA30C404-570E-79C3-3881-18A9E8E50B6E}"/>
              </a:ext>
            </a:extLst>
          </p:cNvPr>
          <p:cNvSpPr txBox="1"/>
          <p:nvPr/>
        </p:nvSpPr>
        <p:spPr>
          <a:xfrm>
            <a:off x="7851551" y="1826479"/>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2.8%</a:t>
            </a:r>
            <a:endParaRPr lang="en-IN" dirty="0">
              <a:solidFill>
                <a:schemeClr val="bg1"/>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B836A786-B076-6052-1CF1-1FE9600D289F}"/>
              </a:ext>
            </a:extLst>
          </p:cNvPr>
          <p:cNvSpPr txBox="1"/>
          <p:nvPr/>
        </p:nvSpPr>
        <p:spPr>
          <a:xfrm>
            <a:off x="7619378" y="2019827"/>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2.7%</a:t>
            </a:r>
            <a:endParaRPr lang="en-IN" dirty="0">
              <a:solidFill>
                <a:schemeClr val="bg1"/>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18AF3561-FEF7-27ED-D647-80F49BDC8949}"/>
              </a:ext>
            </a:extLst>
          </p:cNvPr>
          <p:cNvSpPr txBox="1"/>
          <p:nvPr/>
        </p:nvSpPr>
        <p:spPr>
          <a:xfrm>
            <a:off x="7410410" y="2259313"/>
            <a:ext cx="81438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2.3%</a:t>
            </a:r>
            <a:endParaRPr lang="en-IN" dirty="0">
              <a:solidFill>
                <a:schemeClr val="bg1"/>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91AC468F-6890-D277-0EBF-584345C11AE6}"/>
              </a:ext>
            </a:extLst>
          </p:cNvPr>
          <p:cNvSpPr txBox="1"/>
          <p:nvPr/>
        </p:nvSpPr>
        <p:spPr>
          <a:xfrm>
            <a:off x="3362379" y="20449"/>
            <a:ext cx="5254173" cy="523220"/>
          </a:xfrm>
          <a:prstGeom prst="rect">
            <a:avLst/>
          </a:prstGeom>
          <a:noFill/>
        </p:spPr>
        <p:txBody>
          <a:bodyPr wrap="square" rtlCol="0">
            <a:spAutoFit/>
          </a:bodyPr>
          <a:lstStyle/>
          <a:p>
            <a:r>
              <a:rPr lang="en-US" sz="2800" dirty="0">
                <a:solidFill>
                  <a:schemeClr val="bg1"/>
                </a:solidFill>
                <a:latin typeface="Bahnschrift SemiBold" panose="020B0502040204020203" pitchFamily="34" charset="0"/>
              </a:rPr>
              <a:t>[Most Common Colors offered]</a:t>
            </a:r>
            <a:endParaRPr lang="en-IN" dirty="0">
              <a:solidFill>
                <a:schemeClr val="bg1"/>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5A3C7B13-8C47-9B57-39DE-FE4866400E46}"/>
              </a:ext>
            </a:extLst>
          </p:cNvPr>
          <p:cNvSpPr txBox="1"/>
          <p:nvPr/>
        </p:nvSpPr>
        <p:spPr>
          <a:xfrm>
            <a:off x="10015875" y="6075495"/>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Gold</a:t>
            </a:r>
            <a:endParaRPr lang="en-IN" dirty="0">
              <a:solidFill>
                <a:schemeClr val="bg1"/>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9992D6E8-94A3-0282-EB07-92E7F79D9168}"/>
              </a:ext>
            </a:extLst>
          </p:cNvPr>
          <p:cNvSpPr txBox="1"/>
          <p:nvPr/>
        </p:nvSpPr>
        <p:spPr>
          <a:xfrm>
            <a:off x="11415373" y="4512260"/>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White</a:t>
            </a:r>
            <a:endParaRPr lang="en-IN" dirty="0">
              <a:solidFill>
                <a:schemeClr val="bg1"/>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C46E334-0119-29CE-DDEE-11C1F193B7B9}"/>
              </a:ext>
            </a:extLst>
          </p:cNvPr>
          <p:cNvSpPr txBox="1"/>
          <p:nvPr/>
        </p:nvSpPr>
        <p:spPr>
          <a:xfrm>
            <a:off x="11258665" y="2090036"/>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Blue</a:t>
            </a:r>
            <a:endParaRPr lang="en-IN" dirty="0">
              <a:solidFill>
                <a:schemeClr val="bg1"/>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8E295E88-A323-8AB8-4970-4995D48691A5}"/>
              </a:ext>
            </a:extLst>
          </p:cNvPr>
          <p:cNvSpPr txBox="1"/>
          <p:nvPr/>
        </p:nvSpPr>
        <p:spPr>
          <a:xfrm>
            <a:off x="10015875" y="851895"/>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Silver</a:t>
            </a:r>
            <a:endParaRPr lang="en-IN" dirty="0">
              <a:solidFill>
                <a:schemeClr val="bg1"/>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7E7509FB-726C-EA9E-20A6-5D9E5C04C21A}"/>
              </a:ext>
            </a:extLst>
          </p:cNvPr>
          <p:cNvSpPr txBox="1"/>
          <p:nvPr/>
        </p:nvSpPr>
        <p:spPr>
          <a:xfrm>
            <a:off x="8713334" y="550219"/>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Red</a:t>
            </a:r>
            <a:endParaRPr lang="en-IN" dirty="0">
              <a:solidFill>
                <a:schemeClr val="bg1"/>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959491D2-C478-D085-3FCF-D3C8D93BF6D1}"/>
              </a:ext>
            </a:extLst>
          </p:cNvPr>
          <p:cNvSpPr txBox="1"/>
          <p:nvPr/>
        </p:nvSpPr>
        <p:spPr>
          <a:xfrm>
            <a:off x="7830383" y="627238"/>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Grey</a:t>
            </a:r>
            <a:endParaRPr lang="en-IN" dirty="0">
              <a:solidFill>
                <a:schemeClr val="bg1"/>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F36762CA-C643-1A34-27C6-A35A4CFA9A0F}"/>
              </a:ext>
            </a:extLst>
          </p:cNvPr>
          <p:cNvSpPr txBox="1"/>
          <p:nvPr/>
        </p:nvSpPr>
        <p:spPr>
          <a:xfrm>
            <a:off x="6903878" y="741584"/>
            <a:ext cx="1323637"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Space Grey</a:t>
            </a:r>
            <a:endParaRPr lang="en-IN" sz="1600" dirty="0">
              <a:solidFill>
                <a:schemeClr val="bg1"/>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3C81CADD-455F-A316-3365-3988D139967D}"/>
              </a:ext>
            </a:extLst>
          </p:cNvPr>
          <p:cNvSpPr txBox="1"/>
          <p:nvPr/>
        </p:nvSpPr>
        <p:spPr>
          <a:xfrm>
            <a:off x="6059191" y="1020529"/>
            <a:ext cx="1566065" cy="307777"/>
          </a:xfrm>
          <a:prstGeom prst="rect">
            <a:avLst/>
          </a:prstGeom>
          <a:noFill/>
        </p:spPr>
        <p:txBody>
          <a:bodyPr wrap="square" rtlCol="0">
            <a:spAutoFit/>
          </a:bodyPr>
          <a:lstStyle/>
          <a:p>
            <a:r>
              <a:rPr lang="en-US" sz="1400" dirty="0">
                <a:solidFill>
                  <a:schemeClr val="bg1"/>
                </a:solidFill>
                <a:latin typeface="Bahnschrift SemiBold" panose="020B0502040204020203" pitchFamily="34" charset="0"/>
              </a:rPr>
              <a:t>Midnight Black</a:t>
            </a:r>
            <a:endParaRPr lang="en-IN" sz="1600" dirty="0">
              <a:solidFill>
                <a:schemeClr val="bg1"/>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B061ADCE-EF49-94C8-3CED-134FFCE951E0}"/>
              </a:ext>
            </a:extLst>
          </p:cNvPr>
          <p:cNvSpPr txBox="1"/>
          <p:nvPr/>
        </p:nvSpPr>
        <p:spPr>
          <a:xfrm>
            <a:off x="5942194" y="1405325"/>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Rose Gold</a:t>
            </a:r>
            <a:endParaRPr lang="en-IN" dirty="0">
              <a:solidFill>
                <a:schemeClr val="bg1"/>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D1D9840D-0EAC-455C-9C2A-629E447397A3}"/>
              </a:ext>
            </a:extLst>
          </p:cNvPr>
          <p:cNvSpPr txBox="1"/>
          <p:nvPr/>
        </p:nvSpPr>
        <p:spPr>
          <a:xfrm>
            <a:off x="5119176" y="4514265"/>
            <a:ext cx="111442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Black</a:t>
            </a:r>
            <a:endParaRPr lang="en-IN" dirty="0">
              <a:solidFill>
                <a:schemeClr val="bg1"/>
              </a:solidFill>
              <a:latin typeface="Bahnschrift SemiBold" panose="020B0502040204020203" pitchFamily="34" charset="0"/>
            </a:endParaRPr>
          </a:p>
        </p:txBody>
      </p:sp>
      <p:sp>
        <p:nvSpPr>
          <p:cNvPr id="26" name="TextBox 25">
            <a:extLst>
              <a:ext uri="{FF2B5EF4-FFF2-40B4-BE49-F238E27FC236}">
                <a16:creationId xmlns:a16="http://schemas.microsoft.com/office/drawing/2014/main" id="{BE6B6E19-B06B-1388-2D19-6D5E9E44D3A5}"/>
              </a:ext>
            </a:extLst>
          </p:cNvPr>
          <p:cNvSpPr txBox="1"/>
          <p:nvPr/>
        </p:nvSpPr>
        <p:spPr>
          <a:xfrm>
            <a:off x="148055" y="2208429"/>
            <a:ext cx="4892539"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Bahnschrift SemiBold" panose="020B0502040204020203" pitchFamily="34" charset="0"/>
              </a:rPr>
              <a:t>From this Pie-Chart we can analyze the Most Common Colors offered by Brands. We can conclude that, the Most Common Color offered is Black followed by Gold, White, Blue in decreasing order. Total Number of Unique Colors provided for Phone Models is 637.</a:t>
            </a:r>
            <a:endParaRPr lang="en-IN" sz="2000" dirty="0">
              <a:solidFill>
                <a:schemeClr val="bg1"/>
              </a:solidFill>
              <a:latin typeface="Bahnschrift SemiBold" panose="020B0502040204020203" pitchFamily="34" charset="0"/>
            </a:endParaRPr>
          </a:p>
        </p:txBody>
      </p:sp>
      <p:sp>
        <p:nvSpPr>
          <p:cNvPr id="27" name="Rectangle: Rounded Corners 26">
            <a:extLst>
              <a:ext uri="{FF2B5EF4-FFF2-40B4-BE49-F238E27FC236}">
                <a16:creationId xmlns:a16="http://schemas.microsoft.com/office/drawing/2014/main" id="{C791C393-29F3-B400-3696-ADF7EE1898ED}"/>
              </a:ext>
            </a:extLst>
          </p:cNvPr>
          <p:cNvSpPr/>
          <p:nvPr/>
        </p:nvSpPr>
        <p:spPr>
          <a:xfrm>
            <a:off x="148055" y="2134256"/>
            <a:ext cx="5000546" cy="2628718"/>
          </a:xfrm>
          <a:prstGeom prst="roundRect">
            <a:avLst/>
          </a:prstGeom>
          <a:noFill/>
          <a:ln>
            <a:solidFill>
              <a:schemeClr val="tx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7B15311-E947-3441-FD62-7B80B8274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899"/>
            <a:ext cx="914400" cy="282321"/>
          </a:xfrm>
          <a:prstGeom prst="rect">
            <a:avLst/>
          </a:prstGeom>
        </p:spPr>
      </p:pic>
      <p:sp>
        <p:nvSpPr>
          <p:cNvPr id="14" name="TextBox 13">
            <a:extLst>
              <a:ext uri="{FF2B5EF4-FFF2-40B4-BE49-F238E27FC236}">
                <a16:creationId xmlns:a16="http://schemas.microsoft.com/office/drawing/2014/main" id="{AEA95C9B-151E-2F3B-C937-55C63244C4AA}"/>
              </a:ext>
            </a:extLst>
          </p:cNvPr>
          <p:cNvSpPr txBox="1"/>
          <p:nvPr/>
        </p:nvSpPr>
        <p:spPr>
          <a:xfrm>
            <a:off x="10464579" y="43899"/>
            <a:ext cx="1908511"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261760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par>
                                <p:cTn id="17" presetID="22" presetClass="entr" presetSubtype="2" fill="hold" grpId="0" nodeType="withEffect">
                                  <p:stCondLst>
                                    <p:cond delay="1000"/>
                                  </p:stCondLst>
                                  <p:childTnLst>
                                    <p:set>
                                      <p:cBhvr>
                                        <p:cTn id="18" dur="1" fill="hold">
                                          <p:stCondLst>
                                            <p:cond delay="0"/>
                                          </p:stCondLst>
                                        </p:cTn>
                                        <p:tgtEl>
                                          <p:spTgt spid="38"/>
                                        </p:tgtEl>
                                        <p:attrNameLst>
                                          <p:attrName>style.visibility</p:attrName>
                                        </p:attrNameLst>
                                      </p:cBhvr>
                                      <p:to>
                                        <p:strVal val="visible"/>
                                      </p:to>
                                    </p:set>
                                    <p:animEffect transition="in" filter="wipe(right)">
                                      <p:cBhvr>
                                        <p:cTn id="19" dur="500"/>
                                        <p:tgtEl>
                                          <p:spTgt spid="38"/>
                                        </p:tgtEl>
                                      </p:cBhvr>
                                    </p:animEffect>
                                  </p:childTnLst>
                                </p:cTn>
                              </p:par>
                              <p:par>
                                <p:cTn id="20" presetID="22" presetClass="entr" presetSubtype="2" fill="hold" grpId="0" nodeType="withEffect">
                                  <p:stCondLst>
                                    <p:cond delay="125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par>
                                <p:cTn id="23" presetID="22" presetClass="entr" presetSubtype="2" fill="hold" grpId="0" nodeType="withEffect">
                                  <p:stCondLst>
                                    <p:cond delay="1500"/>
                                  </p:stCondLst>
                                  <p:childTnLst>
                                    <p:set>
                                      <p:cBhvr>
                                        <p:cTn id="24" dur="1" fill="hold">
                                          <p:stCondLst>
                                            <p:cond delay="0"/>
                                          </p:stCondLst>
                                        </p:cTn>
                                        <p:tgtEl>
                                          <p:spTgt spid="40"/>
                                        </p:tgtEl>
                                        <p:attrNameLst>
                                          <p:attrName>style.visibility</p:attrName>
                                        </p:attrNameLst>
                                      </p:cBhvr>
                                      <p:to>
                                        <p:strVal val="visible"/>
                                      </p:to>
                                    </p:set>
                                    <p:animEffect transition="in" filter="wipe(right)">
                                      <p:cBhvr>
                                        <p:cTn id="25" dur="500"/>
                                        <p:tgtEl>
                                          <p:spTgt spid="40"/>
                                        </p:tgtEl>
                                      </p:cBhvr>
                                    </p:animEffect>
                                  </p:childTnLst>
                                </p:cTn>
                              </p:par>
                              <p:par>
                                <p:cTn id="26" presetID="22" presetClass="entr" presetSubtype="2" fill="hold" grpId="0" nodeType="withEffect">
                                  <p:stCondLst>
                                    <p:cond delay="175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500"/>
                                        <p:tgtEl>
                                          <p:spTgt spid="42"/>
                                        </p:tgtEl>
                                      </p:cBhvr>
                                    </p:animEffect>
                                  </p:childTnLst>
                                </p:cTn>
                              </p:par>
                              <p:par>
                                <p:cTn id="32" presetID="22" presetClass="entr" presetSubtype="1" fill="hold" grpId="0" nodeType="withEffect">
                                  <p:stCondLst>
                                    <p:cond delay="225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par>
                                <p:cTn id="38" presetID="22" presetClass="entr" presetSubtype="4" fill="hold" grpId="0" nodeType="withEffect">
                                  <p:stCondLst>
                                    <p:cond delay="25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par>
                                <p:cTn id="47" presetID="22" presetClass="entr" presetSubtype="4" fill="hold" grpId="0" nodeType="withEffect">
                                  <p:stCondLst>
                                    <p:cond delay="100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par>
                                <p:cTn id="50" presetID="22" presetClass="entr" presetSubtype="2" fill="hold" grpId="0" nodeType="withEffect">
                                  <p:stCondLst>
                                    <p:cond delay="125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500"/>
                                        <p:tgtEl>
                                          <p:spTgt spid="8"/>
                                        </p:tgtEl>
                                      </p:cBhvr>
                                    </p:animEffect>
                                  </p:childTnLst>
                                </p:cTn>
                              </p:par>
                              <p:par>
                                <p:cTn id="53" presetID="22" presetClass="entr" presetSubtype="2" fill="hold" grpId="0" nodeType="withEffect">
                                  <p:stCondLst>
                                    <p:cond delay="150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par>
                                <p:cTn id="56" presetID="22" presetClass="entr" presetSubtype="2" fill="hold" grpId="0" nodeType="withEffect">
                                  <p:stCondLst>
                                    <p:cond delay="175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par>
                                <p:cTn id="59" presetID="22" presetClass="entr" presetSubtype="2" fill="hold" grpId="0" nodeType="withEffect">
                                  <p:stCondLst>
                                    <p:cond delay="200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par>
                                <p:cTn id="62" presetID="22" presetClass="entr" presetSubtype="2" fill="hold" grpId="0" nodeType="withEffect">
                                  <p:stCondLst>
                                    <p:cond delay="2250"/>
                                  </p:stCondLst>
                                  <p:childTnLst>
                                    <p:set>
                                      <p:cBhvr>
                                        <p:cTn id="63" dur="1" fill="hold">
                                          <p:stCondLst>
                                            <p:cond delay="0"/>
                                          </p:stCondLst>
                                        </p:cTn>
                                        <p:tgtEl>
                                          <p:spTgt spid="12"/>
                                        </p:tgtEl>
                                        <p:attrNameLst>
                                          <p:attrName>style.visibility</p:attrName>
                                        </p:attrNameLst>
                                      </p:cBhvr>
                                      <p:to>
                                        <p:strVal val="visible"/>
                                      </p:to>
                                    </p:set>
                                    <p:animEffect transition="in" filter="wipe(right)">
                                      <p:cBhvr>
                                        <p:cTn id="64" dur="500"/>
                                        <p:tgtEl>
                                          <p:spTgt spid="1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arn(inVertical)">
                                      <p:cBhvr>
                                        <p:cTn id="67" dur="500"/>
                                        <p:tgtEl>
                                          <p:spTgt spid="15"/>
                                        </p:tgtEl>
                                      </p:cBhvr>
                                    </p:animEffect>
                                  </p:childTnLst>
                                </p:cTn>
                              </p:par>
                              <p:par>
                                <p:cTn id="68" presetID="22" presetClass="entr" presetSubtype="8" fill="hold" nodeType="withEffect">
                                  <p:stCondLst>
                                    <p:cond delay="250"/>
                                  </p:stCondLst>
                                  <p:childTnLst>
                                    <p:set>
                                      <p:cBhvr>
                                        <p:cTn id="69" dur="1" fill="hold">
                                          <p:stCondLst>
                                            <p:cond delay="0"/>
                                          </p:stCondLst>
                                        </p:cTn>
                                        <p:tgtEl>
                                          <p:spTgt spid="16">
                                            <p:txEl>
                                              <p:pRg st="0" end="0"/>
                                            </p:txEl>
                                          </p:spTgt>
                                        </p:tgtEl>
                                        <p:attrNameLst>
                                          <p:attrName>style.visibility</p:attrName>
                                        </p:attrNameLst>
                                      </p:cBhvr>
                                      <p:to>
                                        <p:strVal val="visible"/>
                                      </p:to>
                                    </p:set>
                                    <p:animEffect transition="in" filter="wipe(left)">
                                      <p:cBhvr>
                                        <p:cTn id="70" dur="500"/>
                                        <p:tgtEl>
                                          <p:spTgt spid="16">
                                            <p:txEl>
                                              <p:pRg st="0" end="0"/>
                                            </p:txEl>
                                          </p:spTgt>
                                        </p:tgtEl>
                                      </p:cBhvr>
                                    </p:animEffect>
                                  </p:childTnLst>
                                </p:cTn>
                              </p:par>
                              <p:par>
                                <p:cTn id="71" presetID="22" presetClass="entr" presetSubtype="8" fill="hold" nodeType="withEffect">
                                  <p:stCondLst>
                                    <p:cond delay="500"/>
                                  </p:stCondLst>
                                  <p:childTnLst>
                                    <p:set>
                                      <p:cBhvr>
                                        <p:cTn id="72" dur="1" fill="hold">
                                          <p:stCondLst>
                                            <p:cond delay="0"/>
                                          </p:stCondLst>
                                        </p:cTn>
                                        <p:tgtEl>
                                          <p:spTgt spid="17">
                                            <p:txEl>
                                              <p:pRg st="0" end="0"/>
                                            </p:txEl>
                                          </p:spTgt>
                                        </p:tgtEl>
                                        <p:attrNameLst>
                                          <p:attrName>style.visibility</p:attrName>
                                        </p:attrNameLst>
                                      </p:cBhvr>
                                      <p:to>
                                        <p:strVal val="visible"/>
                                      </p:to>
                                    </p:set>
                                    <p:animEffect transition="in" filter="wipe(left)">
                                      <p:cBhvr>
                                        <p:cTn id="73" dur="500"/>
                                        <p:tgtEl>
                                          <p:spTgt spid="17">
                                            <p:txEl>
                                              <p:pRg st="0" end="0"/>
                                            </p:txEl>
                                          </p:spTgt>
                                        </p:tgtEl>
                                      </p:cBhvr>
                                    </p:animEffect>
                                  </p:childTnLst>
                                </p:cTn>
                              </p:par>
                              <p:par>
                                <p:cTn id="74" presetID="22" presetClass="entr" presetSubtype="8" fill="hold" nodeType="withEffect">
                                  <p:stCondLst>
                                    <p:cond delay="750"/>
                                  </p:stCondLst>
                                  <p:childTnLst>
                                    <p:set>
                                      <p:cBhvr>
                                        <p:cTn id="75" dur="1" fill="hold">
                                          <p:stCondLst>
                                            <p:cond delay="0"/>
                                          </p:stCondLst>
                                        </p:cTn>
                                        <p:tgtEl>
                                          <p:spTgt spid="18">
                                            <p:txEl>
                                              <p:pRg st="0" end="0"/>
                                            </p:txEl>
                                          </p:spTgt>
                                        </p:tgtEl>
                                        <p:attrNameLst>
                                          <p:attrName>style.visibility</p:attrName>
                                        </p:attrNameLst>
                                      </p:cBhvr>
                                      <p:to>
                                        <p:strVal val="visible"/>
                                      </p:to>
                                    </p:set>
                                    <p:animEffect transition="in" filter="wipe(left)">
                                      <p:cBhvr>
                                        <p:cTn id="76" dur="500"/>
                                        <p:tgtEl>
                                          <p:spTgt spid="18">
                                            <p:txEl>
                                              <p:pRg st="0" end="0"/>
                                            </p:txEl>
                                          </p:spTgt>
                                        </p:tgtEl>
                                      </p:cBhvr>
                                    </p:animEffect>
                                  </p:childTnLst>
                                </p:cTn>
                              </p:par>
                              <p:par>
                                <p:cTn id="77" presetID="22" presetClass="entr" presetSubtype="8" fill="hold" nodeType="withEffect">
                                  <p:stCondLst>
                                    <p:cond delay="1000"/>
                                  </p:stCondLst>
                                  <p:childTnLst>
                                    <p:set>
                                      <p:cBhvr>
                                        <p:cTn id="78" dur="1" fill="hold">
                                          <p:stCondLst>
                                            <p:cond delay="0"/>
                                          </p:stCondLst>
                                        </p:cTn>
                                        <p:tgtEl>
                                          <p:spTgt spid="19">
                                            <p:txEl>
                                              <p:pRg st="0" end="0"/>
                                            </p:txEl>
                                          </p:spTgt>
                                        </p:tgtEl>
                                        <p:attrNameLst>
                                          <p:attrName>style.visibility</p:attrName>
                                        </p:attrNameLst>
                                      </p:cBhvr>
                                      <p:to>
                                        <p:strVal val="visible"/>
                                      </p:to>
                                    </p:set>
                                    <p:animEffect transition="in" filter="wipe(left)">
                                      <p:cBhvr>
                                        <p:cTn id="79" dur="500"/>
                                        <p:tgtEl>
                                          <p:spTgt spid="19">
                                            <p:txEl>
                                              <p:pRg st="0" end="0"/>
                                            </p:txEl>
                                          </p:spTgt>
                                        </p:tgtEl>
                                      </p:cBhvr>
                                    </p:animEffect>
                                  </p:childTnLst>
                                </p:cTn>
                              </p:par>
                              <p:par>
                                <p:cTn id="80" presetID="22" presetClass="entr" presetSubtype="8" fill="hold" nodeType="withEffect">
                                  <p:stCondLst>
                                    <p:cond delay="1250"/>
                                  </p:stCondLst>
                                  <p:childTnLst>
                                    <p:set>
                                      <p:cBhvr>
                                        <p:cTn id="81" dur="1" fill="hold">
                                          <p:stCondLst>
                                            <p:cond delay="0"/>
                                          </p:stCondLst>
                                        </p:cTn>
                                        <p:tgtEl>
                                          <p:spTgt spid="20">
                                            <p:txEl>
                                              <p:pRg st="0" end="0"/>
                                            </p:txEl>
                                          </p:spTgt>
                                        </p:tgtEl>
                                        <p:attrNameLst>
                                          <p:attrName>style.visibility</p:attrName>
                                        </p:attrNameLst>
                                      </p:cBhvr>
                                      <p:to>
                                        <p:strVal val="visible"/>
                                      </p:to>
                                    </p:set>
                                    <p:animEffect transition="in" filter="wipe(left)">
                                      <p:cBhvr>
                                        <p:cTn id="82" dur="500"/>
                                        <p:tgtEl>
                                          <p:spTgt spid="20">
                                            <p:txEl>
                                              <p:pRg st="0" end="0"/>
                                            </p:txEl>
                                          </p:spTgt>
                                        </p:tgtEl>
                                      </p:cBhvr>
                                    </p:animEffect>
                                  </p:childTnLst>
                                </p:cTn>
                              </p:par>
                              <p:par>
                                <p:cTn id="83" presetID="22" presetClass="entr" presetSubtype="8" fill="hold" nodeType="withEffect">
                                  <p:stCondLst>
                                    <p:cond delay="1500"/>
                                  </p:stCondLst>
                                  <p:childTnLst>
                                    <p:set>
                                      <p:cBhvr>
                                        <p:cTn id="84" dur="1" fill="hold">
                                          <p:stCondLst>
                                            <p:cond delay="0"/>
                                          </p:stCondLst>
                                        </p:cTn>
                                        <p:tgtEl>
                                          <p:spTgt spid="21">
                                            <p:txEl>
                                              <p:pRg st="0" end="0"/>
                                            </p:txEl>
                                          </p:spTgt>
                                        </p:tgtEl>
                                        <p:attrNameLst>
                                          <p:attrName>style.visibility</p:attrName>
                                        </p:attrNameLst>
                                      </p:cBhvr>
                                      <p:to>
                                        <p:strVal val="visible"/>
                                      </p:to>
                                    </p:set>
                                    <p:animEffect transition="in" filter="wipe(left)">
                                      <p:cBhvr>
                                        <p:cTn id="85" dur="500"/>
                                        <p:tgtEl>
                                          <p:spTgt spid="21">
                                            <p:txEl>
                                              <p:pRg st="0" end="0"/>
                                            </p:txEl>
                                          </p:spTgt>
                                        </p:tgtEl>
                                      </p:cBhvr>
                                    </p:animEffect>
                                  </p:childTnLst>
                                </p:cTn>
                              </p:par>
                              <p:par>
                                <p:cTn id="86" presetID="22" presetClass="entr" presetSubtype="8" fill="hold" nodeType="withEffect">
                                  <p:stCondLst>
                                    <p:cond delay="1750"/>
                                  </p:stCondLst>
                                  <p:childTnLst>
                                    <p:set>
                                      <p:cBhvr>
                                        <p:cTn id="87" dur="1" fill="hold">
                                          <p:stCondLst>
                                            <p:cond delay="0"/>
                                          </p:stCondLst>
                                        </p:cTn>
                                        <p:tgtEl>
                                          <p:spTgt spid="22">
                                            <p:txEl>
                                              <p:pRg st="0" end="0"/>
                                            </p:txEl>
                                          </p:spTgt>
                                        </p:tgtEl>
                                        <p:attrNameLst>
                                          <p:attrName>style.visibility</p:attrName>
                                        </p:attrNameLst>
                                      </p:cBhvr>
                                      <p:to>
                                        <p:strVal val="visible"/>
                                      </p:to>
                                    </p:set>
                                    <p:animEffect transition="in" filter="wipe(left)">
                                      <p:cBhvr>
                                        <p:cTn id="88" dur="500"/>
                                        <p:tgtEl>
                                          <p:spTgt spid="22">
                                            <p:txEl>
                                              <p:pRg st="0" end="0"/>
                                            </p:txEl>
                                          </p:spTgt>
                                        </p:tgtEl>
                                      </p:cBhvr>
                                    </p:animEffect>
                                  </p:childTnLst>
                                </p:cTn>
                              </p:par>
                              <p:par>
                                <p:cTn id="89" presetID="22" presetClass="entr" presetSubtype="8" fill="hold" nodeType="withEffect">
                                  <p:stCondLst>
                                    <p:cond delay="2000"/>
                                  </p:stCondLst>
                                  <p:childTnLst>
                                    <p:set>
                                      <p:cBhvr>
                                        <p:cTn id="90" dur="1" fill="hold">
                                          <p:stCondLst>
                                            <p:cond delay="0"/>
                                          </p:stCondLst>
                                        </p:cTn>
                                        <p:tgtEl>
                                          <p:spTgt spid="23">
                                            <p:txEl>
                                              <p:pRg st="0" end="0"/>
                                            </p:txEl>
                                          </p:spTgt>
                                        </p:tgtEl>
                                        <p:attrNameLst>
                                          <p:attrName>style.visibility</p:attrName>
                                        </p:attrNameLst>
                                      </p:cBhvr>
                                      <p:to>
                                        <p:strVal val="visible"/>
                                      </p:to>
                                    </p:set>
                                    <p:animEffect transition="in" filter="wipe(left)">
                                      <p:cBhvr>
                                        <p:cTn id="91" dur="500"/>
                                        <p:tgtEl>
                                          <p:spTgt spid="23">
                                            <p:txEl>
                                              <p:pRg st="0" end="0"/>
                                            </p:txEl>
                                          </p:spTgt>
                                        </p:tgtEl>
                                      </p:cBhvr>
                                    </p:animEffect>
                                  </p:childTnLst>
                                </p:cTn>
                              </p:par>
                              <p:par>
                                <p:cTn id="92" presetID="22" presetClass="entr" presetSubtype="8" fill="hold" nodeType="withEffect">
                                  <p:stCondLst>
                                    <p:cond delay="2250"/>
                                  </p:stCondLst>
                                  <p:childTnLst>
                                    <p:set>
                                      <p:cBhvr>
                                        <p:cTn id="93" dur="1" fill="hold">
                                          <p:stCondLst>
                                            <p:cond delay="0"/>
                                          </p:stCondLst>
                                        </p:cTn>
                                        <p:tgtEl>
                                          <p:spTgt spid="24">
                                            <p:txEl>
                                              <p:pRg st="0" end="0"/>
                                            </p:txEl>
                                          </p:spTgt>
                                        </p:tgtEl>
                                        <p:attrNameLst>
                                          <p:attrName>style.visibility</p:attrName>
                                        </p:attrNameLst>
                                      </p:cBhvr>
                                      <p:to>
                                        <p:strVal val="visible"/>
                                      </p:to>
                                    </p:set>
                                    <p:animEffect transition="in" filter="wipe(left)">
                                      <p:cBhvr>
                                        <p:cTn id="94" dur="500"/>
                                        <p:tgtEl>
                                          <p:spTgt spid="24">
                                            <p:txEl>
                                              <p:pRg st="0" end="0"/>
                                            </p:txEl>
                                          </p:spTgt>
                                        </p:tgtEl>
                                      </p:cBhvr>
                                    </p:animEffect>
                                  </p:childTnLst>
                                </p:cTn>
                              </p:par>
                              <p:par>
                                <p:cTn id="95" presetID="22" presetClass="entr" presetSubtype="8" fill="hold" nodeType="with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Effect transition="in" filter="wipe(left)">
                                      <p:cBhvr>
                                        <p:cTn id="97" dur="500"/>
                                        <p:tgtEl>
                                          <p:spTgt spid="25">
                                            <p:txEl>
                                              <p:pRg st="0" end="0"/>
                                            </p:txEl>
                                          </p:spTgt>
                                        </p:tgtEl>
                                      </p:cBhvr>
                                    </p:animEffect>
                                  </p:childTnLst>
                                </p:cTn>
                              </p:par>
                              <p:par>
                                <p:cTn id="98" presetID="22" presetClass="entr" presetSubtype="1" fill="hold" grpId="0" nodeType="withEffect">
                                  <p:stCondLst>
                                    <p:cond delay="250"/>
                                  </p:stCondLst>
                                  <p:childTnLst>
                                    <p:set>
                                      <p:cBhvr>
                                        <p:cTn id="99" dur="1" fill="hold">
                                          <p:stCondLst>
                                            <p:cond delay="0"/>
                                          </p:stCondLst>
                                        </p:cTn>
                                        <p:tgtEl>
                                          <p:spTgt spid="26"/>
                                        </p:tgtEl>
                                        <p:attrNameLst>
                                          <p:attrName>style.visibility</p:attrName>
                                        </p:attrNameLst>
                                      </p:cBhvr>
                                      <p:to>
                                        <p:strVal val="visible"/>
                                      </p:to>
                                    </p:set>
                                    <p:animEffect transition="in" filter="wipe(up)">
                                      <p:cBhvr>
                                        <p:cTn id="100" dur="2250"/>
                                        <p:tgtEl>
                                          <p:spTgt spid="26"/>
                                        </p:tgtEl>
                                      </p:cBhvr>
                                    </p:animEffect>
                                  </p:childTnLst>
                                </p:cTn>
                              </p:par>
                              <p:par>
                                <p:cTn id="101" presetID="16" presetClass="entr" presetSubtype="21" fill="hold" grpId="0" nodeType="withEffect">
                                  <p:stCondLst>
                                    <p:cond delay="250"/>
                                  </p:stCondLst>
                                  <p:childTnLst>
                                    <p:set>
                                      <p:cBhvr>
                                        <p:cTn id="102" dur="1" fill="hold">
                                          <p:stCondLst>
                                            <p:cond delay="0"/>
                                          </p:stCondLst>
                                        </p:cTn>
                                        <p:tgtEl>
                                          <p:spTgt spid="27"/>
                                        </p:tgtEl>
                                        <p:attrNameLst>
                                          <p:attrName>style.visibility</p:attrName>
                                        </p:attrNameLst>
                                      </p:cBhvr>
                                      <p:to>
                                        <p:strVal val="visible"/>
                                      </p:to>
                                    </p:set>
                                    <p:animEffect transition="in" filter="barn(inVertical)">
                                      <p:cBhvr>
                                        <p:cTn id="103" dur="2250"/>
                                        <p:tgtEl>
                                          <p:spTgt spid="27"/>
                                        </p:tgtEl>
                                      </p:cBhvr>
                                    </p:animEffect>
                                  </p:childTnLst>
                                </p:cTn>
                              </p:par>
                              <p:par>
                                <p:cTn id="104" presetID="47" presetClass="entr" presetSubtype="0" fill="hold" nodeType="with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fade">
                                      <p:cBhvr>
                                        <p:cTn id="106" dur="1000"/>
                                        <p:tgtEl>
                                          <p:spTgt spid="3"/>
                                        </p:tgtEl>
                                      </p:cBhvr>
                                    </p:animEffect>
                                    <p:anim calcmode="lin" valueType="num">
                                      <p:cBhvr>
                                        <p:cTn id="107" dur="1000" fill="hold"/>
                                        <p:tgtEl>
                                          <p:spTgt spid="3"/>
                                        </p:tgtEl>
                                        <p:attrNameLst>
                                          <p:attrName>ppt_x</p:attrName>
                                        </p:attrNameLst>
                                      </p:cBhvr>
                                      <p:tavLst>
                                        <p:tav tm="0">
                                          <p:val>
                                            <p:strVal val="#ppt_x"/>
                                          </p:val>
                                        </p:tav>
                                        <p:tav tm="100000">
                                          <p:val>
                                            <p:strVal val="#ppt_x"/>
                                          </p:val>
                                        </p:tav>
                                      </p:tavLst>
                                    </p:anim>
                                    <p:anim calcmode="lin" valueType="num">
                                      <p:cBhvr>
                                        <p:cTn id="108" dur="1000" fill="hold"/>
                                        <p:tgtEl>
                                          <p:spTgt spid="3"/>
                                        </p:tgtEl>
                                        <p:attrNameLst>
                                          <p:attrName>ppt_y</p:attrName>
                                        </p:attrNameLst>
                                      </p:cBhvr>
                                      <p:tavLst>
                                        <p:tav tm="0">
                                          <p:val>
                                            <p:strVal val="#ppt_y-.1"/>
                                          </p:val>
                                        </p:tav>
                                        <p:tav tm="100000">
                                          <p:val>
                                            <p:strVal val="#ppt_y"/>
                                          </p:val>
                                        </p:tav>
                                      </p:tavLst>
                                    </p:anim>
                                  </p:childTnLst>
                                </p:cTn>
                              </p:par>
                              <p:par>
                                <p:cTn id="109" presetID="2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down)">
                                      <p:cBhvr>
                                        <p:cTn id="1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7" grpId="0" animBg="1"/>
      <p:bldP spid="38" grpId="0" animBg="1"/>
      <p:bldP spid="39" grpId="0" animBg="1"/>
      <p:bldP spid="40" grpId="0" animBg="1"/>
      <p:bldP spid="41" grpId="0" animBg="1"/>
      <p:bldP spid="42" grpId="0" animBg="1"/>
      <p:bldP spid="43" grpId="0" animBg="1"/>
      <p:bldP spid="44" grpId="0" animBg="1"/>
      <p:bldP spid="2" grpId="0"/>
      <p:bldP spid="4" grpId="0"/>
      <p:bldP spid="5" grpId="0"/>
      <p:bldP spid="6" grpId="0"/>
      <p:bldP spid="7" grpId="0"/>
      <p:bldP spid="8" grpId="0"/>
      <p:bldP spid="9" grpId="0"/>
      <p:bldP spid="10" grpId="0"/>
      <p:bldP spid="11" grpId="0"/>
      <p:bldP spid="12" grpId="0"/>
      <p:bldP spid="15" grpId="0"/>
      <p:bldP spid="26" grpId="0"/>
      <p:bldP spid="27"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7C0A96-3C2D-AB13-8E01-9CA46CE57324}"/>
              </a:ext>
            </a:extLst>
          </p:cNvPr>
          <p:cNvSpPr txBox="1"/>
          <p:nvPr/>
        </p:nvSpPr>
        <p:spPr>
          <a:xfrm>
            <a:off x="1418034" y="5687564"/>
            <a:ext cx="9268155" cy="923330"/>
          </a:xfrm>
          <a:prstGeom prst="rect">
            <a:avLst/>
          </a:prstGeom>
          <a:noFill/>
        </p:spPr>
        <p:txBody>
          <a:bodyPr wrap="square" rtlCol="0">
            <a:spAutoFit/>
          </a:bodyPr>
          <a:lstStyle/>
          <a:p>
            <a:pPr algn="just"/>
            <a:r>
              <a:rPr lang="en-US" dirty="0">
                <a:solidFill>
                  <a:schemeClr val="bg1"/>
                </a:solidFill>
                <a:latin typeface="Bahnschrift SemiBold" panose="020B0502040204020203" pitchFamily="34" charset="0"/>
              </a:rPr>
              <a:t>This Data-Table is showing The Top 10 Rated Phone Models from all brands. From this Data-Table we can analyze that, Apple iPhone 7 Plus, SAMSUNG SM-B310EZDDINS, vivo X60 Pro, vivo X50, vivo Z1x &amp; vivo S2 are Top Most Rated Phones.</a:t>
            </a:r>
            <a:endParaRPr lang="en-IN" dirty="0">
              <a:solidFill>
                <a:schemeClr val="bg1"/>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19DB989A-9D90-BD6E-9BDE-70E7C2142ACA}"/>
              </a:ext>
            </a:extLst>
          </p:cNvPr>
          <p:cNvSpPr txBox="1"/>
          <p:nvPr/>
        </p:nvSpPr>
        <p:spPr>
          <a:xfrm>
            <a:off x="0" y="698376"/>
            <a:ext cx="1243012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a:t>
            </a:r>
            <a:r>
              <a:rPr lang="en-US" b="1" dirty="0">
                <a:solidFill>
                  <a:schemeClr val="bg1"/>
                </a:solidFill>
                <a:latin typeface="Bahnschrift SemiBold" panose="020B0502040204020203" pitchFamily="34" charset="0"/>
              </a:rPr>
              <a:t>Brand                 Model                 Color    Memory  Storage  Rating  Selling Price Original Price    </a:t>
            </a:r>
            <a:r>
              <a:rPr lang="en-US" b="1" dirty="0" err="1">
                <a:solidFill>
                  <a:schemeClr val="bg1"/>
                </a:solidFill>
                <a:latin typeface="Bahnschrift SemiBold" panose="020B0502040204020203" pitchFamily="34" charset="0"/>
              </a:rPr>
              <a:t>Price</a:t>
            </a:r>
            <a:r>
              <a:rPr lang="en-US" b="1" dirty="0">
                <a:solidFill>
                  <a:schemeClr val="bg1"/>
                </a:solidFill>
                <a:latin typeface="Bahnschrift SemiBold" panose="020B0502040204020203" pitchFamily="34" charset="0"/>
              </a:rPr>
              <a:t> Range</a:t>
            </a:r>
            <a:endParaRPr lang="en-IN" b="1" dirty="0">
              <a:solidFill>
                <a:schemeClr val="bg1"/>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784A89A0-6A79-56BB-0854-1ECCBB28453D}"/>
              </a:ext>
            </a:extLst>
          </p:cNvPr>
          <p:cNvSpPr txBox="1"/>
          <p:nvPr/>
        </p:nvSpPr>
        <p:spPr>
          <a:xfrm>
            <a:off x="85722" y="1253934"/>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1252</a:t>
            </a:r>
          </a:p>
        </p:txBody>
      </p:sp>
      <p:sp>
        <p:nvSpPr>
          <p:cNvPr id="7" name="TextBox 6">
            <a:extLst>
              <a:ext uri="{FF2B5EF4-FFF2-40B4-BE49-F238E27FC236}">
                <a16:creationId xmlns:a16="http://schemas.microsoft.com/office/drawing/2014/main" id="{7D57074C-2DD0-9728-4EE4-68C03738ED81}"/>
              </a:ext>
            </a:extLst>
          </p:cNvPr>
          <p:cNvSpPr txBox="1"/>
          <p:nvPr/>
        </p:nvSpPr>
        <p:spPr>
          <a:xfrm>
            <a:off x="85722" y="1698216"/>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1348</a:t>
            </a:r>
          </a:p>
        </p:txBody>
      </p:sp>
      <p:sp>
        <p:nvSpPr>
          <p:cNvPr id="8" name="TextBox 7">
            <a:extLst>
              <a:ext uri="{FF2B5EF4-FFF2-40B4-BE49-F238E27FC236}">
                <a16:creationId xmlns:a16="http://schemas.microsoft.com/office/drawing/2014/main" id="{C66AA9AC-5F8A-F822-0DDF-C4985B5E0AAF}"/>
              </a:ext>
            </a:extLst>
          </p:cNvPr>
          <p:cNvSpPr txBox="1"/>
          <p:nvPr/>
        </p:nvSpPr>
        <p:spPr>
          <a:xfrm>
            <a:off x="85722" y="2166907"/>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1252</a:t>
            </a:r>
          </a:p>
        </p:txBody>
      </p:sp>
      <p:sp>
        <p:nvSpPr>
          <p:cNvPr id="9" name="TextBox 8">
            <a:extLst>
              <a:ext uri="{FF2B5EF4-FFF2-40B4-BE49-F238E27FC236}">
                <a16:creationId xmlns:a16="http://schemas.microsoft.com/office/drawing/2014/main" id="{E55E8D9E-A873-CC7D-529E-263DE2044763}"/>
              </a:ext>
            </a:extLst>
          </p:cNvPr>
          <p:cNvSpPr txBox="1"/>
          <p:nvPr/>
        </p:nvSpPr>
        <p:spPr>
          <a:xfrm>
            <a:off x="85722" y="2626725"/>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2021</a:t>
            </a:r>
          </a:p>
        </p:txBody>
      </p:sp>
      <p:sp>
        <p:nvSpPr>
          <p:cNvPr id="10" name="TextBox 9">
            <a:extLst>
              <a:ext uri="{FF2B5EF4-FFF2-40B4-BE49-F238E27FC236}">
                <a16:creationId xmlns:a16="http://schemas.microsoft.com/office/drawing/2014/main" id="{DE67E2CB-E15D-667F-C237-A5C2BB7E9F64}"/>
              </a:ext>
            </a:extLst>
          </p:cNvPr>
          <p:cNvSpPr txBox="1"/>
          <p:nvPr/>
        </p:nvSpPr>
        <p:spPr>
          <a:xfrm>
            <a:off x="85722" y="3065826"/>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2791</a:t>
            </a:r>
          </a:p>
        </p:txBody>
      </p:sp>
      <p:sp>
        <p:nvSpPr>
          <p:cNvPr id="11" name="TextBox 10">
            <a:extLst>
              <a:ext uri="{FF2B5EF4-FFF2-40B4-BE49-F238E27FC236}">
                <a16:creationId xmlns:a16="http://schemas.microsoft.com/office/drawing/2014/main" id="{93699135-9AE3-5A6F-EDB7-0935FB41A413}"/>
              </a:ext>
            </a:extLst>
          </p:cNvPr>
          <p:cNvSpPr txBox="1"/>
          <p:nvPr/>
        </p:nvSpPr>
        <p:spPr>
          <a:xfrm>
            <a:off x="85722" y="3534517"/>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2797</a:t>
            </a:r>
          </a:p>
        </p:txBody>
      </p:sp>
      <p:sp>
        <p:nvSpPr>
          <p:cNvPr id="12" name="TextBox 11">
            <a:extLst>
              <a:ext uri="{FF2B5EF4-FFF2-40B4-BE49-F238E27FC236}">
                <a16:creationId xmlns:a16="http://schemas.microsoft.com/office/drawing/2014/main" id="{BDC80253-A63D-FA42-B467-8257E8CC2AE7}"/>
              </a:ext>
            </a:extLst>
          </p:cNvPr>
          <p:cNvSpPr txBox="1"/>
          <p:nvPr/>
        </p:nvSpPr>
        <p:spPr>
          <a:xfrm>
            <a:off x="85722" y="3994335"/>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2799</a:t>
            </a:r>
          </a:p>
        </p:txBody>
      </p:sp>
      <p:sp>
        <p:nvSpPr>
          <p:cNvPr id="13" name="TextBox 12">
            <a:extLst>
              <a:ext uri="{FF2B5EF4-FFF2-40B4-BE49-F238E27FC236}">
                <a16:creationId xmlns:a16="http://schemas.microsoft.com/office/drawing/2014/main" id="{C5795BA7-07E6-7B30-3B5F-2BCC4D37D039}"/>
              </a:ext>
            </a:extLst>
          </p:cNvPr>
          <p:cNvSpPr txBox="1"/>
          <p:nvPr/>
        </p:nvSpPr>
        <p:spPr>
          <a:xfrm>
            <a:off x="85722" y="4438617"/>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2771</a:t>
            </a:r>
          </a:p>
        </p:txBody>
      </p:sp>
      <p:sp>
        <p:nvSpPr>
          <p:cNvPr id="14" name="TextBox 13">
            <a:extLst>
              <a:ext uri="{FF2B5EF4-FFF2-40B4-BE49-F238E27FC236}">
                <a16:creationId xmlns:a16="http://schemas.microsoft.com/office/drawing/2014/main" id="{98B1DBE1-11E2-CD0E-4DFE-E0DEC0F93341}"/>
              </a:ext>
            </a:extLst>
          </p:cNvPr>
          <p:cNvSpPr txBox="1"/>
          <p:nvPr/>
        </p:nvSpPr>
        <p:spPr>
          <a:xfrm>
            <a:off x="85722" y="4882899"/>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3061</a:t>
            </a:r>
          </a:p>
        </p:txBody>
      </p:sp>
      <p:sp>
        <p:nvSpPr>
          <p:cNvPr id="15" name="TextBox 14">
            <a:extLst>
              <a:ext uri="{FF2B5EF4-FFF2-40B4-BE49-F238E27FC236}">
                <a16:creationId xmlns:a16="http://schemas.microsoft.com/office/drawing/2014/main" id="{59517FB3-7F7A-369B-DB89-B074BAD3AA74}"/>
              </a:ext>
            </a:extLst>
          </p:cNvPr>
          <p:cNvSpPr txBox="1"/>
          <p:nvPr/>
        </p:nvSpPr>
        <p:spPr>
          <a:xfrm>
            <a:off x="85722" y="5292042"/>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3062</a:t>
            </a:r>
          </a:p>
        </p:txBody>
      </p:sp>
      <p:sp>
        <p:nvSpPr>
          <p:cNvPr id="16" name="TextBox 15">
            <a:extLst>
              <a:ext uri="{FF2B5EF4-FFF2-40B4-BE49-F238E27FC236}">
                <a16:creationId xmlns:a16="http://schemas.microsoft.com/office/drawing/2014/main" id="{E536E6A6-4F4B-DB95-63A2-9B4ED4FCCFDC}"/>
              </a:ext>
            </a:extLst>
          </p:cNvPr>
          <p:cNvSpPr txBox="1"/>
          <p:nvPr/>
        </p:nvSpPr>
        <p:spPr>
          <a:xfrm>
            <a:off x="977497" y="1275740"/>
            <a:ext cx="92868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Apple</a:t>
            </a:r>
          </a:p>
        </p:txBody>
      </p:sp>
      <p:cxnSp>
        <p:nvCxnSpPr>
          <p:cNvPr id="18" name="Straight Connector 17">
            <a:extLst>
              <a:ext uri="{FF2B5EF4-FFF2-40B4-BE49-F238E27FC236}">
                <a16:creationId xmlns:a16="http://schemas.microsoft.com/office/drawing/2014/main" id="{7B13A3CB-2DFE-A034-7B04-6CC41EDAD7D1}"/>
              </a:ext>
            </a:extLst>
          </p:cNvPr>
          <p:cNvCxnSpPr>
            <a:cxnSpLocks/>
          </p:cNvCxnSpPr>
          <p:nvPr/>
        </p:nvCxnSpPr>
        <p:spPr>
          <a:xfrm>
            <a:off x="95248" y="1253934"/>
            <a:ext cx="1200150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0E0FDF-8769-5453-C154-E79F6521AB7A}"/>
              </a:ext>
            </a:extLst>
          </p:cNvPr>
          <p:cNvCxnSpPr>
            <a:cxnSpLocks/>
          </p:cNvCxnSpPr>
          <p:nvPr/>
        </p:nvCxnSpPr>
        <p:spPr>
          <a:xfrm>
            <a:off x="6096000" y="698376"/>
            <a:ext cx="26259" cy="49629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89072A1-68AE-750E-11BB-7D977798354A}"/>
              </a:ext>
            </a:extLst>
          </p:cNvPr>
          <p:cNvCxnSpPr>
            <a:cxnSpLocks/>
          </p:cNvCxnSpPr>
          <p:nvPr/>
        </p:nvCxnSpPr>
        <p:spPr>
          <a:xfrm>
            <a:off x="7049093" y="698376"/>
            <a:ext cx="0" cy="49629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D318DB-CF59-3681-880F-C56E0BC01717}"/>
              </a:ext>
            </a:extLst>
          </p:cNvPr>
          <p:cNvCxnSpPr>
            <a:cxnSpLocks/>
          </p:cNvCxnSpPr>
          <p:nvPr/>
        </p:nvCxnSpPr>
        <p:spPr>
          <a:xfrm flipH="1">
            <a:off x="7824788" y="698376"/>
            <a:ext cx="27125" cy="49629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9B14F45-EA6D-DC4C-BBC5-ACD0FF9D33DB}"/>
              </a:ext>
            </a:extLst>
          </p:cNvPr>
          <p:cNvCxnSpPr>
            <a:cxnSpLocks/>
          </p:cNvCxnSpPr>
          <p:nvPr/>
        </p:nvCxnSpPr>
        <p:spPr>
          <a:xfrm>
            <a:off x="9139238" y="698376"/>
            <a:ext cx="0" cy="49629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61C6A3-F4DE-55FA-8F01-7B7EF8CCED0D}"/>
              </a:ext>
            </a:extLst>
          </p:cNvPr>
          <p:cNvCxnSpPr>
            <a:cxnSpLocks/>
          </p:cNvCxnSpPr>
          <p:nvPr/>
        </p:nvCxnSpPr>
        <p:spPr>
          <a:xfrm>
            <a:off x="10582276" y="698376"/>
            <a:ext cx="0" cy="49629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071661C-D693-75FB-B939-AFF4042B5EEB}"/>
              </a:ext>
            </a:extLst>
          </p:cNvPr>
          <p:cNvSpPr txBox="1"/>
          <p:nvPr/>
        </p:nvSpPr>
        <p:spPr>
          <a:xfrm>
            <a:off x="1008459" y="1700116"/>
            <a:ext cx="103346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Apple</a:t>
            </a:r>
          </a:p>
        </p:txBody>
      </p:sp>
      <p:sp>
        <p:nvSpPr>
          <p:cNvPr id="33" name="TextBox 32">
            <a:extLst>
              <a:ext uri="{FF2B5EF4-FFF2-40B4-BE49-F238E27FC236}">
                <a16:creationId xmlns:a16="http://schemas.microsoft.com/office/drawing/2014/main" id="{1031BE6D-0BC0-C58F-E1F9-2AD28DE4F41F}"/>
              </a:ext>
            </a:extLst>
          </p:cNvPr>
          <p:cNvSpPr txBox="1"/>
          <p:nvPr/>
        </p:nvSpPr>
        <p:spPr>
          <a:xfrm>
            <a:off x="556020" y="2168807"/>
            <a:ext cx="1376357"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SAMSUNG</a:t>
            </a:r>
          </a:p>
        </p:txBody>
      </p:sp>
      <p:sp>
        <p:nvSpPr>
          <p:cNvPr id="34" name="TextBox 33">
            <a:extLst>
              <a:ext uri="{FF2B5EF4-FFF2-40B4-BE49-F238E27FC236}">
                <a16:creationId xmlns:a16="http://schemas.microsoft.com/office/drawing/2014/main" id="{C62D709F-9D6D-18B5-4B76-9BBB8029E777}"/>
              </a:ext>
            </a:extLst>
          </p:cNvPr>
          <p:cNvSpPr txBox="1"/>
          <p:nvPr/>
        </p:nvSpPr>
        <p:spPr>
          <a:xfrm>
            <a:off x="1132282" y="2612858"/>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vivo</a:t>
            </a:r>
          </a:p>
        </p:txBody>
      </p:sp>
      <p:sp>
        <p:nvSpPr>
          <p:cNvPr id="35" name="TextBox 34">
            <a:extLst>
              <a:ext uri="{FF2B5EF4-FFF2-40B4-BE49-F238E27FC236}">
                <a16:creationId xmlns:a16="http://schemas.microsoft.com/office/drawing/2014/main" id="{284227FE-07DA-C005-7E16-32762B7838A9}"/>
              </a:ext>
            </a:extLst>
          </p:cNvPr>
          <p:cNvSpPr txBox="1"/>
          <p:nvPr/>
        </p:nvSpPr>
        <p:spPr>
          <a:xfrm>
            <a:off x="1139426" y="3074955"/>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vivo</a:t>
            </a:r>
          </a:p>
        </p:txBody>
      </p:sp>
      <p:sp>
        <p:nvSpPr>
          <p:cNvPr id="36" name="TextBox 35">
            <a:extLst>
              <a:ext uri="{FF2B5EF4-FFF2-40B4-BE49-F238E27FC236}">
                <a16:creationId xmlns:a16="http://schemas.microsoft.com/office/drawing/2014/main" id="{4927ADFF-E826-C243-2344-4FCE41AE8A26}"/>
              </a:ext>
            </a:extLst>
          </p:cNvPr>
          <p:cNvSpPr txBox="1"/>
          <p:nvPr/>
        </p:nvSpPr>
        <p:spPr>
          <a:xfrm>
            <a:off x="1169189" y="3573163"/>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vivo</a:t>
            </a:r>
          </a:p>
        </p:txBody>
      </p:sp>
      <p:sp>
        <p:nvSpPr>
          <p:cNvPr id="37" name="TextBox 36">
            <a:extLst>
              <a:ext uri="{FF2B5EF4-FFF2-40B4-BE49-F238E27FC236}">
                <a16:creationId xmlns:a16="http://schemas.microsoft.com/office/drawing/2014/main" id="{D3132667-1891-3F97-F679-B460BAB0A02D}"/>
              </a:ext>
            </a:extLst>
          </p:cNvPr>
          <p:cNvSpPr txBox="1"/>
          <p:nvPr/>
        </p:nvSpPr>
        <p:spPr>
          <a:xfrm>
            <a:off x="1158480" y="3981103"/>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vivo</a:t>
            </a:r>
          </a:p>
        </p:txBody>
      </p:sp>
      <p:sp>
        <p:nvSpPr>
          <p:cNvPr id="38" name="TextBox 37">
            <a:extLst>
              <a:ext uri="{FF2B5EF4-FFF2-40B4-BE49-F238E27FC236}">
                <a16:creationId xmlns:a16="http://schemas.microsoft.com/office/drawing/2014/main" id="{A8C42FDC-1824-6C98-E4EA-954808C939F5}"/>
              </a:ext>
            </a:extLst>
          </p:cNvPr>
          <p:cNvSpPr txBox="1"/>
          <p:nvPr/>
        </p:nvSpPr>
        <p:spPr>
          <a:xfrm>
            <a:off x="1139426" y="4422702"/>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vivo</a:t>
            </a:r>
          </a:p>
        </p:txBody>
      </p:sp>
      <p:sp>
        <p:nvSpPr>
          <p:cNvPr id="39" name="TextBox 38">
            <a:extLst>
              <a:ext uri="{FF2B5EF4-FFF2-40B4-BE49-F238E27FC236}">
                <a16:creationId xmlns:a16="http://schemas.microsoft.com/office/drawing/2014/main" id="{BE140C06-7E95-D45A-A546-ABC3C5C170C7}"/>
              </a:ext>
            </a:extLst>
          </p:cNvPr>
          <p:cNvSpPr txBox="1"/>
          <p:nvPr/>
        </p:nvSpPr>
        <p:spPr>
          <a:xfrm>
            <a:off x="953691" y="4884799"/>
            <a:ext cx="92868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realme</a:t>
            </a:r>
          </a:p>
        </p:txBody>
      </p:sp>
      <p:sp>
        <p:nvSpPr>
          <p:cNvPr id="41" name="TextBox 40">
            <a:extLst>
              <a:ext uri="{FF2B5EF4-FFF2-40B4-BE49-F238E27FC236}">
                <a16:creationId xmlns:a16="http://schemas.microsoft.com/office/drawing/2014/main" id="{0683DF2C-85D6-5C84-970A-612D78857B07}"/>
              </a:ext>
            </a:extLst>
          </p:cNvPr>
          <p:cNvSpPr txBox="1"/>
          <p:nvPr/>
        </p:nvSpPr>
        <p:spPr>
          <a:xfrm>
            <a:off x="953691" y="5275598"/>
            <a:ext cx="94298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realme</a:t>
            </a:r>
          </a:p>
        </p:txBody>
      </p:sp>
      <p:sp>
        <p:nvSpPr>
          <p:cNvPr id="42" name="TextBox 41">
            <a:extLst>
              <a:ext uri="{FF2B5EF4-FFF2-40B4-BE49-F238E27FC236}">
                <a16:creationId xmlns:a16="http://schemas.microsoft.com/office/drawing/2014/main" id="{6804BFF0-04FD-CA73-3BD8-21DCB8F1C2DD}"/>
              </a:ext>
            </a:extLst>
          </p:cNvPr>
          <p:cNvSpPr txBox="1"/>
          <p:nvPr/>
        </p:nvSpPr>
        <p:spPr>
          <a:xfrm>
            <a:off x="2060376" y="1299327"/>
            <a:ext cx="1772846"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iPhone 7 Plus</a:t>
            </a:r>
          </a:p>
        </p:txBody>
      </p:sp>
      <p:sp>
        <p:nvSpPr>
          <p:cNvPr id="43" name="TextBox 42">
            <a:extLst>
              <a:ext uri="{FF2B5EF4-FFF2-40B4-BE49-F238E27FC236}">
                <a16:creationId xmlns:a16="http://schemas.microsoft.com/office/drawing/2014/main" id="{A2E78DC1-C095-9724-5F39-DE6360DDC312}"/>
              </a:ext>
            </a:extLst>
          </p:cNvPr>
          <p:cNvSpPr txBox="1"/>
          <p:nvPr/>
        </p:nvSpPr>
        <p:spPr>
          <a:xfrm>
            <a:off x="2018109" y="1749796"/>
            <a:ext cx="1649013"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iPhone 7 Plus</a:t>
            </a:r>
          </a:p>
        </p:txBody>
      </p:sp>
      <p:sp>
        <p:nvSpPr>
          <p:cNvPr id="44" name="TextBox 43">
            <a:extLst>
              <a:ext uri="{FF2B5EF4-FFF2-40B4-BE49-F238E27FC236}">
                <a16:creationId xmlns:a16="http://schemas.microsoft.com/office/drawing/2014/main" id="{4FAEAE67-A1D1-6F56-9BCA-DF18987E999F}"/>
              </a:ext>
            </a:extLst>
          </p:cNvPr>
          <p:cNvSpPr txBox="1"/>
          <p:nvPr/>
        </p:nvSpPr>
        <p:spPr>
          <a:xfrm>
            <a:off x="1797248" y="2176111"/>
            <a:ext cx="211810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a:t>
            </a:r>
            <a:r>
              <a:rPr lang="en-US" sz="1600" dirty="0">
                <a:solidFill>
                  <a:schemeClr val="bg1"/>
                </a:solidFill>
                <a:latin typeface="Bahnschrift SemiBold" panose="020B0502040204020203" pitchFamily="34" charset="0"/>
              </a:rPr>
              <a:t>SM-B310EZDDINS</a:t>
            </a:r>
            <a:endParaRPr lang="en-US" dirty="0">
              <a:solidFill>
                <a:schemeClr val="bg1"/>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B7C5C53A-D19B-044A-8E83-56091BEB586B}"/>
              </a:ext>
            </a:extLst>
          </p:cNvPr>
          <p:cNvSpPr txBox="1"/>
          <p:nvPr/>
        </p:nvSpPr>
        <p:spPr>
          <a:xfrm>
            <a:off x="2532069" y="2612858"/>
            <a:ext cx="110848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X60 Pro</a:t>
            </a:r>
          </a:p>
        </p:txBody>
      </p:sp>
      <p:sp>
        <p:nvSpPr>
          <p:cNvPr id="46" name="TextBox 45">
            <a:extLst>
              <a:ext uri="{FF2B5EF4-FFF2-40B4-BE49-F238E27FC236}">
                <a16:creationId xmlns:a16="http://schemas.microsoft.com/office/drawing/2014/main" id="{B7315DEB-D503-530D-4585-87520F7E83AE}"/>
              </a:ext>
            </a:extLst>
          </p:cNvPr>
          <p:cNvSpPr txBox="1"/>
          <p:nvPr/>
        </p:nvSpPr>
        <p:spPr>
          <a:xfrm>
            <a:off x="2946799" y="3036974"/>
            <a:ext cx="734322"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X50</a:t>
            </a:r>
          </a:p>
        </p:txBody>
      </p:sp>
      <p:sp>
        <p:nvSpPr>
          <p:cNvPr id="47" name="TextBox 46">
            <a:extLst>
              <a:ext uri="{FF2B5EF4-FFF2-40B4-BE49-F238E27FC236}">
                <a16:creationId xmlns:a16="http://schemas.microsoft.com/office/drawing/2014/main" id="{E4DE2A9E-58FA-C5FD-62A6-6B61935282D0}"/>
              </a:ext>
            </a:extLst>
          </p:cNvPr>
          <p:cNvSpPr txBox="1"/>
          <p:nvPr/>
        </p:nvSpPr>
        <p:spPr>
          <a:xfrm>
            <a:off x="3052763" y="3474928"/>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Z1x</a:t>
            </a:r>
          </a:p>
        </p:txBody>
      </p:sp>
      <p:sp>
        <p:nvSpPr>
          <p:cNvPr id="48" name="TextBox 47">
            <a:extLst>
              <a:ext uri="{FF2B5EF4-FFF2-40B4-BE49-F238E27FC236}">
                <a16:creationId xmlns:a16="http://schemas.microsoft.com/office/drawing/2014/main" id="{EC0CEB7E-B45D-3EC7-1A83-74D6AAB0200E}"/>
              </a:ext>
            </a:extLst>
          </p:cNvPr>
          <p:cNvSpPr txBox="1"/>
          <p:nvPr/>
        </p:nvSpPr>
        <p:spPr>
          <a:xfrm>
            <a:off x="3095626" y="3942495"/>
            <a:ext cx="7000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S2</a:t>
            </a:r>
          </a:p>
        </p:txBody>
      </p:sp>
      <p:sp>
        <p:nvSpPr>
          <p:cNvPr id="49" name="TextBox 48">
            <a:extLst>
              <a:ext uri="{FF2B5EF4-FFF2-40B4-BE49-F238E27FC236}">
                <a16:creationId xmlns:a16="http://schemas.microsoft.com/office/drawing/2014/main" id="{B68EDE3B-31A5-8C88-1DCA-4F1EE0EB33DB}"/>
              </a:ext>
            </a:extLst>
          </p:cNvPr>
          <p:cNvSpPr txBox="1"/>
          <p:nvPr/>
        </p:nvSpPr>
        <p:spPr>
          <a:xfrm>
            <a:off x="2868212" y="4372158"/>
            <a:ext cx="914403"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Y33T</a:t>
            </a:r>
          </a:p>
        </p:txBody>
      </p:sp>
      <p:sp>
        <p:nvSpPr>
          <p:cNvPr id="50" name="TextBox 49">
            <a:extLst>
              <a:ext uri="{FF2B5EF4-FFF2-40B4-BE49-F238E27FC236}">
                <a16:creationId xmlns:a16="http://schemas.microsoft.com/office/drawing/2014/main" id="{4E3716C7-E952-83A6-C175-55B8DF04F6EB}"/>
              </a:ext>
            </a:extLst>
          </p:cNvPr>
          <p:cNvSpPr txBox="1"/>
          <p:nvPr/>
        </p:nvSpPr>
        <p:spPr>
          <a:xfrm>
            <a:off x="2981326" y="4847958"/>
            <a:ext cx="720124"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9 5G</a:t>
            </a:r>
          </a:p>
        </p:txBody>
      </p:sp>
      <p:sp>
        <p:nvSpPr>
          <p:cNvPr id="51" name="TextBox 50">
            <a:extLst>
              <a:ext uri="{FF2B5EF4-FFF2-40B4-BE49-F238E27FC236}">
                <a16:creationId xmlns:a16="http://schemas.microsoft.com/office/drawing/2014/main" id="{DB6A671B-5656-0017-A4D9-02D8B8E894CC}"/>
              </a:ext>
            </a:extLst>
          </p:cNvPr>
          <p:cNvSpPr txBox="1"/>
          <p:nvPr/>
        </p:nvSpPr>
        <p:spPr>
          <a:xfrm>
            <a:off x="3003109" y="5262680"/>
            <a:ext cx="70128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9 5G</a:t>
            </a:r>
          </a:p>
        </p:txBody>
      </p:sp>
      <p:sp>
        <p:nvSpPr>
          <p:cNvPr id="52" name="TextBox 51">
            <a:extLst>
              <a:ext uri="{FF2B5EF4-FFF2-40B4-BE49-F238E27FC236}">
                <a16:creationId xmlns:a16="http://schemas.microsoft.com/office/drawing/2014/main" id="{A7B4D276-D64C-D433-D75E-D1A37168145A}"/>
              </a:ext>
            </a:extLst>
          </p:cNvPr>
          <p:cNvSpPr txBox="1"/>
          <p:nvPr/>
        </p:nvSpPr>
        <p:spPr>
          <a:xfrm>
            <a:off x="4473304" y="1328457"/>
            <a:ext cx="672453"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Red</a:t>
            </a:r>
          </a:p>
        </p:txBody>
      </p:sp>
      <p:sp>
        <p:nvSpPr>
          <p:cNvPr id="53" name="TextBox 52">
            <a:extLst>
              <a:ext uri="{FF2B5EF4-FFF2-40B4-BE49-F238E27FC236}">
                <a16:creationId xmlns:a16="http://schemas.microsoft.com/office/drawing/2014/main" id="{C19E00B2-A36B-D0A4-23EF-2C85380AE9C0}"/>
              </a:ext>
            </a:extLst>
          </p:cNvPr>
          <p:cNvSpPr txBox="1"/>
          <p:nvPr/>
        </p:nvSpPr>
        <p:spPr>
          <a:xfrm>
            <a:off x="4509389" y="1731485"/>
            <a:ext cx="745394"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Red</a:t>
            </a:r>
          </a:p>
        </p:txBody>
      </p:sp>
      <p:sp>
        <p:nvSpPr>
          <p:cNvPr id="54" name="TextBox 53">
            <a:extLst>
              <a:ext uri="{FF2B5EF4-FFF2-40B4-BE49-F238E27FC236}">
                <a16:creationId xmlns:a16="http://schemas.microsoft.com/office/drawing/2014/main" id="{46745F5E-0A88-B9C6-E34D-930D0363BA05}"/>
              </a:ext>
            </a:extLst>
          </p:cNvPr>
          <p:cNvSpPr txBox="1"/>
          <p:nvPr/>
        </p:nvSpPr>
        <p:spPr>
          <a:xfrm>
            <a:off x="4395683" y="2168807"/>
            <a:ext cx="969272"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Black</a:t>
            </a:r>
          </a:p>
        </p:txBody>
      </p:sp>
      <p:sp>
        <p:nvSpPr>
          <p:cNvPr id="55" name="TextBox 54">
            <a:extLst>
              <a:ext uri="{FF2B5EF4-FFF2-40B4-BE49-F238E27FC236}">
                <a16:creationId xmlns:a16="http://schemas.microsoft.com/office/drawing/2014/main" id="{4DECE353-6F9F-660E-BD1D-221DEA8D8C8F}"/>
              </a:ext>
            </a:extLst>
          </p:cNvPr>
          <p:cNvSpPr txBox="1"/>
          <p:nvPr/>
        </p:nvSpPr>
        <p:spPr>
          <a:xfrm>
            <a:off x="3492758" y="2605971"/>
            <a:ext cx="174061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Shimmer Blue</a:t>
            </a:r>
          </a:p>
        </p:txBody>
      </p:sp>
      <p:sp>
        <p:nvSpPr>
          <p:cNvPr id="56" name="TextBox 55">
            <a:extLst>
              <a:ext uri="{FF2B5EF4-FFF2-40B4-BE49-F238E27FC236}">
                <a16:creationId xmlns:a16="http://schemas.microsoft.com/office/drawing/2014/main" id="{6A56AE59-89EB-A47C-CAB9-17398A8E7502}"/>
              </a:ext>
            </a:extLst>
          </p:cNvPr>
          <p:cNvSpPr txBox="1"/>
          <p:nvPr/>
        </p:nvSpPr>
        <p:spPr>
          <a:xfrm>
            <a:off x="3846881" y="3036974"/>
            <a:ext cx="139753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Frost Blue</a:t>
            </a:r>
          </a:p>
        </p:txBody>
      </p:sp>
      <p:sp>
        <p:nvSpPr>
          <p:cNvPr id="57" name="TextBox 56">
            <a:extLst>
              <a:ext uri="{FF2B5EF4-FFF2-40B4-BE49-F238E27FC236}">
                <a16:creationId xmlns:a16="http://schemas.microsoft.com/office/drawing/2014/main" id="{C2C60788-C35E-E223-46BA-2FDDB01B578A}"/>
              </a:ext>
            </a:extLst>
          </p:cNvPr>
          <p:cNvSpPr txBox="1"/>
          <p:nvPr/>
        </p:nvSpPr>
        <p:spPr>
          <a:xfrm>
            <a:off x="3461743" y="3464171"/>
            <a:ext cx="1867880"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 Phantom Purple</a:t>
            </a:r>
            <a:endParaRPr lang="en-US" dirty="0">
              <a:solidFill>
                <a:schemeClr val="bg1"/>
              </a:solidFill>
              <a:latin typeface="Bahnschrift SemiBold" panose="020B0502040204020203" pitchFamily="34" charset="0"/>
            </a:endParaRPr>
          </a:p>
        </p:txBody>
      </p:sp>
      <p:sp>
        <p:nvSpPr>
          <p:cNvPr id="58" name="TextBox 57">
            <a:extLst>
              <a:ext uri="{FF2B5EF4-FFF2-40B4-BE49-F238E27FC236}">
                <a16:creationId xmlns:a16="http://schemas.microsoft.com/office/drawing/2014/main" id="{ED0D251A-736E-4247-5A71-17928CF85242}"/>
              </a:ext>
            </a:extLst>
          </p:cNvPr>
          <p:cNvSpPr txBox="1"/>
          <p:nvPr/>
        </p:nvSpPr>
        <p:spPr>
          <a:xfrm>
            <a:off x="3627240" y="3945560"/>
            <a:ext cx="1731765"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Diamond Black</a:t>
            </a:r>
          </a:p>
        </p:txBody>
      </p:sp>
      <p:sp>
        <p:nvSpPr>
          <p:cNvPr id="59" name="TextBox 58">
            <a:extLst>
              <a:ext uri="{FF2B5EF4-FFF2-40B4-BE49-F238E27FC236}">
                <a16:creationId xmlns:a16="http://schemas.microsoft.com/office/drawing/2014/main" id="{96E1CD54-06A7-AA9B-8EB5-E14A09C358CD}"/>
              </a:ext>
            </a:extLst>
          </p:cNvPr>
          <p:cNvSpPr txBox="1"/>
          <p:nvPr/>
        </p:nvSpPr>
        <p:spPr>
          <a:xfrm>
            <a:off x="3638251" y="4383018"/>
            <a:ext cx="1731764"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Mirror Black</a:t>
            </a:r>
          </a:p>
        </p:txBody>
      </p:sp>
      <p:sp>
        <p:nvSpPr>
          <p:cNvPr id="60" name="TextBox 59">
            <a:extLst>
              <a:ext uri="{FF2B5EF4-FFF2-40B4-BE49-F238E27FC236}">
                <a16:creationId xmlns:a16="http://schemas.microsoft.com/office/drawing/2014/main" id="{9CA5D1F3-4A0B-44EB-B3B1-E13FEC4F8006}"/>
              </a:ext>
            </a:extLst>
          </p:cNvPr>
          <p:cNvSpPr txBox="1"/>
          <p:nvPr/>
        </p:nvSpPr>
        <p:spPr>
          <a:xfrm>
            <a:off x="3627244" y="4815313"/>
            <a:ext cx="1731761" cy="369332"/>
          </a:xfrm>
          <a:prstGeom prst="rect">
            <a:avLst/>
          </a:prstGeom>
          <a:noFill/>
        </p:spPr>
        <p:txBody>
          <a:bodyPr wrap="square" rtlCol="0">
            <a:spAutoFit/>
          </a:bodyPr>
          <a:lstStyle/>
          <a:p>
            <a:r>
              <a:rPr lang="en-US" dirty="0" err="1">
                <a:solidFill>
                  <a:schemeClr val="bg1"/>
                </a:solidFill>
                <a:latin typeface="Bahnschrift SemiBold" panose="020B0502040204020203" pitchFamily="34" charset="0"/>
              </a:rPr>
              <a:t>Metero</a:t>
            </a:r>
            <a:r>
              <a:rPr lang="en-US" dirty="0">
                <a:solidFill>
                  <a:schemeClr val="bg1"/>
                </a:solidFill>
                <a:latin typeface="Bahnschrift SemiBold" panose="020B0502040204020203" pitchFamily="34" charset="0"/>
              </a:rPr>
              <a:t> Black</a:t>
            </a:r>
          </a:p>
        </p:txBody>
      </p:sp>
      <p:sp>
        <p:nvSpPr>
          <p:cNvPr id="61" name="TextBox 60">
            <a:extLst>
              <a:ext uri="{FF2B5EF4-FFF2-40B4-BE49-F238E27FC236}">
                <a16:creationId xmlns:a16="http://schemas.microsoft.com/office/drawing/2014/main" id="{BF806920-EFB3-09CB-61BD-CCA60FF812B4}"/>
              </a:ext>
            </a:extLst>
          </p:cNvPr>
          <p:cNvSpPr txBox="1"/>
          <p:nvPr/>
        </p:nvSpPr>
        <p:spPr>
          <a:xfrm>
            <a:off x="3627240" y="5251637"/>
            <a:ext cx="1772019"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Stargaze White</a:t>
            </a:r>
          </a:p>
        </p:txBody>
      </p:sp>
      <p:sp>
        <p:nvSpPr>
          <p:cNvPr id="62" name="TextBox 61">
            <a:extLst>
              <a:ext uri="{FF2B5EF4-FFF2-40B4-BE49-F238E27FC236}">
                <a16:creationId xmlns:a16="http://schemas.microsoft.com/office/drawing/2014/main" id="{F63ED3C4-66CB-6BB8-294F-25353925E416}"/>
              </a:ext>
            </a:extLst>
          </p:cNvPr>
          <p:cNvSpPr txBox="1"/>
          <p:nvPr/>
        </p:nvSpPr>
        <p:spPr>
          <a:xfrm>
            <a:off x="5389953" y="1339527"/>
            <a:ext cx="92868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3 GB</a:t>
            </a:r>
          </a:p>
        </p:txBody>
      </p:sp>
      <p:sp>
        <p:nvSpPr>
          <p:cNvPr id="63" name="TextBox 62">
            <a:extLst>
              <a:ext uri="{FF2B5EF4-FFF2-40B4-BE49-F238E27FC236}">
                <a16:creationId xmlns:a16="http://schemas.microsoft.com/office/drawing/2014/main" id="{275C1632-98EC-C4AE-5F4E-28F5AE5AB769}"/>
              </a:ext>
            </a:extLst>
          </p:cNvPr>
          <p:cNvSpPr txBox="1"/>
          <p:nvPr/>
        </p:nvSpPr>
        <p:spPr>
          <a:xfrm>
            <a:off x="5409008" y="1717467"/>
            <a:ext cx="103346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3 GB</a:t>
            </a:r>
          </a:p>
        </p:txBody>
      </p:sp>
      <p:sp>
        <p:nvSpPr>
          <p:cNvPr id="64" name="TextBox 63">
            <a:extLst>
              <a:ext uri="{FF2B5EF4-FFF2-40B4-BE49-F238E27FC236}">
                <a16:creationId xmlns:a16="http://schemas.microsoft.com/office/drawing/2014/main" id="{30D01EA0-D7B7-F60A-1BF1-0726D67F4817}"/>
              </a:ext>
            </a:extLst>
          </p:cNvPr>
          <p:cNvSpPr txBox="1"/>
          <p:nvPr/>
        </p:nvSpPr>
        <p:spPr>
          <a:xfrm>
            <a:off x="5291733" y="2144664"/>
            <a:ext cx="103346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100MB</a:t>
            </a:r>
          </a:p>
        </p:txBody>
      </p:sp>
      <p:sp>
        <p:nvSpPr>
          <p:cNvPr id="65" name="TextBox 64">
            <a:extLst>
              <a:ext uri="{FF2B5EF4-FFF2-40B4-BE49-F238E27FC236}">
                <a16:creationId xmlns:a16="http://schemas.microsoft.com/office/drawing/2014/main" id="{23DC1908-6A76-81D0-1462-523A765C5D03}"/>
              </a:ext>
            </a:extLst>
          </p:cNvPr>
          <p:cNvSpPr txBox="1"/>
          <p:nvPr/>
        </p:nvSpPr>
        <p:spPr>
          <a:xfrm>
            <a:off x="5325858" y="2588379"/>
            <a:ext cx="824957"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12 GB</a:t>
            </a:r>
          </a:p>
        </p:txBody>
      </p:sp>
      <p:sp>
        <p:nvSpPr>
          <p:cNvPr id="66" name="TextBox 65">
            <a:extLst>
              <a:ext uri="{FF2B5EF4-FFF2-40B4-BE49-F238E27FC236}">
                <a16:creationId xmlns:a16="http://schemas.microsoft.com/office/drawing/2014/main" id="{3B7A3BE5-0015-92E7-066C-47EC0532E515}"/>
              </a:ext>
            </a:extLst>
          </p:cNvPr>
          <p:cNvSpPr txBox="1"/>
          <p:nvPr/>
        </p:nvSpPr>
        <p:spPr>
          <a:xfrm>
            <a:off x="5417839" y="2989561"/>
            <a:ext cx="73297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8 GB</a:t>
            </a:r>
          </a:p>
        </p:txBody>
      </p:sp>
      <p:sp>
        <p:nvSpPr>
          <p:cNvPr id="67" name="TextBox 66">
            <a:extLst>
              <a:ext uri="{FF2B5EF4-FFF2-40B4-BE49-F238E27FC236}">
                <a16:creationId xmlns:a16="http://schemas.microsoft.com/office/drawing/2014/main" id="{764109E6-F70F-6950-80AF-B2AA5FCEE52A}"/>
              </a:ext>
            </a:extLst>
          </p:cNvPr>
          <p:cNvSpPr txBox="1"/>
          <p:nvPr/>
        </p:nvSpPr>
        <p:spPr>
          <a:xfrm>
            <a:off x="5449280" y="3430533"/>
            <a:ext cx="75371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6 GB</a:t>
            </a:r>
          </a:p>
        </p:txBody>
      </p:sp>
      <p:sp>
        <p:nvSpPr>
          <p:cNvPr id="68" name="TextBox 67">
            <a:extLst>
              <a:ext uri="{FF2B5EF4-FFF2-40B4-BE49-F238E27FC236}">
                <a16:creationId xmlns:a16="http://schemas.microsoft.com/office/drawing/2014/main" id="{3CD97D57-6687-DEAA-77CF-67BED4ECECEF}"/>
              </a:ext>
            </a:extLst>
          </p:cNvPr>
          <p:cNvSpPr txBox="1"/>
          <p:nvPr/>
        </p:nvSpPr>
        <p:spPr>
          <a:xfrm>
            <a:off x="5429088" y="3935997"/>
            <a:ext cx="83284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4 GB</a:t>
            </a:r>
          </a:p>
        </p:txBody>
      </p:sp>
      <p:sp>
        <p:nvSpPr>
          <p:cNvPr id="69" name="TextBox 68">
            <a:extLst>
              <a:ext uri="{FF2B5EF4-FFF2-40B4-BE49-F238E27FC236}">
                <a16:creationId xmlns:a16="http://schemas.microsoft.com/office/drawing/2014/main" id="{612F6130-891E-A8D6-6F4D-64C60F03F5FC}"/>
              </a:ext>
            </a:extLst>
          </p:cNvPr>
          <p:cNvSpPr txBox="1"/>
          <p:nvPr/>
        </p:nvSpPr>
        <p:spPr>
          <a:xfrm>
            <a:off x="5406630" y="4366604"/>
            <a:ext cx="744184"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8 GB</a:t>
            </a:r>
          </a:p>
        </p:txBody>
      </p:sp>
      <p:sp>
        <p:nvSpPr>
          <p:cNvPr id="70" name="TextBox 69">
            <a:extLst>
              <a:ext uri="{FF2B5EF4-FFF2-40B4-BE49-F238E27FC236}">
                <a16:creationId xmlns:a16="http://schemas.microsoft.com/office/drawing/2014/main" id="{EDD58ED4-8004-F7E5-A68C-24EC48A25F66}"/>
              </a:ext>
            </a:extLst>
          </p:cNvPr>
          <p:cNvSpPr txBox="1"/>
          <p:nvPr/>
        </p:nvSpPr>
        <p:spPr>
          <a:xfrm>
            <a:off x="5490027" y="4767786"/>
            <a:ext cx="72854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6 GB</a:t>
            </a:r>
          </a:p>
        </p:txBody>
      </p:sp>
      <p:sp>
        <p:nvSpPr>
          <p:cNvPr id="71" name="TextBox 70">
            <a:extLst>
              <a:ext uri="{FF2B5EF4-FFF2-40B4-BE49-F238E27FC236}">
                <a16:creationId xmlns:a16="http://schemas.microsoft.com/office/drawing/2014/main" id="{B0075C1D-1B55-77ED-B908-96B471656D9C}"/>
              </a:ext>
            </a:extLst>
          </p:cNvPr>
          <p:cNvSpPr txBox="1"/>
          <p:nvPr/>
        </p:nvSpPr>
        <p:spPr>
          <a:xfrm>
            <a:off x="5501177" y="5220859"/>
            <a:ext cx="756658"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6 GB</a:t>
            </a:r>
          </a:p>
        </p:txBody>
      </p:sp>
      <p:sp>
        <p:nvSpPr>
          <p:cNvPr id="72" name="TextBox 71">
            <a:extLst>
              <a:ext uri="{FF2B5EF4-FFF2-40B4-BE49-F238E27FC236}">
                <a16:creationId xmlns:a16="http://schemas.microsoft.com/office/drawing/2014/main" id="{F55C2F6E-F7D6-FFB5-05CD-9466644A138E}"/>
              </a:ext>
            </a:extLst>
          </p:cNvPr>
          <p:cNvSpPr txBox="1"/>
          <p:nvPr/>
        </p:nvSpPr>
        <p:spPr>
          <a:xfrm>
            <a:off x="6160289" y="1362153"/>
            <a:ext cx="92868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256 GB</a:t>
            </a:r>
          </a:p>
        </p:txBody>
      </p:sp>
      <p:sp>
        <p:nvSpPr>
          <p:cNvPr id="73" name="TextBox 72">
            <a:extLst>
              <a:ext uri="{FF2B5EF4-FFF2-40B4-BE49-F238E27FC236}">
                <a16:creationId xmlns:a16="http://schemas.microsoft.com/office/drawing/2014/main" id="{7F25CC90-6039-2788-39FC-279EF384B661}"/>
              </a:ext>
            </a:extLst>
          </p:cNvPr>
          <p:cNvSpPr txBox="1"/>
          <p:nvPr/>
        </p:nvSpPr>
        <p:spPr>
          <a:xfrm>
            <a:off x="6122259" y="1734831"/>
            <a:ext cx="103346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256 GB</a:t>
            </a:r>
          </a:p>
        </p:txBody>
      </p:sp>
      <p:sp>
        <p:nvSpPr>
          <p:cNvPr id="74" name="TextBox 73">
            <a:extLst>
              <a:ext uri="{FF2B5EF4-FFF2-40B4-BE49-F238E27FC236}">
                <a16:creationId xmlns:a16="http://schemas.microsoft.com/office/drawing/2014/main" id="{F983F5EA-4320-E7D2-7FCA-847D6C0D8C2D}"/>
              </a:ext>
            </a:extLst>
          </p:cNvPr>
          <p:cNvSpPr txBox="1"/>
          <p:nvPr/>
        </p:nvSpPr>
        <p:spPr>
          <a:xfrm>
            <a:off x="6215062" y="2133361"/>
            <a:ext cx="103346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100 MB</a:t>
            </a:r>
          </a:p>
        </p:txBody>
      </p:sp>
      <p:sp>
        <p:nvSpPr>
          <p:cNvPr id="75" name="TextBox 74">
            <a:extLst>
              <a:ext uri="{FF2B5EF4-FFF2-40B4-BE49-F238E27FC236}">
                <a16:creationId xmlns:a16="http://schemas.microsoft.com/office/drawing/2014/main" id="{6185B9AF-5206-0460-E9B7-E37623651ECF}"/>
              </a:ext>
            </a:extLst>
          </p:cNvPr>
          <p:cNvSpPr txBox="1"/>
          <p:nvPr/>
        </p:nvSpPr>
        <p:spPr>
          <a:xfrm>
            <a:off x="6170003" y="2563993"/>
            <a:ext cx="96303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256 GB</a:t>
            </a:r>
          </a:p>
        </p:txBody>
      </p:sp>
      <p:sp>
        <p:nvSpPr>
          <p:cNvPr id="76" name="TextBox 75">
            <a:extLst>
              <a:ext uri="{FF2B5EF4-FFF2-40B4-BE49-F238E27FC236}">
                <a16:creationId xmlns:a16="http://schemas.microsoft.com/office/drawing/2014/main" id="{41FD90FF-F323-D405-6812-7DCF1FDA5320}"/>
              </a:ext>
            </a:extLst>
          </p:cNvPr>
          <p:cNvSpPr txBox="1"/>
          <p:nvPr/>
        </p:nvSpPr>
        <p:spPr>
          <a:xfrm>
            <a:off x="6170003" y="3026450"/>
            <a:ext cx="94323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256 GB</a:t>
            </a:r>
          </a:p>
        </p:txBody>
      </p:sp>
      <p:sp>
        <p:nvSpPr>
          <p:cNvPr id="77" name="TextBox 76">
            <a:extLst>
              <a:ext uri="{FF2B5EF4-FFF2-40B4-BE49-F238E27FC236}">
                <a16:creationId xmlns:a16="http://schemas.microsoft.com/office/drawing/2014/main" id="{C0A11C60-4A89-6689-399A-0B67207AAA04}"/>
              </a:ext>
            </a:extLst>
          </p:cNvPr>
          <p:cNvSpPr txBox="1"/>
          <p:nvPr/>
        </p:nvSpPr>
        <p:spPr>
          <a:xfrm>
            <a:off x="6235027" y="3448782"/>
            <a:ext cx="90515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64 GB</a:t>
            </a:r>
          </a:p>
        </p:txBody>
      </p:sp>
      <p:sp>
        <p:nvSpPr>
          <p:cNvPr id="78" name="TextBox 77">
            <a:extLst>
              <a:ext uri="{FF2B5EF4-FFF2-40B4-BE49-F238E27FC236}">
                <a16:creationId xmlns:a16="http://schemas.microsoft.com/office/drawing/2014/main" id="{C793EC91-2413-5A05-3681-B3C76BA5F02D}"/>
              </a:ext>
            </a:extLst>
          </p:cNvPr>
          <p:cNvSpPr txBox="1"/>
          <p:nvPr/>
        </p:nvSpPr>
        <p:spPr>
          <a:xfrm>
            <a:off x="6230991" y="3942495"/>
            <a:ext cx="90204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128 GB</a:t>
            </a:r>
          </a:p>
        </p:txBody>
      </p:sp>
      <p:sp>
        <p:nvSpPr>
          <p:cNvPr id="79" name="TextBox 78">
            <a:extLst>
              <a:ext uri="{FF2B5EF4-FFF2-40B4-BE49-F238E27FC236}">
                <a16:creationId xmlns:a16="http://schemas.microsoft.com/office/drawing/2014/main" id="{4354D1EA-0157-B992-01F3-1743B2F0C93C}"/>
              </a:ext>
            </a:extLst>
          </p:cNvPr>
          <p:cNvSpPr txBox="1"/>
          <p:nvPr/>
        </p:nvSpPr>
        <p:spPr>
          <a:xfrm>
            <a:off x="6208515" y="4372158"/>
            <a:ext cx="888804"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128 GB</a:t>
            </a:r>
          </a:p>
        </p:txBody>
      </p:sp>
      <p:sp>
        <p:nvSpPr>
          <p:cNvPr id="80" name="TextBox 79">
            <a:extLst>
              <a:ext uri="{FF2B5EF4-FFF2-40B4-BE49-F238E27FC236}">
                <a16:creationId xmlns:a16="http://schemas.microsoft.com/office/drawing/2014/main" id="{3E9DB84C-FFCE-BA08-DF01-8A338D4F3209}"/>
              </a:ext>
            </a:extLst>
          </p:cNvPr>
          <p:cNvSpPr txBox="1"/>
          <p:nvPr/>
        </p:nvSpPr>
        <p:spPr>
          <a:xfrm>
            <a:off x="6172320" y="4773061"/>
            <a:ext cx="888307"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128 GB</a:t>
            </a:r>
          </a:p>
        </p:txBody>
      </p:sp>
      <p:sp>
        <p:nvSpPr>
          <p:cNvPr id="81" name="TextBox 80">
            <a:extLst>
              <a:ext uri="{FF2B5EF4-FFF2-40B4-BE49-F238E27FC236}">
                <a16:creationId xmlns:a16="http://schemas.microsoft.com/office/drawing/2014/main" id="{B4239324-9488-ECCF-4544-D18CA1B991BA}"/>
              </a:ext>
            </a:extLst>
          </p:cNvPr>
          <p:cNvSpPr txBox="1"/>
          <p:nvPr/>
        </p:nvSpPr>
        <p:spPr>
          <a:xfrm>
            <a:off x="6184931" y="5215584"/>
            <a:ext cx="895873"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128 GB</a:t>
            </a:r>
          </a:p>
        </p:txBody>
      </p:sp>
      <p:sp>
        <p:nvSpPr>
          <p:cNvPr id="82" name="TextBox 81">
            <a:extLst>
              <a:ext uri="{FF2B5EF4-FFF2-40B4-BE49-F238E27FC236}">
                <a16:creationId xmlns:a16="http://schemas.microsoft.com/office/drawing/2014/main" id="{7FE2CD20-7F9F-D31E-974B-2128385D18B1}"/>
              </a:ext>
            </a:extLst>
          </p:cNvPr>
          <p:cNvSpPr txBox="1"/>
          <p:nvPr/>
        </p:nvSpPr>
        <p:spPr>
          <a:xfrm>
            <a:off x="7329453" y="1377761"/>
            <a:ext cx="630813"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5.0</a:t>
            </a:r>
          </a:p>
        </p:txBody>
      </p:sp>
      <p:sp>
        <p:nvSpPr>
          <p:cNvPr id="83" name="TextBox 82">
            <a:extLst>
              <a:ext uri="{FF2B5EF4-FFF2-40B4-BE49-F238E27FC236}">
                <a16:creationId xmlns:a16="http://schemas.microsoft.com/office/drawing/2014/main" id="{F7861A1E-3639-F86A-CA72-1DC19810DEE5}"/>
              </a:ext>
            </a:extLst>
          </p:cNvPr>
          <p:cNvSpPr txBox="1"/>
          <p:nvPr/>
        </p:nvSpPr>
        <p:spPr>
          <a:xfrm>
            <a:off x="7274158" y="1742471"/>
            <a:ext cx="711012"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5.0</a:t>
            </a:r>
          </a:p>
        </p:txBody>
      </p:sp>
      <p:sp>
        <p:nvSpPr>
          <p:cNvPr id="84" name="TextBox 83">
            <a:extLst>
              <a:ext uri="{FF2B5EF4-FFF2-40B4-BE49-F238E27FC236}">
                <a16:creationId xmlns:a16="http://schemas.microsoft.com/office/drawing/2014/main" id="{185450AC-5790-B72E-365B-4C317D7FB019}"/>
              </a:ext>
            </a:extLst>
          </p:cNvPr>
          <p:cNvSpPr txBox="1"/>
          <p:nvPr/>
        </p:nvSpPr>
        <p:spPr>
          <a:xfrm>
            <a:off x="7354382" y="2135040"/>
            <a:ext cx="57052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5.0</a:t>
            </a:r>
          </a:p>
        </p:txBody>
      </p:sp>
      <p:sp>
        <p:nvSpPr>
          <p:cNvPr id="85" name="TextBox 84">
            <a:extLst>
              <a:ext uri="{FF2B5EF4-FFF2-40B4-BE49-F238E27FC236}">
                <a16:creationId xmlns:a16="http://schemas.microsoft.com/office/drawing/2014/main" id="{ECFA98E1-602F-ABA1-CF25-4900D0E617EC}"/>
              </a:ext>
            </a:extLst>
          </p:cNvPr>
          <p:cNvSpPr txBox="1"/>
          <p:nvPr/>
        </p:nvSpPr>
        <p:spPr>
          <a:xfrm>
            <a:off x="7372057" y="2539450"/>
            <a:ext cx="51344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5.0</a:t>
            </a:r>
          </a:p>
        </p:txBody>
      </p:sp>
      <p:sp>
        <p:nvSpPr>
          <p:cNvPr id="86" name="TextBox 85">
            <a:extLst>
              <a:ext uri="{FF2B5EF4-FFF2-40B4-BE49-F238E27FC236}">
                <a16:creationId xmlns:a16="http://schemas.microsoft.com/office/drawing/2014/main" id="{1EF3BBF6-EFF2-7285-ABEB-41D2BF330F95}"/>
              </a:ext>
            </a:extLst>
          </p:cNvPr>
          <p:cNvSpPr txBox="1"/>
          <p:nvPr/>
        </p:nvSpPr>
        <p:spPr>
          <a:xfrm>
            <a:off x="7387123" y="2989561"/>
            <a:ext cx="547202"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5.0</a:t>
            </a:r>
          </a:p>
        </p:txBody>
      </p:sp>
      <p:sp>
        <p:nvSpPr>
          <p:cNvPr id="87" name="TextBox 86">
            <a:extLst>
              <a:ext uri="{FF2B5EF4-FFF2-40B4-BE49-F238E27FC236}">
                <a16:creationId xmlns:a16="http://schemas.microsoft.com/office/drawing/2014/main" id="{FD1ED3E4-B156-3DE6-56FD-0671C83FAC87}"/>
              </a:ext>
            </a:extLst>
          </p:cNvPr>
          <p:cNvSpPr txBox="1"/>
          <p:nvPr/>
        </p:nvSpPr>
        <p:spPr>
          <a:xfrm>
            <a:off x="7331135" y="3443716"/>
            <a:ext cx="689512"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5.0</a:t>
            </a:r>
          </a:p>
        </p:txBody>
      </p:sp>
      <p:sp>
        <p:nvSpPr>
          <p:cNvPr id="88" name="TextBox 87">
            <a:extLst>
              <a:ext uri="{FF2B5EF4-FFF2-40B4-BE49-F238E27FC236}">
                <a16:creationId xmlns:a16="http://schemas.microsoft.com/office/drawing/2014/main" id="{01B2B49E-20D9-FAD4-B37F-805E77BC763B}"/>
              </a:ext>
            </a:extLst>
          </p:cNvPr>
          <p:cNvSpPr txBox="1"/>
          <p:nvPr/>
        </p:nvSpPr>
        <p:spPr>
          <a:xfrm>
            <a:off x="7370947" y="3935997"/>
            <a:ext cx="557781"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5.0</a:t>
            </a:r>
          </a:p>
        </p:txBody>
      </p:sp>
      <p:sp>
        <p:nvSpPr>
          <p:cNvPr id="89" name="TextBox 88">
            <a:extLst>
              <a:ext uri="{FF2B5EF4-FFF2-40B4-BE49-F238E27FC236}">
                <a16:creationId xmlns:a16="http://schemas.microsoft.com/office/drawing/2014/main" id="{A95FA937-B543-C17F-BE97-02F54852FC54}"/>
              </a:ext>
            </a:extLst>
          </p:cNvPr>
          <p:cNvSpPr txBox="1"/>
          <p:nvPr/>
        </p:nvSpPr>
        <p:spPr>
          <a:xfrm>
            <a:off x="7348330" y="4399804"/>
            <a:ext cx="60870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4.9</a:t>
            </a:r>
          </a:p>
        </p:txBody>
      </p:sp>
      <p:sp>
        <p:nvSpPr>
          <p:cNvPr id="90" name="TextBox 89">
            <a:extLst>
              <a:ext uri="{FF2B5EF4-FFF2-40B4-BE49-F238E27FC236}">
                <a16:creationId xmlns:a16="http://schemas.microsoft.com/office/drawing/2014/main" id="{40E7E014-65D8-BD97-2107-7AFA34DF7790}"/>
              </a:ext>
            </a:extLst>
          </p:cNvPr>
          <p:cNvSpPr txBox="1"/>
          <p:nvPr/>
        </p:nvSpPr>
        <p:spPr>
          <a:xfrm>
            <a:off x="7356403" y="4791906"/>
            <a:ext cx="586722"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4.8</a:t>
            </a:r>
          </a:p>
        </p:txBody>
      </p:sp>
      <p:sp>
        <p:nvSpPr>
          <p:cNvPr id="91" name="TextBox 90">
            <a:extLst>
              <a:ext uri="{FF2B5EF4-FFF2-40B4-BE49-F238E27FC236}">
                <a16:creationId xmlns:a16="http://schemas.microsoft.com/office/drawing/2014/main" id="{13253C7B-96B0-0C3E-1DA0-6249C09464A7}"/>
              </a:ext>
            </a:extLst>
          </p:cNvPr>
          <p:cNvSpPr txBox="1"/>
          <p:nvPr/>
        </p:nvSpPr>
        <p:spPr>
          <a:xfrm>
            <a:off x="7338318" y="5220705"/>
            <a:ext cx="51359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4.8</a:t>
            </a:r>
          </a:p>
        </p:txBody>
      </p:sp>
      <p:sp>
        <p:nvSpPr>
          <p:cNvPr id="2" name="TextBox 1">
            <a:extLst>
              <a:ext uri="{FF2B5EF4-FFF2-40B4-BE49-F238E27FC236}">
                <a16:creationId xmlns:a16="http://schemas.microsoft.com/office/drawing/2014/main" id="{7D6E499D-22E4-BC60-D19A-8EEF59AD7BF8}"/>
              </a:ext>
            </a:extLst>
          </p:cNvPr>
          <p:cNvSpPr txBox="1"/>
          <p:nvPr/>
        </p:nvSpPr>
        <p:spPr>
          <a:xfrm>
            <a:off x="8311876" y="1394668"/>
            <a:ext cx="238469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85400             85400  </a:t>
            </a:r>
            <a:endParaRPr lang="en-IN" dirty="0">
              <a:solidFill>
                <a:schemeClr val="bg1"/>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2F0803B7-4283-DDE3-1758-841B5F330FC6}"/>
              </a:ext>
            </a:extLst>
          </p:cNvPr>
          <p:cNvSpPr txBox="1"/>
          <p:nvPr/>
        </p:nvSpPr>
        <p:spPr>
          <a:xfrm>
            <a:off x="8316538" y="1742471"/>
            <a:ext cx="238469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85400             85400  </a:t>
            </a:r>
            <a:endParaRPr lang="en-IN" dirty="0">
              <a:solidFill>
                <a:schemeClr val="bg1"/>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7827954C-0796-4234-2404-14E05848959E}"/>
              </a:ext>
            </a:extLst>
          </p:cNvPr>
          <p:cNvSpPr txBox="1"/>
          <p:nvPr/>
        </p:nvSpPr>
        <p:spPr>
          <a:xfrm>
            <a:off x="8338237" y="2164160"/>
            <a:ext cx="238469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1949                1949  </a:t>
            </a:r>
            <a:endParaRPr lang="en-IN" dirty="0">
              <a:solidFill>
                <a:schemeClr val="bg1"/>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71E03EC3-1564-ED1F-0AD5-E8E38176D5C0}"/>
              </a:ext>
            </a:extLst>
          </p:cNvPr>
          <p:cNvSpPr txBox="1"/>
          <p:nvPr/>
        </p:nvSpPr>
        <p:spPr>
          <a:xfrm>
            <a:off x="8355912" y="2563993"/>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48780             48780 </a:t>
            </a:r>
            <a:endParaRPr lang="en-IN" dirty="0">
              <a:solidFill>
                <a:schemeClr val="bg1"/>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DE3490AD-86EA-F49C-EBB0-596C8D990593}"/>
              </a:ext>
            </a:extLst>
          </p:cNvPr>
          <p:cNvSpPr txBox="1"/>
          <p:nvPr/>
        </p:nvSpPr>
        <p:spPr>
          <a:xfrm>
            <a:off x="8344338" y="3483545"/>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 19990              19990 </a:t>
            </a:r>
            <a:endParaRPr lang="en-IN" dirty="0">
              <a:solidFill>
                <a:schemeClr val="bg1"/>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F8A63E38-3BA1-4604-172C-A78D40245722}"/>
              </a:ext>
            </a:extLst>
          </p:cNvPr>
          <p:cNvSpPr txBox="1"/>
          <p:nvPr/>
        </p:nvSpPr>
        <p:spPr>
          <a:xfrm>
            <a:off x="8420096" y="3930171"/>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19990              19990 </a:t>
            </a:r>
            <a:endParaRPr lang="en-IN" dirty="0">
              <a:solidFill>
                <a:schemeClr val="bg1"/>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3FF4D632-CF79-43C6-30C6-BF1790B5EB80}"/>
              </a:ext>
            </a:extLst>
          </p:cNvPr>
          <p:cNvSpPr txBox="1"/>
          <p:nvPr/>
        </p:nvSpPr>
        <p:spPr>
          <a:xfrm>
            <a:off x="8331125" y="3036974"/>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48780             48780 </a:t>
            </a:r>
            <a:endParaRPr lang="en-IN" dirty="0">
              <a:solidFill>
                <a:schemeClr val="bg1"/>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82044AEB-C1A2-3153-1B2B-D51B9EEA5743}"/>
              </a:ext>
            </a:extLst>
          </p:cNvPr>
          <p:cNvSpPr txBox="1"/>
          <p:nvPr/>
        </p:nvSpPr>
        <p:spPr>
          <a:xfrm>
            <a:off x="8368006" y="4423668"/>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22990              22990 </a:t>
            </a:r>
            <a:endParaRPr lang="en-IN" dirty="0">
              <a:solidFill>
                <a:schemeClr val="bg1"/>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EDAA954A-B36B-936F-EFC8-17B787066AFA}"/>
              </a:ext>
            </a:extLst>
          </p:cNvPr>
          <p:cNvSpPr txBox="1"/>
          <p:nvPr/>
        </p:nvSpPr>
        <p:spPr>
          <a:xfrm>
            <a:off x="8393440" y="4842230"/>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17499              20999 </a:t>
            </a:r>
            <a:endParaRPr lang="en-IN" dirty="0">
              <a:solidFill>
                <a:schemeClr val="bg1"/>
              </a:solidFill>
              <a:latin typeface="Bahnschrift SemiBold" panose="020B0502040204020203" pitchFamily="34" charset="0"/>
            </a:endParaRPr>
          </a:p>
        </p:txBody>
      </p:sp>
      <p:sp>
        <p:nvSpPr>
          <p:cNvPr id="31" name="TextBox 30">
            <a:extLst>
              <a:ext uri="{FF2B5EF4-FFF2-40B4-BE49-F238E27FC236}">
                <a16:creationId xmlns:a16="http://schemas.microsoft.com/office/drawing/2014/main" id="{5B81A8A1-F0F9-AFFF-891D-9F2C27A8805B}"/>
              </a:ext>
            </a:extLst>
          </p:cNvPr>
          <p:cNvSpPr txBox="1"/>
          <p:nvPr/>
        </p:nvSpPr>
        <p:spPr>
          <a:xfrm>
            <a:off x="8428342" y="5251637"/>
            <a:ext cx="2844869"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17499              20999 </a:t>
            </a:r>
            <a:endParaRPr lang="en-IN" dirty="0">
              <a:solidFill>
                <a:schemeClr val="bg1"/>
              </a:solidFill>
              <a:latin typeface="Bahnschrift SemiBold" panose="020B0502040204020203" pitchFamily="34" charset="0"/>
            </a:endParaRPr>
          </a:p>
        </p:txBody>
      </p:sp>
      <p:sp>
        <p:nvSpPr>
          <p:cNvPr id="40" name="TextBox 39">
            <a:extLst>
              <a:ext uri="{FF2B5EF4-FFF2-40B4-BE49-F238E27FC236}">
                <a16:creationId xmlns:a16="http://schemas.microsoft.com/office/drawing/2014/main" id="{91D18479-92F8-059B-C96F-32EE192C6B4B}"/>
              </a:ext>
            </a:extLst>
          </p:cNvPr>
          <p:cNvSpPr txBox="1"/>
          <p:nvPr/>
        </p:nvSpPr>
        <p:spPr>
          <a:xfrm>
            <a:off x="10582276" y="1417260"/>
            <a:ext cx="1860941" cy="307777"/>
          </a:xfrm>
          <a:prstGeom prst="rect">
            <a:avLst/>
          </a:prstGeom>
          <a:noFill/>
        </p:spPr>
        <p:txBody>
          <a:bodyPr wrap="square" rtlCol="0">
            <a:spAutoFit/>
          </a:bodyPr>
          <a:lstStyle/>
          <a:p>
            <a:r>
              <a:rPr lang="en-IN" sz="1400" dirty="0" err="1">
                <a:solidFill>
                  <a:schemeClr val="bg1"/>
                </a:solidFill>
                <a:latin typeface="Bahnschrift SemiBold" panose="020B0502040204020203" pitchFamily="34" charset="0"/>
              </a:rPr>
              <a:t>Premimum</a:t>
            </a:r>
            <a:r>
              <a:rPr lang="en-IN" sz="1400" dirty="0">
                <a:solidFill>
                  <a:schemeClr val="bg1"/>
                </a:solidFill>
                <a:latin typeface="Bahnschrift SemiBold" panose="020B0502040204020203" pitchFamily="34" charset="0"/>
              </a:rPr>
              <a:t> Range</a:t>
            </a:r>
          </a:p>
        </p:txBody>
      </p:sp>
      <p:sp>
        <p:nvSpPr>
          <p:cNvPr id="92" name="TextBox 91">
            <a:extLst>
              <a:ext uri="{FF2B5EF4-FFF2-40B4-BE49-F238E27FC236}">
                <a16:creationId xmlns:a16="http://schemas.microsoft.com/office/drawing/2014/main" id="{301FF7DD-CA92-F2B3-E072-D0DA24DE3546}"/>
              </a:ext>
            </a:extLst>
          </p:cNvPr>
          <p:cNvSpPr txBox="1"/>
          <p:nvPr/>
        </p:nvSpPr>
        <p:spPr>
          <a:xfrm>
            <a:off x="10591802" y="1759771"/>
            <a:ext cx="1860941" cy="307777"/>
          </a:xfrm>
          <a:prstGeom prst="rect">
            <a:avLst/>
          </a:prstGeom>
          <a:noFill/>
        </p:spPr>
        <p:txBody>
          <a:bodyPr wrap="square" rtlCol="0">
            <a:spAutoFit/>
          </a:bodyPr>
          <a:lstStyle/>
          <a:p>
            <a:r>
              <a:rPr lang="en-IN" sz="1400" dirty="0" err="1">
                <a:solidFill>
                  <a:schemeClr val="bg1"/>
                </a:solidFill>
                <a:latin typeface="Bahnschrift SemiBold" panose="020B0502040204020203" pitchFamily="34" charset="0"/>
              </a:rPr>
              <a:t>Premimum</a:t>
            </a:r>
            <a:r>
              <a:rPr lang="en-IN" sz="1400" dirty="0">
                <a:solidFill>
                  <a:schemeClr val="bg1"/>
                </a:solidFill>
                <a:latin typeface="Bahnschrift SemiBold" panose="020B0502040204020203" pitchFamily="34" charset="0"/>
              </a:rPr>
              <a:t> Range</a:t>
            </a:r>
          </a:p>
        </p:txBody>
      </p:sp>
      <p:sp>
        <p:nvSpPr>
          <p:cNvPr id="93" name="TextBox 92">
            <a:extLst>
              <a:ext uri="{FF2B5EF4-FFF2-40B4-BE49-F238E27FC236}">
                <a16:creationId xmlns:a16="http://schemas.microsoft.com/office/drawing/2014/main" id="{F2055394-9964-12F2-07DB-7CABF5C0059B}"/>
              </a:ext>
            </a:extLst>
          </p:cNvPr>
          <p:cNvSpPr txBox="1"/>
          <p:nvPr/>
        </p:nvSpPr>
        <p:spPr>
          <a:xfrm>
            <a:off x="10582276" y="2197684"/>
            <a:ext cx="186094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        Lower Range</a:t>
            </a:r>
          </a:p>
        </p:txBody>
      </p:sp>
      <p:sp>
        <p:nvSpPr>
          <p:cNvPr id="94" name="TextBox 93">
            <a:extLst>
              <a:ext uri="{FF2B5EF4-FFF2-40B4-BE49-F238E27FC236}">
                <a16:creationId xmlns:a16="http://schemas.microsoft.com/office/drawing/2014/main" id="{F84B552B-E3A5-3809-09CA-E65C511032C1}"/>
              </a:ext>
            </a:extLst>
          </p:cNvPr>
          <p:cNvSpPr txBox="1"/>
          <p:nvPr/>
        </p:nvSpPr>
        <p:spPr>
          <a:xfrm>
            <a:off x="10594370" y="2599274"/>
            <a:ext cx="1860941" cy="307777"/>
          </a:xfrm>
          <a:prstGeom prst="rect">
            <a:avLst/>
          </a:prstGeom>
          <a:noFill/>
        </p:spPr>
        <p:txBody>
          <a:bodyPr wrap="square" rtlCol="0">
            <a:spAutoFit/>
          </a:bodyPr>
          <a:lstStyle/>
          <a:p>
            <a:r>
              <a:rPr lang="en-IN" sz="1400" dirty="0" err="1">
                <a:solidFill>
                  <a:schemeClr val="bg1"/>
                </a:solidFill>
                <a:latin typeface="Bahnschrift SemiBold" panose="020B0502040204020203" pitchFamily="34" charset="0"/>
              </a:rPr>
              <a:t>Premimum</a:t>
            </a:r>
            <a:r>
              <a:rPr lang="en-IN" sz="1400" dirty="0">
                <a:solidFill>
                  <a:schemeClr val="bg1"/>
                </a:solidFill>
                <a:latin typeface="Bahnschrift SemiBold" panose="020B0502040204020203" pitchFamily="34" charset="0"/>
              </a:rPr>
              <a:t> Range</a:t>
            </a:r>
          </a:p>
        </p:txBody>
      </p:sp>
      <p:sp>
        <p:nvSpPr>
          <p:cNvPr id="95" name="TextBox 94">
            <a:extLst>
              <a:ext uri="{FF2B5EF4-FFF2-40B4-BE49-F238E27FC236}">
                <a16:creationId xmlns:a16="http://schemas.microsoft.com/office/drawing/2014/main" id="{33D4D66D-AF33-4E7A-8FAD-F4026547DD90}"/>
              </a:ext>
            </a:extLst>
          </p:cNvPr>
          <p:cNvSpPr txBox="1"/>
          <p:nvPr/>
        </p:nvSpPr>
        <p:spPr>
          <a:xfrm>
            <a:off x="10594781" y="3065826"/>
            <a:ext cx="1860941" cy="307777"/>
          </a:xfrm>
          <a:prstGeom prst="rect">
            <a:avLst/>
          </a:prstGeom>
          <a:noFill/>
        </p:spPr>
        <p:txBody>
          <a:bodyPr wrap="square" rtlCol="0">
            <a:spAutoFit/>
          </a:bodyPr>
          <a:lstStyle/>
          <a:p>
            <a:r>
              <a:rPr lang="en-IN" sz="1400" dirty="0" err="1">
                <a:solidFill>
                  <a:schemeClr val="bg1"/>
                </a:solidFill>
                <a:latin typeface="Bahnschrift SemiBold" panose="020B0502040204020203" pitchFamily="34" charset="0"/>
              </a:rPr>
              <a:t>Premimum</a:t>
            </a:r>
            <a:r>
              <a:rPr lang="en-IN" sz="1400" dirty="0">
                <a:solidFill>
                  <a:schemeClr val="bg1"/>
                </a:solidFill>
                <a:latin typeface="Bahnschrift SemiBold" panose="020B0502040204020203" pitchFamily="34" charset="0"/>
              </a:rPr>
              <a:t> Range</a:t>
            </a:r>
          </a:p>
        </p:txBody>
      </p:sp>
      <p:sp>
        <p:nvSpPr>
          <p:cNvPr id="96" name="TextBox 95">
            <a:extLst>
              <a:ext uri="{FF2B5EF4-FFF2-40B4-BE49-F238E27FC236}">
                <a16:creationId xmlns:a16="http://schemas.microsoft.com/office/drawing/2014/main" id="{A3B66EEF-606B-D01C-7BFF-EF2D88A47D94}"/>
              </a:ext>
            </a:extLst>
          </p:cNvPr>
          <p:cNvSpPr txBox="1"/>
          <p:nvPr/>
        </p:nvSpPr>
        <p:spPr>
          <a:xfrm>
            <a:off x="10595192" y="3532378"/>
            <a:ext cx="186094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     Medium Range</a:t>
            </a:r>
          </a:p>
        </p:txBody>
      </p:sp>
      <p:sp>
        <p:nvSpPr>
          <p:cNvPr id="97" name="TextBox 96">
            <a:extLst>
              <a:ext uri="{FF2B5EF4-FFF2-40B4-BE49-F238E27FC236}">
                <a16:creationId xmlns:a16="http://schemas.microsoft.com/office/drawing/2014/main" id="{97F60576-20CC-039F-FCE1-FD109E5E2FB5}"/>
              </a:ext>
            </a:extLst>
          </p:cNvPr>
          <p:cNvSpPr txBox="1"/>
          <p:nvPr/>
        </p:nvSpPr>
        <p:spPr>
          <a:xfrm>
            <a:off x="10595603" y="3998930"/>
            <a:ext cx="186094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     Medium Range</a:t>
            </a:r>
          </a:p>
        </p:txBody>
      </p:sp>
      <p:sp>
        <p:nvSpPr>
          <p:cNvPr id="98" name="TextBox 97">
            <a:extLst>
              <a:ext uri="{FF2B5EF4-FFF2-40B4-BE49-F238E27FC236}">
                <a16:creationId xmlns:a16="http://schemas.microsoft.com/office/drawing/2014/main" id="{FA97256B-22DB-3EC6-AABF-B9E363CACE0D}"/>
              </a:ext>
            </a:extLst>
          </p:cNvPr>
          <p:cNvSpPr txBox="1"/>
          <p:nvPr/>
        </p:nvSpPr>
        <p:spPr>
          <a:xfrm>
            <a:off x="10588759" y="4438617"/>
            <a:ext cx="186094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     Medium Range</a:t>
            </a:r>
          </a:p>
        </p:txBody>
      </p:sp>
      <p:sp>
        <p:nvSpPr>
          <p:cNvPr id="99" name="TextBox 98">
            <a:extLst>
              <a:ext uri="{FF2B5EF4-FFF2-40B4-BE49-F238E27FC236}">
                <a16:creationId xmlns:a16="http://schemas.microsoft.com/office/drawing/2014/main" id="{52387648-C6BD-D47D-7799-F136B3D0D4BE}"/>
              </a:ext>
            </a:extLst>
          </p:cNvPr>
          <p:cNvSpPr txBox="1"/>
          <p:nvPr/>
        </p:nvSpPr>
        <p:spPr>
          <a:xfrm>
            <a:off x="10589730" y="4873107"/>
            <a:ext cx="186094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     Medium Range</a:t>
            </a:r>
          </a:p>
        </p:txBody>
      </p:sp>
      <p:sp>
        <p:nvSpPr>
          <p:cNvPr id="100" name="TextBox 99">
            <a:extLst>
              <a:ext uri="{FF2B5EF4-FFF2-40B4-BE49-F238E27FC236}">
                <a16:creationId xmlns:a16="http://schemas.microsoft.com/office/drawing/2014/main" id="{DC556098-BFF0-84D4-2772-8860BFE82555}"/>
              </a:ext>
            </a:extLst>
          </p:cNvPr>
          <p:cNvSpPr txBox="1"/>
          <p:nvPr/>
        </p:nvSpPr>
        <p:spPr>
          <a:xfrm>
            <a:off x="10592305" y="5279787"/>
            <a:ext cx="1860941" cy="307777"/>
          </a:xfrm>
          <a:prstGeom prst="rect">
            <a:avLst/>
          </a:prstGeom>
          <a:noFill/>
        </p:spPr>
        <p:txBody>
          <a:bodyPr wrap="square" rtlCol="0">
            <a:spAutoFit/>
          </a:bodyPr>
          <a:lstStyle/>
          <a:p>
            <a:r>
              <a:rPr lang="en-IN" sz="1400" dirty="0">
                <a:solidFill>
                  <a:schemeClr val="bg1"/>
                </a:solidFill>
                <a:latin typeface="Bahnschrift SemiBold" panose="020B0502040204020203" pitchFamily="34" charset="0"/>
              </a:rPr>
              <a:t>     Medium Range</a:t>
            </a:r>
          </a:p>
        </p:txBody>
      </p:sp>
      <p:cxnSp>
        <p:nvCxnSpPr>
          <p:cNvPr id="104" name="Straight Connector 103">
            <a:extLst>
              <a:ext uri="{FF2B5EF4-FFF2-40B4-BE49-F238E27FC236}">
                <a16:creationId xmlns:a16="http://schemas.microsoft.com/office/drawing/2014/main" id="{C2BDBF76-8F98-EFF6-86F7-D60EC2C15435}"/>
              </a:ext>
            </a:extLst>
          </p:cNvPr>
          <p:cNvCxnSpPr>
            <a:cxnSpLocks/>
          </p:cNvCxnSpPr>
          <p:nvPr/>
        </p:nvCxnSpPr>
        <p:spPr>
          <a:xfrm>
            <a:off x="95248" y="5661374"/>
            <a:ext cx="1200150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D246AE0-1A05-44AD-B03F-C88D1D4C00E1}"/>
              </a:ext>
            </a:extLst>
          </p:cNvPr>
          <p:cNvCxnSpPr>
            <a:cxnSpLocks/>
          </p:cNvCxnSpPr>
          <p:nvPr/>
        </p:nvCxnSpPr>
        <p:spPr>
          <a:xfrm>
            <a:off x="5145757" y="698376"/>
            <a:ext cx="859" cy="49802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7EEB207-7DB1-7CE9-2DDA-504624536583}"/>
              </a:ext>
            </a:extLst>
          </p:cNvPr>
          <p:cNvCxnSpPr>
            <a:cxnSpLocks/>
          </p:cNvCxnSpPr>
          <p:nvPr/>
        </p:nvCxnSpPr>
        <p:spPr>
          <a:xfrm>
            <a:off x="3615399" y="698376"/>
            <a:ext cx="0" cy="49490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C866913-E86C-7548-E9EB-BEE3C2386D26}"/>
              </a:ext>
            </a:extLst>
          </p:cNvPr>
          <p:cNvCxnSpPr>
            <a:cxnSpLocks/>
          </p:cNvCxnSpPr>
          <p:nvPr/>
        </p:nvCxnSpPr>
        <p:spPr>
          <a:xfrm flipH="1">
            <a:off x="1832370" y="698376"/>
            <a:ext cx="7144" cy="49695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2594D78-164F-ED4D-5598-C7B6365F5267}"/>
              </a:ext>
            </a:extLst>
          </p:cNvPr>
          <p:cNvCxnSpPr>
            <a:cxnSpLocks/>
          </p:cNvCxnSpPr>
          <p:nvPr/>
        </p:nvCxnSpPr>
        <p:spPr>
          <a:xfrm>
            <a:off x="677991" y="698376"/>
            <a:ext cx="0" cy="49848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16ECA80F-7107-7AAB-D036-2896BC6A4FD9}"/>
              </a:ext>
            </a:extLst>
          </p:cNvPr>
          <p:cNvSpPr/>
          <p:nvPr/>
        </p:nvSpPr>
        <p:spPr>
          <a:xfrm>
            <a:off x="1269242" y="5687565"/>
            <a:ext cx="9526131" cy="881330"/>
          </a:xfrm>
          <a:prstGeom prst="roundRect">
            <a:avLst/>
          </a:prstGeom>
          <a:no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0" name="Straight Connector 119">
            <a:extLst>
              <a:ext uri="{FF2B5EF4-FFF2-40B4-BE49-F238E27FC236}">
                <a16:creationId xmlns:a16="http://schemas.microsoft.com/office/drawing/2014/main" id="{C3A11A68-F16C-8AF9-EAED-C973D9A8FA1A}"/>
              </a:ext>
            </a:extLst>
          </p:cNvPr>
          <p:cNvCxnSpPr>
            <a:cxnSpLocks/>
          </p:cNvCxnSpPr>
          <p:nvPr/>
        </p:nvCxnSpPr>
        <p:spPr>
          <a:xfrm>
            <a:off x="85722" y="698376"/>
            <a:ext cx="12001503"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D42DF06E-8CBC-C166-F368-9613F1789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49"/>
            <a:ext cx="1132282" cy="349592"/>
          </a:xfrm>
          <a:prstGeom prst="rect">
            <a:avLst/>
          </a:prstGeom>
        </p:spPr>
      </p:pic>
      <p:sp>
        <p:nvSpPr>
          <p:cNvPr id="101" name="TextBox 100">
            <a:extLst>
              <a:ext uri="{FF2B5EF4-FFF2-40B4-BE49-F238E27FC236}">
                <a16:creationId xmlns:a16="http://schemas.microsoft.com/office/drawing/2014/main" id="{66FDD1CF-9EC7-4486-FCC1-2F1BE28ADA7B}"/>
              </a:ext>
            </a:extLst>
          </p:cNvPr>
          <p:cNvSpPr txBox="1"/>
          <p:nvPr/>
        </p:nvSpPr>
        <p:spPr>
          <a:xfrm>
            <a:off x="10459169" y="19844"/>
            <a:ext cx="1732831" cy="326202"/>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209748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75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125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1" fill="hold" grpId="0" nodeType="withEffect">
                                  <p:stCondLst>
                                    <p:cond delay="175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200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225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par>
                                <p:cTn id="41" presetID="22" presetClass="entr" presetSubtype="1" fill="hold" grpId="0" nodeType="withEffect">
                                  <p:stCondLst>
                                    <p:cond delay="25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par>
                                <p:cTn id="44" presetID="22" presetClass="entr" presetSubtype="1" fill="hold" grpId="0" nodeType="withEffect">
                                  <p:stCondLst>
                                    <p:cond delay="500"/>
                                  </p:stCondLst>
                                  <p:childTnLst>
                                    <p:set>
                                      <p:cBhvr>
                                        <p:cTn id="45" dur="1" fill="hold">
                                          <p:stCondLst>
                                            <p:cond delay="0"/>
                                          </p:stCondLst>
                                        </p:cTn>
                                        <p:tgtEl>
                                          <p:spTgt spid="33"/>
                                        </p:tgtEl>
                                        <p:attrNameLst>
                                          <p:attrName>style.visibility</p:attrName>
                                        </p:attrNameLst>
                                      </p:cBhvr>
                                      <p:to>
                                        <p:strVal val="visible"/>
                                      </p:to>
                                    </p:set>
                                    <p:animEffect transition="in" filter="wipe(up)">
                                      <p:cBhvr>
                                        <p:cTn id="46" dur="500"/>
                                        <p:tgtEl>
                                          <p:spTgt spid="33"/>
                                        </p:tgtEl>
                                      </p:cBhvr>
                                    </p:animEffect>
                                  </p:childTnLst>
                                </p:cTn>
                              </p:par>
                              <p:par>
                                <p:cTn id="47" presetID="22" presetClass="entr" presetSubtype="1" fill="hold" grpId="0" nodeType="withEffect">
                                  <p:stCondLst>
                                    <p:cond delay="750"/>
                                  </p:stCondLst>
                                  <p:childTnLst>
                                    <p:set>
                                      <p:cBhvr>
                                        <p:cTn id="48" dur="1" fill="hold">
                                          <p:stCondLst>
                                            <p:cond delay="0"/>
                                          </p:stCondLst>
                                        </p:cTn>
                                        <p:tgtEl>
                                          <p:spTgt spid="34"/>
                                        </p:tgtEl>
                                        <p:attrNameLst>
                                          <p:attrName>style.visibility</p:attrName>
                                        </p:attrNameLst>
                                      </p:cBhvr>
                                      <p:to>
                                        <p:strVal val="visible"/>
                                      </p:to>
                                    </p:set>
                                    <p:animEffect transition="in" filter="wipe(up)">
                                      <p:cBhvr>
                                        <p:cTn id="49" dur="500"/>
                                        <p:tgtEl>
                                          <p:spTgt spid="34"/>
                                        </p:tgtEl>
                                      </p:cBhvr>
                                    </p:animEffect>
                                  </p:childTnLst>
                                </p:cTn>
                              </p:par>
                              <p:par>
                                <p:cTn id="50" presetID="22" presetClass="entr" presetSubtype="1" fill="hold" grpId="0" nodeType="withEffect">
                                  <p:stCondLst>
                                    <p:cond delay="100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par>
                                <p:cTn id="53" presetID="22" presetClass="entr" presetSubtype="1" fill="hold" grpId="0" nodeType="withEffect">
                                  <p:stCondLst>
                                    <p:cond delay="1250"/>
                                  </p:stCondLst>
                                  <p:childTnLst>
                                    <p:set>
                                      <p:cBhvr>
                                        <p:cTn id="54" dur="1" fill="hold">
                                          <p:stCondLst>
                                            <p:cond delay="0"/>
                                          </p:stCondLst>
                                        </p:cTn>
                                        <p:tgtEl>
                                          <p:spTgt spid="36"/>
                                        </p:tgtEl>
                                        <p:attrNameLst>
                                          <p:attrName>style.visibility</p:attrName>
                                        </p:attrNameLst>
                                      </p:cBhvr>
                                      <p:to>
                                        <p:strVal val="visible"/>
                                      </p:to>
                                    </p:set>
                                    <p:animEffect transition="in" filter="wipe(up)">
                                      <p:cBhvr>
                                        <p:cTn id="55" dur="500"/>
                                        <p:tgtEl>
                                          <p:spTgt spid="36"/>
                                        </p:tgtEl>
                                      </p:cBhvr>
                                    </p:animEffect>
                                  </p:childTnLst>
                                </p:cTn>
                              </p:par>
                              <p:par>
                                <p:cTn id="56" presetID="22" presetClass="entr" presetSubtype="1" fill="hold" grpId="0" nodeType="withEffect">
                                  <p:stCondLst>
                                    <p:cond delay="1500"/>
                                  </p:stCondLst>
                                  <p:childTnLst>
                                    <p:set>
                                      <p:cBhvr>
                                        <p:cTn id="57" dur="1" fill="hold">
                                          <p:stCondLst>
                                            <p:cond delay="0"/>
                                          </p:stCondLst>
                                        </p:cTn>
                                        <p:tgtEl>
                                          <p:spTgt spid="37"/>
                                        </p:tgtEl>
                                        <p:attrNameLst>
                                          <p:attrName>style.visibility</p:attrName>
                                        </p:attrNameLst>
                                      </p:cBhvr>
                                      <p:to>
                                        <p:strVal val="visible"/>
                                      </p:to>
                                    </p:set>
                                    <p:animEffect transition="in" filter="wipe(up)">
                                      <p:cBhvr>
                                        <p:cTn id="58" dur="500"/>
                                        <p:tgtEl>
                                          <p:spTgt spid="37"/>
                                        </p:tgtEl>
                                      </p:cBhvr>
                                    </p:animEffect>
                                  </p:childTnLst>
                                </p:cTn>
                              </p:par>
                              <p:par>
                                <p:cTn id="59" presetID="22" presetClass="entr" presetSubtype="1" fill="hold" grpId="0" nodeType="withEffect">
                                  <p:stCondLst>
                                    <p:cond delay="175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par>
                                <p:cTn id="62" presetID="22" presetClass="entr" presetSubtype="1" fill="hold" grpId="0" nodeType="withEffect">
                                  <p:stCondLst>
                                    <p:cond delay="200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par>
                                <p:cTn id="65" presetID="22" presetClass="entr" presetSubtype="1" fill="hold" grpId="0" nodeType="withEffect">
                                  <p:stCondLst>
                                    <p:cond delay="2250"/>
                                  </p:stCondLst>
                                  <p:childTnLst>
                                    <p:set>
                                      <p:cBhvr>
                                        <p:cTn id="66" dur="1" fill="hold">
                                          <p:stCondLst>
                                            <p:cond delay="0"/>
                                          </p:stCondLst>
                                        </p:cTn>
                                        <p:tgtEl>
                                          <p:spTgt spid="41"/>
                                        </p:tgtEl>
                                        <p:attrNameLst>
                                          <p:attrName>style.visibility</p:attrName>
                                        </p:attrNameLst>
                                      </p:cBhvr>
                                      <p:to>
                                        <p:strVal val="visible"/>
                                      </p:to>
                                    </p:set>
                                    <p:animEffect transition="in" filter="wipe(up)">
                                      <p:cBhvr>
                                        <p:cTn id="67" dur="500"/>
                                        <p:tgtEl>
                                          <p:spTgt spid="4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250"/>
                                  </p:stCondLst>
                                  <p:childTnLst>
                                    <p:set>
                                      <p:cBhvr>
                                        <p:cTn id="72" dur="1" fill="hold">
                                          <p:stCondLst>
                                            <p:cond delay="0"/>
                                          </p:stCondLst>
                                        </p:cTn>
                                        <p:tgtEl>
                                          <p:spTgt spid="43"/>
                                        </p:tgtEl>
                                        <p:attrNameLst>
                                          <p:attrName>style.visibility</p:attrName>
                                        </p:attrNameLst>
                                      </p:cBhvr>
                                      <p:to>
                                        <p:strVal val="visible"/>
                                      </p:to>
                                    </p:set>
                                    <p:animEffect transition="in" filter="wipe(up)">
                                      <p:cBhvr>
                                        <p:cTn id="73" dur="500"/>
                                        <p:tgtEl>
                                          <p:spTgt spid="43"/>
                                        </p:tgtEl>
                                      </p:cBhvr>
                                    </p:animEffect>
                                  </p:childTnLst>
                                </p:cTn>
                              </p:par>
                              <p:par>
                                <p:cTn id="74" presetID="22" presetClass="entr" presetSubtype="1" fill="hold" grpId="0" nodeType="withEffect">
                                  <p:stCondLst>
                                    <p:cond delay="500"/>
                                  </p:stCondLst>
                                  <p:childTnLst>
                                    <p:set>
                                      <p:cBhvr>
                                        <p:cTn id="75" dur="1" fill="hold">
                                          <p:stCondLst>
                                            <p:cond delay="0"/>
                                          </p:stCondLst>
                                        </p:cTn>
                                        <p:tgtEl>
                                          <p:spTgt spid="44"/>
                                        </p:tgtEl>
                                        <p:attrNameLst>
                                          <p:attrName>style.visibility</p:attrName>
                                        </p:attrNameLst>
                                      </p:cBhvr>
                                      <p:to>
                                        <p:strVal val="visible"/>
                                      </p:to>
                                    </p:set>
                                    <p:animEffect transition="in" filter="wipe(up)">
                                      <p:cBhvr>
                                        <p:cTn id="76" dur="500"/>
                                        <p:tgtEl>
                                          <p:spTgt spid="44"/>
                                        </p:tgtEl>
                                      </p:cBhvr>
                                    </p:animEffect>
                                  </p:childTnLst>
                                </p:cTn>
                              </p:par>
                              <p:par>
                                <p:cTn id="77" presetID="22" presetClass="entr" presetSubtype="1" fill="hold" grpId="0" nodeType="withEffect">
                                  <p:stCondLst>
                                    <p:cond delay="750"/>
                                  </p:stCondLst>
                                  <p:childTnLst>
                                    <p:set>
                                      <p:cBhvr>
                                        <p:cTn id="78" dur="1" fill="hold">
                                          <p:stCondLst>
                                            <p:cond delay="0"/>
                                          </p:stCondLst>
                                        </p:cTn>
                                        <p:tgtEl>
                                          <p:spTgt spid="45"/>
                                        </p:tgtEl>
                                        <p:attrNameLst>
                                          <p:attrName>style.visibility</p:attrName>
                                        </p:attrNameLst>
                                      </p:cBhvr>
                                      <p:to>
                                        <p:strVal val="visible"/>
                                      </p:to>
                                    </p:set>
                                    <p:animEffect transition="in" filter="wipe(up)">
                                      <p:cBhvr>
                                        <p:cTn id="79" dur="500"/>
                                        <p:tgtEl>
                                          <p:spTgt spid="45"/>
                                        </p:tgtEl>
                                      </p:cBhvr>
                                    </p:animEffect>
                                  </p:childTnLst>
                                </p:cTn>
                              </p:par>
                              <p:par>
                                <p:cTn id="80" presetID="22" presetClass="entr" presetSubtype="1" fill="hold" grpId="0" nodeType="withEffect">
                                  <p:stCondLst>
                                    <p:cond delay="1000"/>
                                  </p:stCondLst>
                                  <p:childTnLst>
                                    <p:set>
                                      <p:cBhvr>
                                        <p:cTn id="81" dur="1" fill="hold">
                                          <p:stCondLst>
                                            <p:cond delay="0"/>
                                          </p:stCondLst>
                                        </p:cTn>
                                        <p:tgtEl>
                                          <p:spTgt spid="46"/>
                                        </p:tgtEl>
                                        <p:attrNameLst>
                                          <p:attrName>style.visibility</p:attrName>
                                        </p:attrNameLst>
                                      </p:cBhvr>
                                      <p:to>
                                        <p:strVal val="visible"/>
                                      </p:to>
                                    </p:set>
                                    <p:animEffect transition="in" filter="wipe(up)">
                                      <p:cBhvr>
                                        <p:cTn id="82" dur="500"/>
                                        <p:tgtEl>
                                          <p:spTgt spid="46"/>
                                        </p:tgtEl>
                                      </p:cBhvr>
                                    </p:animEffect>
                                  </p:childTnLst>
                                </p:cTn>
                              </p:par>
                              <p:par>
                                <p:cTn id="83" presetID="22" presetClass="entr" presetSubtype="1" fill="hold" grpId="0" nodeType="withEffect">
                                  <p:stCondLst>
                                    <p:cond delay="1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1500"/>
                                  </p:stCondLst>
                                  <p:childTnLst>
                                    <p:set>
                                      <p:cBhvr>
                                        <p:cTn id="87" dur="1" fill="hold">
                                          <p:stCondLst>
                                            <p:cond delay="0"/>
                                          </p:stCondLst>
                                        </p:cTn>
                                        <p:tgtEl>
                                          <p:spTgt spid="48"/>
                                        </p:tgtEl>
                                        <p:attrNameLst>
                                          <p:attrName>style.visibility</p:attrName>
                                        </p:attrNameLst>
                                      </p:cBhvr>
                                      <p:to>
                                        <p:strVal val="visible"/>
                                      </p:to>
                                    </p:set>
                                    <p:animEffect transition="in" filter="wipe(up)">
                                      <p:cBhvr>
                                        <p:cTn id="88" dur="500"/>
                                        <p:tgtEl>
                                          <p:spTgt spid="48"/>
                                        </p:tgtEl>
                                      </p:cBhvr>
                                    </p:animEffect>
                                  </p:childTnLst>
                                </p:cTn>
                              </p:par>
                              <p:par>
                                <p:cTn id="89" presetID="22" presetClass="entr" presetSubtype="1" fill="hold" grpId="0" nodeType="withEffect">
                                  <p:stCondLst>
                                    <p:cond delay="1750"/>
                                  </p:stCondLst>
                                  <p:childTnLst>
                                    <p:set>
                                      <p:cBhvr>
                                        <p:cTn id="90" dur="1" fill="hold">
                                          <p:stCondLst>
                                            <p:cond delay="0"/>
                                          </p:stCondLst>
                                        </p:cTn>
                                        <p:tgtEl>
                                          <p:spTgt spid="49"/>
                                        </p:tgtEl>
                                        <p:attrNameLst>
                                          <p:attrName>style.visibility</p:attrName>
                                        </p:attrNameLst>
                                      </p:cBhvr>
                                      <p:to>
                                        <p:strVal val="visible"/>
                                      </p:to>
                                    </p:set>
                                    <p:animEffect transition="in" filter="wipe(up)">
                                      <p:cBhvr>
                                        <p:cTn id="91" dur="500"/>
                                        <p:tgtEl>
                                          <p:spTgt spid="49"/>
                                        </p:tgtEl>
                                      </p:cBhvr>
                                    </p:animEffect>
                                  </p:childTnLst>
                                </p:cTn>
                              </p:par>
                              <p:par>
                                <p:cTn id="92" presetID="22" presetClass="entr" presetSubtype="1" fill="hold" grpId="0" nodeType="withEffect">
                                  <p:stCondLst>
                                    <p:cond delay="2000"/>
                                  </p:stCondLst>
                                  <p:childTnLst>
                                    <p:set>
                                      <p:cBhvr>
                                        <p:cTn id="93" dur="1" fill="hold">
                                          <p:stCondLst>
                                            <p:cond delay="0"/>
                                          </p:stCondLst>
                                        </p:cTn>
                                        <p:tgtEl>
                                          <p:spTgt spid="50"/>
                                        </p:tgtEl>
                                        <p:attrNameLst>
                                          <p:attrName>style.visibility</p:attrName>
                                        </p:attrNameLst>
                                      </p:cBhvr>
                                      <p:to>
                                        <p:strVal val="visible"/>
                                      </p:to>
                                    </p:set>
                                    <p:animEffect transition="in" filter="wipe(up)">
                                      <p:cBhvr>
                                        <p:cTn id="94" dur="500"/>
                                        <p:tgtEl>
                                          <p:spTgt spid="50"/>
                                        </p:tgtEl>
                                      </p:cBhvr>
                                    </p:animEffect>
                                  </p:childTnLst>
                                </p:cTn>
                              </p:par>
                              <p:par>
                                <p:cTn id="95" presetID="22" presetClass="entr" presetSubtype="1" fill="hold" grpId="0" nodeType="withEffect">
                                  <p:stCondLst>
                                    <p:cond delay="2250"/>
                                  </p:stCondLst>
                                  <p:childTnLst>
                                    <p:set>
                                      <p:cBhvr>
                                        <p:cTn id="96" dur="1" fill="hold">
                                          <p:stCondLst>
                                            <p:cond delay="0"/>
                                          </p:stCondLst>
                                        </p:cTn>
                                        <p:tgtEl>
                                          <p:spTgt spid="51"/>
                                        </p:tgtEl>
                                        <p:attrNameLst>
                                          <p:attrName>style.visibility</p:attrName>
                                        </p:attrNameLst>
                                      </p:cBhvr>
                                      <p:to>
                                        <p:strVal val="visible"/>
                                      </p:to>
                                    </p:set>
                                    <p:animEffect transition="in" filter="wipe(up)">
                                      <p:cBhvr>
                                        <p:cTn id="97" dur="500"/>
                                        <p:tgtEl>
                                          <p:spTgt spid="51"/>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wipe(up)">
                                      <p:cBhvr>
                                        <p:cTn id="100" dur="500"/>
                                        <p:tgtEl>
                                          <p:spTgt spid="52"/>
                                        </p:tgtEl>
                                      </p:cBhvr>
                                    </p:animEffect>
                                  </p:childTnLst>
                                </p:cTn>
                              </p:par>
                              <p:par>
                                <p:cTn id="101" presetID="22" presetClass="entr" presetSubtype="1" fill="hold" grpId="0" nodeType="withEffect">
                                  <p:stCondLst>
                                    <p:cond delay="250"/>
                                  </p:stCondLst>
                                  <p:childTnLst>
                                    <p:set>
                                      <p:cBhvr>
                                        <p:cTn id="102" dur="1" fill="hold">
                                          <p:stCondLst>
                                            <p:cond delay="0"/>
                                          </p:stCondLst>
                                        </p:cTn>
                                        <p:tgtEl>
                                          <p:spTgt spid="53"/>
                                        </p:tgtEl>
                                        <p:attrNameLst>
                                          <p:attrName>style.visibility</p:attrName>
                                        </p:attrNameLst>
                                      </p:cBhvr>
                                      <p:to>
                                        <p:strVal val="visible"/>
                                      </p:to>
                                    </p:set>
                                    <p:animEffect transition="in" filter="wipe(up)">
                                      <p:cBhvr>
                                        <p:cTn id="103" dur="500"/>
                                        <p:tgtEl>
                                          <p:spTgt spid="53"/>
                                        </p:tgtEl>
                                      </p:cBhvr>
                                    </p:animEffect>
                                  </p:childTnLst>
                                </p:cTn>
                              </p:par>
                              <p:par>
                                <p:cTn id="104" presetID="22" presetClass="entr" presetSubtype="1" fill="hold" grpId="0" nodeType="withEffect">
                                  <p:stCondLst>
                                    <p:cond delay="500"/>
                                  </p:stCondLst>
                                  <p:childTnLst>
                                    <p:set>
                                      <p:cBhvr>
                                        <p:cTn id="105" dur="1" fill="hold">
                                          <p:stCondLst>
                                            <p:cond delay="0"/>
                                          </p:stCondLst>
                                        </p:cTn>
                                        <p:tgtEl>
                                          <p:spTgt spid="54"/>
                                        </p:tgtEl>
                                        <p:attrNameLst>
                                          <p:attrName>style.visibility</p:attrName>
                                        </p:attrNameLst>
                                      </p:cBhvr>
                                      <p:to>
                                        <p:strVal val="visible"/>
                                      </p:to>
                                    </p:set>
                                    <p:animEffect transition="in" filter="wipe(up)">
                                      <p:cBhvr>
                                        <p:cTn id="106" dur="500"/>
                                        <p:tgtEl>
                                          <p:spTgt spid="54"/>
                                        </p:tgtEl>
                                      </p:cBhvr>
                                    </p:animEffect>
                                  </p:childTnLst>
                                </p:cTn>
                              </p:par>
                              <p:par>
                                <p:cTn id="107" presetID="22" presetClass="entr" presetSubtype="1" fill="hold" grpId="0" nodeType="withEffect">
                                  <p:stCondLst>
                                    <p:cond delay="750"/>
                                  </p:stCondLst>
                                  <p:childTnLst>
                                    <p:set>
                                      <p:cBhvr>
                                        <p:cTn id="108" dur="1" fill="hold">
                                          <p:stCondLst>
                                            <p:cond delay="0"/>
                                          </p:stCondLst>
                                        </p:cTn>
                                        <p:tgtEl>
                                          <p:spTgt spid="55"/>
                                        </p:tgtEl>
                                        <p:attrNameLst>
                                          <p:attrName>style.visibility</p:attrName>
                                        </p:attrNameLst>
                                      </p:cBhvr>
                                      <p:to>
                                        <p:strVal val="visible"/>
                                      </p:to>
                                    </p:set>
                                    <p:animEffect transition="in" filter="wipe(up)">
                                      <p:cBhvr>
                                        <p:cTn id="109" dur="500"/>
                                        <p:tgtEl>
                                          <p:spTgt spid="55"/>
                                        </p:tgtEl>
                                      </p:cBhvr>
                                    </p:animEffect>
                                  </p:childTnLst>
                                </p:cTn>
                              </p:par>
                              <p:par>
                                <p:cTn id="110" presetID="22" presetClass="entr" presetSubtype="1" fill="hold" grpId="0" nodeType="withEffect">
                                  <p:stCondLst>
                                    <p:cond delay="1000"/>
                                  </p:stCondLst>
                                  <p:childTnLst>
                                    <p:set>
                                      <p:cBhvr>
                                        <p:cTn id="111" dur="1" fill="hold">
                                          <p:stCondLst>
                                            <p:cond delay="0"/>
                                          </p:stCondLst>
                                        </p:cTn>
                                        <p:tgtEl>
                                          <p:spTgt spid="56"/>
                                        </p:tgtEl>
                                        <p:attrNameLst>
                                          <p:attrName>style.visibility</p:attrName>
                                        </p:attrNameLst>
                                      </p:cBhvr>
                                      <p:to>
                                        <p:strVal val="visible"/>
                                      </p:to>
                                    </p:set>
                                    <p:animEffect transition="in" filter="wipe(up)">
                                      <p:cBhvr>
                                        <p:cTn id="112" dur="500"/>
                                        <p:tgtEl>
                                          <p:spTgt spid="56"/>
                                        </p:tgtEl>
                                      </p:cBhvr>
                                    </p:animEffect>
                                  </p:childTnLst>
                                </p:cTn>
                              </p:par>
                              <p:par>
                                <p:cTn id="113" presetID="22" presetClass="entr" presetSubtype="1" fill="hold" grpId="0" nodeType="withEffect">
                                  <p:stCondLst>
                                    <p:cond delay="1250"/>
                                  </p:stCondLst>
                                  <p:childTnLst>
                                    <p:set>
                                      <p:cBhvr>
                                        <p:cTn id="114" dur="1" fill="hold">
                                          <p:stCondLst>
                                            <p:cond delay="0"/>
                                          </p:stCondLst>
                                        </p:cTn>
                                        <p:tgtEl>
                                          <p:spTgt spid="57"/>
                                        </p:tgtEl>
                                        <p:attrNameLst>
                                          <p:attrName>style.visibility</p:attrName>
                                        </p:attrNameLst>
                                      </p:cBhvr>
                                      <p:to>
                                        <p:strVal val="visible"/>
                                      </p:to>
                                    </p:set>
                                    <p:animEffect transition="in" filter="wipe(up)">
                                      <p:cBhvr>
                                        <p:cTn id="115" dur="500"/>
                                        <p:tgtEl>
                                          <p:spTgt spid="57"/>
                                        </p:tgtEl>
                                      </p:cBhvr>
                                    </p:animEffect>
                                  </p:childTnLst>
                                </p:cTn>
                              </p:par>
                              <p:par>
                                <p:cTn id="116" presetID="22" presetClass="entr" presetSubtype="1" fill="hold" grpId="0" nodeType="withEffect">
                                  <p:stCondLst>
                                    <p:cond delay="1500"/>
                                  </p:stCondLst>
                                  <p:childTnLst>
                                    <p:set>
                                      <p:cBhvr>
                                        <p:cTn id="117" dur="1" fill="hold">
                                          <p:stCondLst>
                                            <p:cond delay="0"/>
                                          </p:stCondLst>
                                        </p:cTn>
                                        <p:tgtEl>
                                          <p:spTgt spid="58"/>
                                        </p:tgtEl>
                                        <p:attrNameLst>
                                          <p:attrName>style.visibility</p:attrName>
                                        </p:attrNameLst>
                                      </p:cBhvr>
                                      <p:to>
                                        <p:strVal val="visible"/>
                                      </p:to>
                                    </p:set>
                                    <p:animEffect transition="in" filter="wipe(up)">
                                      <p:cBhvr>
                                        <p:cTn id="118" dur="500"/>
                                        <p:tgtEl>
                                          <p:spTgt spid="58"/>
                                        </p:tgtEl>
                                      </p:cBhvr>
                                    </p:animEffect>
                                  </p:childTnLst>
                                </p:cTn>
                              </p:par>
                              <p:par>
                                <p:cTn id="119" presetID="22" presetClass="entr" presetSubtype="1" fill="hold" grpId="0" nodeType="withEffect">
                                  <p:stCondLst>
                                    <p:cond delay="1750"/>
                                  </p:stCondLst>
                                  <p:childTnLst>
                                    <p:set>
                                      <p:cBhvr>
                                        <p:cTn id="120" dur="1" fill="hold">
                                          <p:stCondLst>
                                            <p:cond delay="0"/>
                                          </p:stCondLst>
                                        </p:cTn>
                                        <p:tgtEl>
                                          <p:spTgt spid="59"/>
                                        </p:tgtEl>
                                        <p:attrNameLst>
                                          <p:attrName>style.visibility</p:attrName>
                                        </p:attrNameLst>
                                      </p:cBhvr>
                                      <p:to>
                                        <p:strVal val="visible"/>
                                      </p:to>
                                    </p:set>
                                    <p:animEffect transition="in" filter="wipe(up)">
                                      <p:cBhvr>
                                        <p:cTn id="121" dur="500"/>
                                        <p:tgtEl>
                                          <p:spTgt spid="59"/>
                                        </p:tgtEl>
                                      </p:cBhvr>
                                    </p:animEffect>
                                  </p:childTnLst>
                                </p:cTn>
                              </p:par>
                              <p:par>
                                <p:cTn id="122" presetID="22" presetClass="entr" presetSubtype="1" fill="hold" grpId="0" nodeType="withEffect">
                                  <p:stCondLst>
                                    <p:cond delay="2000"/>
                                  </p:stCondLst>
                                  <p:childTnLst>
                                    <p:set>
                                      <p:cBhvr>
                                        <p:cTn id="123" dur="1" fill="hold">
                                          <p:stCondLst>
                                            <p:cond delay="0"/>
                                          </p:stCondLst>
                                        </p:cTn>
                                        <p:tgtEl>
                                          <p:spTgt spid="60"/>
                                        </p:tgtEl>
                                        <p:attrNameLst>
                                          <p:attrName>style.visibility</p:attrName>
                                        </p:attrNameLst>
                                      </p:cBhvr>
                                      <p:to>
                                        <p:strVal val="visible"/>
                                      </p:to>
                                    </p:set>
                                    <p:animEffect transition="in" filter="wipe(up)">
                                      <p:cBhvr>
                                        <p:cTn id="124" dur="500"/>
                                        <p:tgtEl>
                                          <p:spTgt spid="60"/>
                                        </p:tgtEl>
                                      </p:cBhvr>
                                    </p:animEffect>
                                  </p:childTnLst>
                                </p:cTn>
                              </p:par>
                              <p:par>
                                <p:cTn id="125" presetID="22" presetClass="entr" presetSubtype="1" fill="hold" grpId="0" nodeType="withEffect">
                                  <p:stCondLst>
                                    <p:cond delay="2250"/>
                                  </p:stCondLst>
                                  <p:childTnLst>
                                    <p:set>
                                      <p:cBhvr>
                                        <p:cTn id="126" dur="1" fill="hold">
                                          <p:stCondLst>
                                            <p:cond delay="0"/>
                                          </p:stCondLst>
                                        </p:cTn>
                                        <p:tgtEl>
                                          <p:spTgt spid="61"/>
                                        </p:tgtEl>
                                        <p:attrNameLst>
                                          <p:attrName>style.visibility</p:attrName>
                                        </p:attrNameLst>
                                      </p:cBhvr>
                                      <p:to>
                                        <p:strVal val="visible"/>
                                      </p:to>
                                    </p:set>
                                    <p:animEffect transition="in" filter="wipe(up)">
                                      <p:cBhvr>
                                        <p:cTn id="127" dur="500"/>
                                        <p:tgtEl>
                                          <p:spTgt spid="61"/>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62"/>
                                        </p:tgtEl>
                                        <p:attrNameLst>
                                          <p:attrName>style.visibility</p:attrName>
                                        </p:attrNameLst>
                                      </p:cBhvr>
                                      <p:to>
                                        <p:strVal val="visible"/>
                                      </p:to>
                                    </p:set>
                                    <p:animEffect transition="in" filter="wipe(up)">
                                      <p:cBhvr>
                                        <p:cTn id="130" dur="500"/>
                                        <p:tgtEl>
                                          <p:spTgt spid="62"/>
                                        </p:tgtEl>
                                      </p:cBhvr>
                                    </p:animEffect>
                                  </p:childTnLst>
                                </p:cTn>
                              </p:par>
                              <p:par>
                                <p:cTn id="131" presetID="22" presetClass="entr" presetSubtype="1" fill="hold" grpId="0" nodeType="withEffect">
                                  <p:stCondLst>
                                    <p:cond delay="250"/>
                                  </p:stCondLst>
                                  <p:childTnLst>
                                    <p:set>
                                      <p:cBhvr>
                                        <p:cTn id="132" dur="1" fill="hold">
                                          <p:stCondLst>
                                            <p:cond delay="0"/>
                                          </p:stCondLst>
                                        </p:cTn>
                                        <p:tgtEl>
                                          <p:spTgt spid="63"/>
                                        </p:tgtEl>
                                        <p:attrNameLst>
                                          <p:attrName>style.visibility</p:attrName>
                                        </p:attrNameLst>
                                      </p:cBhvr>
                                      <p:to>
                                        <p:strVal val="visible"/>
                                      </p:to>
                                    </p:set>
                                    <p:animEffect transition="in" filter="wipe(up)">
                                      <p:cBhvr>
                                        <p:cTn id="133" dur="500"/>
                                        <p:tgtEl>
                                          <p:spTgt spid="63"/>
                                        </p:tgtEl>
                                      </p:cBhvr>
                                    </p:animEffect>
                                  </p:childTnLst>
                                </p:cTn>
                              </p:par>
                              <p:par>
                                <p:cTn id="134" presetID="22" presetClass="entr" presetSubtype="1" fill="hold" grpId="0" nodeType="withEffect">
                                  <p:stCondLst>
                                    <p:cond delay="500"/>
                                  </p:stCondLst>
                                  <p:childTnLst>
                                    <p:set>
                                      <p:cBhvr>
                                        <p:cTn id="135" dur="1" fill="hold">
                                          <p:stCondLst>
                                            <p:cond delay="0"/>
                                          </p:stCondLst>
                                        </p:cTn>
                                        <p:tgtEl>
                                          <p:spTgt spid="64"/>
                                        </p:tgtEl>
                                        <p:attrNameLst>
                                          <p:attrName>style.visibility</p:attrName>
                                        </p:attrNameLst>
                                      </p:cBhvr>
                                      <p:to>
                                        <p:strVal val="visible"/>
                                      </p:to>
                                    </p:set>
                                    <p:animEffect transition="in" filter="wipe(up)">
                                      <p:cBhvr>
                                        <p:cTn id="136" dur="500"/>
                                        <p:tgtEl>
                                          <p:spTgt spid="64"/>
                                        </p:tgtEl>
                                      </p:cBhvr>
                                    </p:animEffect>
                                  </p:childTnLst>
                                </p:cTn>
                              </p:par>
                              <p:par>
                                <p:cTn id="137" presetID="22" presetClass="entr" presetSubtype="1" fill="hold" grpId="0" nodeType="withEffect">
                                  <p:stCondLst>
                                    <p:cond delay="750"/>
                                  </p:stCondLst>
                                  <p:childTnLst>
                                    <p:set>
                                      <p:cBhvr>
                                        <p:cTn id="138" dur="1" fill="hold">
                                          <p:stCondLst>
                                            <p:cond delay="0"/>
                                          </p:stCondLst>
                                        </p:cTn>
                                        <p:tgtEl>
                                          <p:spTgt spid="65"/>
                                        </p:tgtEl>
                                        <p:attrNameLst>
                                          <p:attrName>style.visibility</p:attrName>
                                        </p:attrNameLst>
                                      </p:cBhvr>
                                      <p:to>
                                        <p:strVal val="visible"/>
                                      </p:to>
                                    </p:set>
                                    <p:animEffect transition="in" filter="wipe(up)">
                                      <p:cBhvr>
                                        <p:cTn id="139" dur="500"/>
                                        <p:tgtEl>
                                          <p:spTgt spid="65"/>
                                        </p:tgtEl>
                                      </p:cBhvr>
                                    </p:animEffect>
                                  </p:childTnLst>
                                </p:cTn>
                              </p:par>
                              <p:par>
                                <p:cTn id="140" presetID="22" presetClass="entr" presetSubtype="1" fill="hold" grpId="0" nodeType="withEffect">
                                  <p:stCondLst>
                                    <p:cond delay="1000"/>
                                  </p:stCondLst>
                                  <p:childTnLst>
                                    <p:set>
                                      <p:cBhvr>
                                        <p:cTn id="141" dur="1" fill="hold">
                                          <p:stCondLst>
                                            <p:cond delay="0"/>
                                          </p:stCondLst>
                                        </p:cTn>
                                        <p:tgtEl>
                                          <p:spTgt spid="66"/>
                                        </p:tgtEl>
                                        <p:attrNameLst>
                                          <p:attrName>style.visibility</p:attrName>
                                        </p:attrNameLst>
                                      </p:cBhvr>
                                      <p:to>
                                        <p:strVal val="visible"/>
                                      </p:to>
                                    </p:set>
                                    <p:animEffect transition="in" filter="wipe(up)">
                                      <p:cBhvr>
                                        <p:cTn id="142" dur="500"/>
                                        <p:tgtEl>
                                          <p:spTgt spid="66"/>
                                        </p:tgtEl>
                                      </p:cBhvr>
                                    </p:animEffect>
                                  </p:childTnLst>
                                </p:cTn>
                              </p:par>
                              <p:par>
                                <p:cTn id="143" presetID="22" presetClass="entr" presetSubtype="1" fill="hold" grpId="0" nodeType="withEffect">
                                  <p:stCondLst>
                                    <p:cond delay="1250"/>
                                  </p:stCondLst>
                                  <p:childTnLst>
                                    <p:set>
                                      <p:cBhvr>
                                        <p:cTn id="144" dur="1" fill="hold">
                                          <p:stCondLst>
                                            <p:cond delay="0"/>
                                          </p:stCondLst>
                                        </p:cTn>
                                        <p:tgtEl>
                                          <p:spTgt spid="67"/>
                                        </p:tgtEl>
                                        <p:attrNameLst>
                                          <p:attrName>style.visibility</p:attrName>
                                        </p:attrNameLst>
                                      </p:cBhvr>
                                      <p:to>
                                        <p:strVal val="visible"/>
                                      </p:to>
                                    </p:set>
                                    <p:animEffect transition="in" filter="wipe(up)">
                                      <p:cBhvr>
                                        <p:cTn id="145" dur="500"/>
                                        <p:tgtEl>
                                          <p:spTgt spid="67"/>
                                        </p:tgtEl>
                                      </p:cBhvr>
                                    </p:animEffect>
                                  </p:childTnLst>
                                </p:cTn>
                              </p:par>
                              <p:par>
                                <p:cTn id="146" presetID="22" presetClass="entr" presetSubtype="1" fill="hold" grpId="0" nodeType="withEffect">
                                  <p:stCondLst>
                                    <p:cond delay="1500"/>
                                  </p:stCondLst>
                                  <p:childTnLst>
                                    <p:set>
                                      <p:cBhvr>
                                        <p:cTn id="147" dur="1" fill="hold">
                                          <p:stCondLst>
                                            <p:cond delay="0"/>
                                          </p:stCondLst>
                                        </p:cTn>
                                        <p:tgtEl>
                                          <p:spTgt spid="68"/>
                                        </p:tgtEl>
                                        <p:attrNameLst>
                                          <p:attrName>style.visibility</p:attrName>
                                        </p:attrNameLst>
                                      </p:cBhvr>
                                      <p:to>
                                        <p:strVal val="visible"/>
                                      </p:to>
                                    </p:set>
                                    <p:animEffect transition="in" filter="wipe(up)">
                                      <p:cBhvr>
                                        <p:cTn id="148" dur="500"/>
                                        <p:tgtEl>
                                          <p:spTgt spid="68"/>
                                        </p:tgtEl>
                                      </p:cBhvr>
                                    </p:animEffect>
                                  </p:childTnLst>
                                </p:cTn>
                              </p:par>
                              <p:par>
                                <p:cTn id="149" presetID="22" presetClass="entr" presetSubtype="1" fill="hold" grpId="0" nodeType="withEffect">
                                  <p:stCondLst>
                                    <p:cond delay="1750"/>
                                  </p:stCondLst>
                                  <p:childTnLst>
                                    <p:set>
                                      <p:cBhvr>
                                        <p:cTn id="150" dur="1" fill="hold">
                                          <p:stCondLst>
                                            <p:cond delay="0"/>
                                          </p:stCondLst>
                                        </p:cTn>
                                        <p:tgtEl>
                                          <p:spTgt spid="69"/>
                                        </p:tgtEl>
                                        <p:attrNameLst>
                                          <p:attrName>style.visibility</p:attrName>
                                        </p:attrNameLst>
                                      </p:cBhvr>
                                      <p:to>
                                        <p:strVal val="visible"/>
                                      </p:to>
                                    </p:set>
                                    <p:animEffect transition="in" filter="wipe(up)">
                                      <p:cBhvr>
                                        <p:cTn id="151" dur="500"/>
                                        <p:tgtEl>
                                          <p:spTgt spid="69"/>
                                        </p:tgtEl>
                                      </p:cBhvr>
                                    </p:animEffect>
                                  </p:childTnLst>
                                </p:cTn>
                              </p:par>
                              <p:par>
                                <p:cTn id="152" presetID="22" presetClass="entr" presetSubtype="1" fill="hold" grpId="0" nodeType="withEffect">
                                  <p:stCondLst>
                                    <p:cond delay="2000"/>
                                  </p:stCondLst>
                                  <p:childTnLst>
                                    <p:set>
                                      <p:cBhvr>
                                        <p:cTn id="153" dur="1" fill="hold">
                                          <p:stCondLst>
                                            <p:cond delay="0"/>
                                          </p:stCondLst>
                                        </p:cTn>
                                        <p:tgtEl>
                                          <p:spTgt spid="70"/>
                                        </p:tgtEl>
                                        <p:attrNameLst>
                                          <p:attrName>style.visibility</p:attrName>
                                        </p:attrNameLst>
                                      </p:cBhvr>
                                      <p:to>
                                        <p:strVal val="visible"/>
                                      </p:to>
                                    </p:set>
                                    <p:animEffect transition="in" filter="wipe(up)">
                                      <p:cBhvr>
                                        <p:cTn id="154" dur="500"/>
                                        <p:tgtEl>
                                          <p:spTgt spid="70"/>
                                        </p:tgtEl>
                                      </p:cBhvr>
                                    </p:animEffect>
                                  </p:childTnLst>
                                </p:cTn>
                              </p:par>
                              <p:par>
                                <p:cTn id="155" presetID="22" presetClass="entr" presetSubtype="1" fill="hold" grpId="0" nodeType="withEffect">
                                  <p:stCondLst>
                                    <p:cond delay="2250"/>
                                  </p:stCondLst>
                                  <p:childTnLst>
                                    <p:set>
                                      <p:cBhvr>
                                        <p:cTn id="156" dur="1" fill="hold">
                                          <p:stCondLst>
                                            <p:cond delay="0"/>
                                          </p:stCondLst>
                                        </p:cTn>
                                        <p:tgtEl>
                                          <p:spTgt spid="71"/>
                                        </p:tgtEl>
                                        <p:attrNameLst>
                                          <p:attrName>style.visibility</p:attrName>
                                        </p:attrNameLst>
                                      </p:cBhvr>
                                      <p:to>
                                        <p:strVal val="visible"/>
                                      </p:to>
                                    </p:set>
                                    <p:animEffect transition="in" filter="wipe(up)">
                                      <p:cBhvr>
                                        <p:cTn id="157" dur="500"/>
                                        <p:tgtEl>
                                          <p:spTgt spid="71"/>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wipe(up)">
                                      <p:cBhvr>
                                        <p:cTn id="160" dur="500"/>
                                        <p:tgtEl>
                                          <p:spTgt spid="72"/>
                                        </p:tgtEl>
                                      </p:cBhvr>
                                    </p:animEffect>
                                  </p:childTnLst>
                                </p:cTn>
                              </p:par>
                              <p:par>
                                <p:cTn id="161" presetID="22" presetClass="entr" presetSubtype="1" fill="hold" grpId="0" nodeType="withEffect">
                                  <p:stCondLst>
                                    <p:cond delay="250"/>
                                  </p:stCondLst>
                                  <p:childTnLst>
                                    <p:set>
                                      <p:cBhvr>
                                        <p:cTn id="162" dur="1" fill="hold">
                                          <p:stCondLst>
                                            <p:cond delay="0"/>
                                          </p:stCondLst>
                                        </p:cTn>
                                        <p:tgtEl>
                                          <p:spTgt spid="73"/>
                                        </p:tgtEl>
                                        <p:attrNameLst>
                                          <p:attrName>style.visibility</p:attrName>
                                        </p:attrNameLst>
                                      </p:cBhvr>
                                      <p:to>
                                        <p:strVal val="visible"/>
                                      </p:to>
                                    </p:set>
                                    <p:animEffect transition="in" filter="wipe(up)">
                                      <p:cBhvr>
                                        <p:cTn id="163" dur="500"/>
                                        <p:tgtEl>
                                          <p:spTgt spid="73"/>
                                        </p:tgtEl>
                                      </p:cBhvr>
                                    </p:animEffect>
                                  </p:childTnLst>
                                </p:cTn>
                              </p:par>
                              <p:par>
                                <p:cTn id="164" presetID="22" presetClass="entr" presetSubtype="1" fill="hold" grpId="0" nodeType="withEffect">
                                  <p:stCondLst>
                                    <p:cond delay="500"/>
                                  </p:stCondLst>
                                  <p:childTnLst>
                                    <p:set>
                                      <p:cBhvr>
                                        <p:cTn id="165" dur="1" fill="hold">
                                          <p:stCondLst>
                                            <p:cond delay="0"/>
                                          </p:stCondLst>
                                        </p:cTn>
                                        <p:tgtEl>
                                          <p:spTgt spid="74"/>
                                        </p:tgtEl>
                                        <p:attrNameLst>
                                          <p:attrName>style.visibility</p:attrName>
                                        </p:attrNameLst>
                                      </p:cBhvr>
                                      <p:to>
                                        <p:strVal val="visible"/>
                                      </p:to>
                                    </p:set>
                                    <p:animEffect transition="in" filter="wipe(up)">
                                      <p:cBhvr>
                                        <p:cTn id="166" dur="500"/>
                                        <p:tgtEl>
                                          <p:spTgt spid="74"/>
                                        </p:tgtEl>
                                      </p:cBhvr>
                                    </p:animEffect>
                                  </p:childTnLst>
                                </p:cTn>
                              </p:par>
                              <p:par>
                                <p:cTn id="167" presetID="22" presetClass="entr" presetSubtype="1" fill="hold" grpId="0" nodeType="withEffect">
                                  <p:stCondLst>
                                    <p:cond delay="750"/>
                                  </p:stCondLst>
                                  <p:childTnLst>
                                    <p:set>
                                      <p:cBhvr>
                                        <p:cTn id="168" dur="1" fill="hold">
                                          <p:stCondLst>
                                            <p:cond delay="0"/>
                                          </p:stCondLst>
                                        </p:cTn>
                                        <p:tgtEl>
                                          <p:spTgt spid="75"/>
                                        </p:tgtEl>
                                        <p:attrNameLst>
                                          <p:attrName>style.visibility</p:attrName>
                                        </p:attrNameLst>
                                      </p:cBhvr>
                                      <p:to>
                                        <p:strVal val="visible"/>
                                      </p:to>
                                    </p:set>
                                    <p:animEffect transition="in" filter="wipe(up)">
                                      <p:cBhvr>
                                        <p:cTn id="169" dur="500"/>
                                        <p:tgtEl>
                                          <p:spTgt spid="75"/>
                                        </p:tgtEl>
                                      </p:cBhvr>
                                    </p:animEffect>
                                  </p:childTnLst>
                                </p:cTn>
                              </p:par>
                              <p:par>
                                <p:cTn id="170" presetID="22" presetClass="entr" presetSubtype="1" fill="hold" grpId="0" nodeType="withEffect">
                                  <p:stCondLst>
                                    <p:cond delay="1000"/>
                                  </p:stCondLst>
                                  <p:childTnLst>
                                    <p:set>
                                      <p:cBhvr>
                                        <p:cTn id="171" dur="1" fill="hold">
                                          <p:stCondLst>
                                            <p:cond delay="0"/>
                                          </p:stCondLst>
                                        </p:cTn>
                                        <p:tgtEl>
                                          <p:spTgt spid="76"/>
                                        </p:tgtEl>
                                        <p:attrNameLst>
                                          <p:attrName>style.visibility</p:attrName>
                                        </p:attrNameLst>
                                      </p:cBhvr>
                                      <p:to>
                                        <p:strVal val="visible"/>
                                      </p:to>
                                    </p:set>
                                    <p:animEffect transition="in" filter="wipe(up)">
                                      <p:cBhvr>
                                        <p:cTn id="172" dur="500"/>
                                        <p:tgtEl>
                                          <p:spTgt spid="76"/>
                                        </p:tgtEl>
                                      </p:cBhvr>
                                    </p:animEffect>
                                  </p:childTnLst>
                                </p:cTn>
                              </p:par>
                              <p:par>
                                <p:cTn id="173" presetID="22" presetClass="entr" presetSubtype="1" fill="hold" grpId="0" nodeType="withEffect">
                                  <p:stCondLst>
                                    <p:cond delay="1250"/>
                                  </p:stCondLst>
                                  <p:childTnLst>
                                    <p:set>
                                      <p:cBhvr>
                                        <p:cTn id="174" dur="1" fill="hold">
                                          <p:stCondLst>
                                            <p:cond delay="0"/>
                                          </p:stCondLst>
                                        </p:cTn>
                                        <p:tgtEl>
                                          <p:spTgt spid="77"/>
                                        </p:tgtEl>
                                        <p:attrNameLst>
                                          <p:attrName>style.visibility</p:attrName>
                                        </p:attrNameLst>
                                      </p:cBhvr>
                                      <p:to>
                                        <p:strVal val="visible"/>
                                      </p:to>
                                    </p:set>
                                    <p:animEffect transition="in" filter="wipe(up)">
                                      <p:cBhvr>
                                        <p:cTn id="175" dur="500"/>
                                        <p:tgtEl>
                                          <p:spTgt spid="77"/>
                                        </p:tgtEl>
                                      </p:cBhvr>
                                    </p:animEffect>
                                  </p:childTnLst>
                                </p:cTn>
                              </p:par>
                              <p:par>
                                <p:cTn id="176" presetID="22" presetClass="entr" presetSubtype="1" fill="hold" grpId="0" nodeType="withEffect">
                                  <p:stCondLst>
                                    <p:cond delay="1500"/>
                                  </p:stCondLst>
                                  <p:childTnLst>
                                    <p:set>
                                      <p:cBhvr>
                                        <p:cTn id="177" dur="1" fill="hold">
                                          <p:stCondLst>
                                            <p:cond delay="0"/>
                                          </p:stCondLst>
                                        </p:cTn>
                                        <p:tgtEl>
                                          <p:spTgt spid="78"/>
                                        </p:tgtEl>
                                        <p:attrNameLst>
                                          <p:attrName>style.visibility</p:attrName>
                                        </p:attrNameLst>
                                      </p:cBhvr>
                                      <p:to>
                                        <p:strVal val="visible"/>
                                      </p:to>
                                    </p:set>
                                    <p:animEffect transition="in" filter="wipe(up)">
                                      <p:cBhvr>
                                        <p:cTn id="178" dur="500"/>
                                        <p:tgtEl>
                                          <p:spTgt spid="78"/>
                                        </p:tgtEl>
                                      </p:cBhvr>
                                    </p:animEffect>
                                  </p:childTnLst>
                                </p:cTn>
                              </p:par>
                              <p:par>
                                <p:cTn id="179" presetID="22" presetClass="entr" presetSubtype="1" fill="hold" grpId="0" nodeType="withEffect">
                                  <p:stCondLst>
                                    <p:cond delay="1750"/>
                                  </p:stCondLst>
                                  <p:childTnLst>
                                    <p:set>
                                      <p:cBhvr>
                                        <p:cTn id="180" dur="1" fill="hold">
                                          <p:stCondLst>
                                            <p:cond delay="0"/>
                                          </p:stCondLst>
                                        </p:cTn>
                                        <p:tgtEl>
                                          <p:spTgt spid="79"/>
                                        </p:tgtEl>
                                        <p:attrNameLst>
                                          <p:attrName>style.visibility</p:attrName>
                                        </p:attrNameLst>
                                      </p:cBhvr>
                                      <p:to>
                                        <p:strVal val="visible"/>
                                      </p:to>
                                    </p:set>
                                    <p:animEffect transition="in" filter="wipe(up)">
                                      <p:cBhvr>
                                        <p:cTn id="181" dur="500"/>
                                        <p:tgtEl>
                                          <p:spTgt spid="79"/>
                                        </p:tgtEl>
                                      </p:cBhvr>
                                    </p:animEffect>
                                  </p:childTnLst>
                                </p:cTn>
                              </p:par>
                              <p:par>
                                <p:cTn id="182" presetID="22" presetClass="entr" presetSubtype="1" fill="hold" grpId="0" nodeType="withEffect">
                                  <p:stCondLst>
                                    <p:cond delay="2000"/>
                                  </p:stCondLst>
                                  <p:childTnLst>
                                    <p:set>
                                      <p:cBhvr>
                                        <p:cTn id="183" dur="1" fill="hold">
                                          <p:stCondLst>
                                            <p:cond delay="0"/>
                                          </p:stCondLst>
                                        </p:cTn>
                                        <p:tgtEl>
                                          <p:spTgt spid="80"/>
                                        </p:tgtEl>
                                        <p:attrNameLst>
                                          <p:attrName>style.visibility</p:attrName>
                                        </p:attrNameLst>
                                      </p:cBhvr>
                                      <p:to>
                                        <p:strVal val="visible"/>
                                      </p:to>
                                    </p:set>
                                    <p:animEffect transition="in" filter="wipe(up)">
                                      <p:cBhvr>
                                        <p:cTn id="184" dur="500"/>
                                        <p:tgtEl>
                                          <p:spTgt spid="80"/>
                                        </p:tgtEl>
                                      </p:cBhvr>
                                    </p:animEffect>
                                  </p:childTnLst>
                                </p:cTn>
                              </p:par>
                              <p:par>
                                <p:cTn id="185" presetID="22" presetClass="entr" presetSubtype="1" fill="hold" grpId="0" nodeType="withEffect">
                                  <p:stCondLst>
                                    <p:cond delay="2250"/>
                                  </p:stCondLst>
                                  <p:childTnLst>
                                    <p:set>
                                      <p:cBhvr>
                                        <p:cTn id="186" dur="1" fill="hold">
                                          <p:stCondLst>
                                            <p:cond delay="0"/>
                                          </p:stCondLst>
                                        </p:cTn>
                                        <p:tgtEl>
                                          <p:spTgt spid="81"/>
                                        </p:tgtEl>
                                        <p:attrNameLst>
                                          <p:attrName>style.visibility</p:attrName>
                                        </p:attrNameLst>
                                      </p:cBhvr>
                                      <p:to>
                                        <p:strVal val="visible"/>
                                      </p:to>
                                    </p:set>
                                    <p:animEffect transition="in" filter="wipe(up)">
                                      <p:cBhvr>
                                        <p:cTn id="187" dur="500"/>
                                        <p:tgtEl>
                                          <p:spTgt spid="81"/>
                                        </p:tgtEl>
                                      </p:cBhvr>
                                    </p:animEffect>
                                  </p:childTnLst>
                                </p:cTn>
                              </p:par>
                              <p:par>
                                <p:cTn id="188" presetID="22" presetClass="entr" presetSubtype="1" fill="hold" grpId="0" nodeType="withEffect">
                                  <p:stCondLst>
                                    <p:cond delay="0"/>
                                  </p:stCondLst>
                                  <p:childTnLst>
                                    <p:set>
                                      <p:cBhvr>
                                        <p:cTn id="189" dur="1" fill="hold">
                                          <p:stCondLst>
                                            <p:cond delay="0"/>
                                          </p:stCondLst>
                                        </p:cTn>
                                        <p:tgtEl>
                                          <p:spTgt spid="82"/>
                                        </p:tgtEl>
                                        <p:attrNameLst>
                                          <p:attrName>style.visibility</p:attrName>
                                        </p:attrNameLst>
                                      </p:cBhvr>
                                      <p:to>
                                        <p:strVal val="visible"/>
                                      </p:to>
                                    </p:set>
                                    <p:animEffect transition="in" filter="wipe(up)">
                                      <p:cBhvr>
                                        <p:cTn id="190" dur="500"/>
                                        <p:tgtEl>
                                          <p:spTgt spid="82"/>
                                        </p:tgtEl>
                                      </p:cBhvr>
                                    </p:animEffect>
                                  </p:childTnLst>
                                </p:cTn>
                              </p:par>
                              <p:par>
                                <p:cTn id="191" presetID="22" presetClass="entr" presetSubtype="1" fill="hold" grpId="0" nodeType="withEffect">
                                  <p:stCondLst>
                                    <p:cond delay="250"/>
                                  </p:stCondLst>
                                  <p:childTnLst>
                                    <p:set>
                                      <p:cBhvr>
                                        <p:cTn id="192" dur="1" fill="hold">
                                          <p:stCondLst>
                                            <p:cond delay="0"/>
                                          </p:stCondLst>
                                        </p:cTn>
                                        <p:tgtEl>
                                          <p:spTgt spid="83"/>
                                        </p:tgtEl>
                                        <p:attrNameLst>
                                          <p:attrName>style.visibility</p:attrName>
                                        </p:attrNameLst>
                                      </p:cBhvr>
                                      <p:to>
                                        <p:strVal val="visible"/>
                                      </p:to>
                                    </p:set>
                                    <p:animEffect transition="in" filter="wipe(up)">
                                      <p:cBhvr>
                                        <p:cTn id="193" dur="500"/>
                                        <p:tgtEl>
                                          <p:spTgt spid="83"/>
                                        </p:tgtEl>
                                      </p:cBhvr>
                                    </p:animEffect>
                                  </p:childTnLst>
                                </p:cTn>
                              </p:par>
                              <p:par>
                                <p:cTn id="194" presetID="22" presetClass="entr" presetSubtype="1" fill="hold" grpId="0" nodeType="withEffect">
                                  <p:stCondLst>
                                    <p:cond delay="500"/>
                                  </p:stCondLst>
                                  <p:childTnLst>
                                    <p:set>
                                      <p:cBhvr>
                                        <p:cTn id="195" dur="1" fill="hold">
                                          <p:stCondLst>
                                            <p:cond delay="0"/>
                                          </p:stCondLst>
                                        </p:cTn>
                                        <p:tgtEl>
                                          <p:spTgt spid="84"/>
                                        </p:tgtEl>
                                        <p:attrNameLst>
                                          <p:attrName>style.visibility</p:attrName>
                                        </p:attrNameLst>
                                      </p:cBhvr>
                                      <p:to>
                                        <p:strVal val="visible"/>
                                      </p:to>
                                    </p:set>
                                    <p:animEffect transition="in" filter="wipe(up)">
                                      <p:cBhvr>
                                        <p:cTn id="196" dur="500"/>
                                        <p:tgtEl>
                                          <p:spTgt spid="84"/>
                                        </p:tgtEl>
                                      </p:cBhvr>
                                    </p:animEffect>
                                  </p:childTnLst>
                                </p:cTn>
                              </p:par>
                              <p:par>
                                <p:cTn id="197" presetID="22" presetClass="entr" presetSubtype="1" fill="hold" grpId="0" nodeType="withEffect">
                                  <p:stCondLst>
                                    <p:cond delay="750"/>
                                  </p:stCondLst>
                                  <p:childTnLst>
                                    <p:set>
                                      <p:cBhvr>
                                        <p:cTn id="198" dur="1" fill="hold">
                                          <p:stCondLst>
                                            <p:cond delay="0"/>
                                          </p:stCondLst>
                                        </p:cTn>
                                        <p:tgtEl>
                                          <p:spTgt spid="85"/>
                                        </p:tgtEl>
                                        <p:attrNameLst>
                                          <p:attrName>style.visibility</p:attrName>
                                        </p:attrNameLst>
                                      </p:cBhvr>
                                      <p:to>
                                        <p:strVal val="visible"/>
                                      </p:to>
                                    </p:set>
                                    <p:animEffect transition="in" filter="wipe(up)">
                                      <p:cBhvr>
                                        <p:cTn id="199" dur="500"/>
                                        <p:tgtEl>
                                          <p:spTgt spid="85"/>
                                        </p:tgtEl>
                                      </p:cBhvr>
                                    </p:animEffect>
                                  </p:childTnLst>
                                </p:cTn>
                              </p:par>
                              <p:par>
                                <p:cTn id="200" presetID="22" presetClass="entr" presetSubtype="1" fill="hold" grpId="0" nodeType="withEffect">
                                  <p:stCondLst>
                                    <p:cond delay="1000"/>
                                  </p:stCondLst>
                                  <p:childTnLst>
                                    <p:set>
                                      <p:cBhvr>
                                        <p:cTn id="201" dur="1" fill="hold">
                                          <p:stCondLst>
                                            <p:cond delay="0"/>
                                          </p:stCondLst>
                                        </p:cTn>
                                        <p:tgtEl>
                                          <p:spTgt spid="86"/>
                                        </p:tgtEl>
                                        <p:attrNameLst>
                                          <p:attrName>style.visibility</p:attrName>
                                        </p:attrNameLst>
                                      </p:cBhvr>
                                      <p:to>
                                        <p:strVal val="visible"/>
                                      </p:to>
                                    </p:set>
                                    <p:animEffect transition="in" filter="wipe(up)">
                                      <p:cBhvr>
                                        <p:cTn id="202" dur="500"/>
                                        <p:tgtEl>
                                          <p:spTgt spid="86"/>
                                        </p:tgtEl>
                                      </p:cBhvr>
                                    </p:animEffect>
                                  </p:childTnLst>
                                </p:cTn>
                              </p:par>
                              <p:par>
                                <p:cTn id="203" presetID="22" presetClass="entr" presetSubtype="1" fill="hold" grpId="0" nodeType="withEffect">
                                  <p:stCondLst>
                                    <p:cond delay="1250"/>
                                  </p:stCondLst>
                                  <p:childTnLst>
                                    <p:set>
                                      <p:cBhvr>
                                        <p:cTn id="204" dur="1" fill="hold">
                                          <p:stCondLst>
                                            <p:cond delay="0"/>
                                          </p:stCondLst>
                                        </p:cTn>
                                        <p:tgtEl>
                                          <p:spTgt spid="87"/>
                                        </p:tgtEl>
                                        <p:attrNameLst>
                                          <p:attrName>style.visibility</p:attrName>
                                        </p:attrNameLst>
                                      </p:cBhvr>
                                      <p:to>
                                        <p:strVal val="visible"/>
                                      </p:to>
                                    </p:set>
                                    <p:animEffect transition="in" filter="wipe(up)">
                                      <p:cBhvr>
                                        <p:cTn id="205" dur="500"/>
                                        <p:tgtEl>
                                          <p:spTgt spid="87"/>
                                        </p:tgtEl>
                                      </p:cBhvr>
                                    </p:animEffect>
                                  </p:childTnLst>
                                </p:cTn>
                              </p:par>
                              <p:par>
                                <p:cTn id="206" presetID="22" presetClass="entr" presetSubtype="1" fill="hold" grpId="0" nodeType="withEffect">
                                  <p:stCondLst>
                                    <p:cond delay="1500"/>
                                  </p:stCondLst>
                                  <p:childTnLst>
                                    <p:set>
                                      <p:cBhvr>
                                        <p:cTn id="207" dur="1" fill="hold">
                                          <p:stCondLst>
                                            <p:cond delay="0"/>
                                          </p:stCondLst>
                                        </p:cTn>
                                        <p:tgtEl>
                                          <p:spTgt spid="88"/>
                                        </p:tgtEl>
                                        <p:attrNameLst>
                                          <p:attrName>style.visibility</p:attrName>
                                        </p:attrNameLst>
                                      </p:cBhvr>
                                      <p:to>
                                        <p:strVal val="visible"/>
                                      </p:to>
                                    </p:set>
                                    <p:animEffect transition="in" filter="wipe(up)">
                                      <p:cBhvr>
                                        <p:cTn id="208" dur="500"/>
                                        <p:tgtEl>
                                          <p:spTgt spid="88"/>
                                        </p:tgtEl>
                                      </p:cBhvr>
                                    </p:animEffect>
                                  </p:childTnLst>
                                </p:cTn>
                              </p:par>
                              <p:par>
                                <p:cTn id="209" presetID="22" presetClass="entr" presetSubtype="1" fill="hold" grpId="0" nodeType="withEffect">
                                  <p:stCondLst>
                                    <p:cond delay="1750"/>
                                  </p:stCondLst>
                                  <p:childTnLst>
                                    <p:set>
                                      <p:cBhvr>
                                        <p:cTn id="210" dur="1" fill="hold">
                                          <p:stCondLst>
                                            <p:cond delay="0"/>
                                          </p:stCondLst>
                                        </p:cTn>
                                        <p:tgtEl>
                                          <p:spTgt spid="89"/>
                                        </p:tgtEl>
                                        <p:attrNameLst>
                                          <p:attrName>style.visibility</p:attrName>
                                        </p:attrNameLst>
                                      </p:cBhvr>
                                      <p:to>
                                        <p:strVal val="visible"/>
                                      </p:to>
                                    </p:set>
                                    <p:animEffect transition="in" filter="wipe(up)">
                                      <p:cBhvr>
                                        <p:cTn id="211" dur="500"/>
                                        <p:tgtEl>
                                          <p:spTgt spid="89"/>
                                        </p:tgtEl>
                                      </p:cBhvr>
                                    </p:animEffect>
                                  </p:childTnLst>
                                </p:cTn>
                              </p:par>
                              <p:par>
                                <p:cTn id="212" presetID="22" presetClass="entr" presetSubtype="1" fill="hold" grpId="0" nodeType="withEffect">
                                  <p:stCondLst>
                                    <p:cond delay="2000"/>
                                  </p:stCondLst>
                                  <p:childTnLst>
                                    <p:set>
                                      <p:cBhvr>
                                        <p:cTn id="213" dur="1" fill="hold">
                                          <p:stCondLst>
                                            <p:cond delay="0"/>
                                          </p:stCondLst>
                                        </p:cTn>
                                        <p:tgtEl>
                                          <p:spTgt spid="90"/>
                                        </p:tgtEl>
                                        <p:attrNameLst>
                                          <p:attrName>style.visibility</p:attrName>
                                        </p:attrNameLst>
                                      </p:cBhvr>
                                      <p:to>
                                        <p:strVal val="visible"/>
                                      </p:to>
                                    </p:set>
                                    <p:animEffect transition="in" filter="wipe(up)">
                                      <p:cBhvr>
                                        <p:cTn id="214" dur="500"/>
                                        <p:tgtEl>
                                          <p:spTgt spid="90"/>
                                        </p:tgtEl>
                                      </p:cBhvr>
                                    </p:animEffect>
                                  </p:childTnLst>
                                </p:cTn>
                              </p:par>
                              <p:par>
                                <p:cTn id="215" presetID="22" presetClass="entr" presetSubtype="1" fill="hold" grpId="0" nodeType="withEffect">
                                  <p:stCondLst>
                                    <p:cond delay="2250"/>
                                  </p:stCondLst>
                                  <p:childTnLst>
                                    <p:set>
                                      <p:cBhvr>
                                        <p:cTn id="216" dur="1" fill="hold">
                                          <p:stCondLst>
                                            <p:cond delay="0"/>
                                          </p:stCondLst>
                                        </p:cTn>
                                        <p:tgtEl>
                                          <p:spTgt spid="91"/>
                                        </p:tgtEl>
                                        <p:attrNameLst>
                                          <p:attrName>style.visibility</p:attrName>
                                        </p:attrNameLst>
                                      </p:cBhvr>
                                      <p:to>
                                        <p:strVal val="visible"/>
                                      </p:to>
                                    </p:set>
                                    <p:animEffect transition="in" filter="wipe(up)">
                                      <p:cBhvr>
                                        <p:cTn id="217" dur="500"/>
                                        <p:tgtEl>
                                          <p:spTgt spid="91"/>
                                        </p:tgtEl>
                                      </p:cBhvr>
                                    </p:animEffect>
                                  </p:childTnLst>
                                </p:cTn>
                              </p:par>
                              <p:par>
                                <p:cTn id="218" presetID="22" presetClass="entr" presetSubtype="1" fill="hold" grpId="0" nodeType="withEffect">
                                  <p:stCondLst>
                                    <p:cond delay="0"/>
                                  </p:stCondLst>
                                  <p:childTnLst>
                                    <p:set>
                                      <p:cBhvr>
                                        <p:cTn id="219" dur="1" fill="hold">
                                          <p:stCondLst>
                                            <p:cond delay="0"/>
                                          </p:stCondLst>
                                        </p:cTn>
                                        <p:tgtEl>
                                          <p:spTgt spid="2"/>
                                        </p:tgtEl>
                                        <p:attrNameLst>
                                          <p:attrName>style.visibility</p:attrName>
                                        </p:attrNameLst>
                                      </p:cBhvr>
                                      <p:to>
                                        <p:strVal val="visible"/>
                                      </p:to>
                                    </p:set>
                                    <p:animEffect transition="in" filter="wipe(up)">
                                      <p:cBhvr>
                                        <p:cTn id="220" dur="500"/>
                                        <p:tgtEl>
                                          <p:spTgt spid="2"/>
                                        </p:tgtEl>
                                      </p:cBhvr>
                                    </p:animEffect>
                                  </p:childTnLst>
                                </p:cTn>
                              </p:par>
                              <p:par>
                                <p:cTn id="221" presetID="22" presetClass="entr" presetSubtype="1" fill="hold" grpId="0" nodeType="withEffect">
                                  <p:stCondLst>
                                    <p:cond delay="250"/>
                                  </p:stCondLst>
                                  <p:childTnLst>
                                    <p:set>
                                      <p:cBhvr>
                                        <p:cTn id="222" dur="1" fill="hold">
                                          <p:stCondLst>
                                            <p:cond delay="0"/>
                                          </p:stCondLst>
                                        </p:cTn>
                                        <p:tgtEl>
                                          <p:spTgt spid="17"/>
                                        </p:tgtEl>
                                        <p:attrNameLst>
                                          <p:attrName>style.visibility</p:attrName>
                                        </p:attrNameLst>
                                      </p:cBhvr>
                                      <p:to>
                                        <p:strVal val="visible"/>
                                      </p:to>
                                    </p:set>
                                    <p:animEffect transition="in" filter="wipe(up)">
                                      <p:cBhvr>
                                        <p:cTn id="223" dur="500"/>
                                        <p:tgtEl>
                                          <p:spTgt spid="17"/>
                                        </p:tgtEl>
                                      </p:cBhvr>
                                    </p:animEffect>
                                  </p:childTnLst>
                                </p:cTn>
                              </p:par>
                              <p:par>
                                <p:cTn id="224" presetID="22" presetClass="entr" presetSubtype="1" fill="hold" grpId="0" nodeType="withEffect">
                                  <p:stCondLst>
                                    <p:cond delay="500"/>
                                  </p:stCondLst>
                                  <p:childTnLst>
                                    <p:set>
                                      <p:cBhvr>
                                        <p:cTn id="225" dur="1" fill="hold">
                                          <p:stCondLst>
                                            <p:cond delay="0"/>
                                          </p:stCondLst>
                                        </p:cTn>
                                        <p:tgtEl>
                                          <p:spTgt spid="19"/>
                                        </p:tgtEl>
                                        <p:attrNameLst>
                                          <p:attrName>style.visibility</p:attrName>
                                        </p:attrNameLst>
                                      </p:cBhvr>
                                      <p:to>
                                        <p:strVal val="visible"/>
                                      </p:to>
                                    </p:set>
                                    <p:animEffect transition="in" filter="wipe(up)">
                                      <p:cBhvr>
                                        <p:cTn id="226" dur="500"/>
                                        <p:tgtEl>
                                          <p:spTgt spid="19"/>
                                        </p:tgtEl>
                                      </p:cBhvr>
                                    </p:animEffect>
                                  </p:childTnLst>
                                </p:cTn>
                              </p:par>
                              <p:par>
                                <p:cTn id="227" presetID="22" presetClass="entr" presetSubtype="1" fill="hold" grpId="0" nodeType="withEffect">
                                  <p:stCondLst>
                                    <p:cond delay="750"/>
                                  </p:stCondLst>
                                  <p:childTnLst>
                                    <p:set>
                                      <p:cBhvr>
                                        <p:cTn id="228" dur="1" fill="hold">
                                          <p:stCondLst>
                                            <p:cond delay="0"/>
                                          </p:stCondLst>
                                        </p:cTn>
                                        <p:tgtEl>
                                          <p:spTgt spid="20"/>
                                        </p:tgtEl>
                                        <p:attrNameLst>
                                          <p:attrName>style.visibility</p:attrName>
                                        </p:attrNameLst>
                                      </p:cBhvr>
                                      <p:to>
                                        <p:strVal val="visible"/>
                                      </p:to>
                                    </p:set>
                                    <p:animEffect transition="in" filter="wipe(up)">
                                      <p:cBhvr>
                                        <p:cTn id="229" dur="500"/>
                                        <p:tgtEl>
                                          <p:spTgt spid="20"/>
                                        </p:tgtEl>
                                      </p:cBhvr>
                                    </p:animEffect>
                                  </p:childTnLst>
                                </p:cTn>
                              </p:par>
                              <p:par>
                                <p:cTn id="230" presetID="22" presetClass="entr" presetSubtype="1" fill="hold" grpId="0" nodeType="withEffect">
                                  <p:stCondLst>
                                    <p:cond delay="1250"/>
                                  </p:stCondLst>
                                  <p:childTnLst>
                                    <p:set>
                                      <p:cBhvr>
                                        <p:cTn id="231" dur="1" fill="hold">
                                          <p:stCondLst>
                                            <p:cond delay="0"/>
                                          </p:stCondLst>
                                        </p:cTn>
                                        <p:tgtEl>
                                          <p:spTgt spid="21"/>
                                        </p:tgtEl>
                                        <p:attrNameLst>
                                          <p:attrName>style.visibility</p:attrName>
                                        </p:attrNameLst>
                                      </p:cBhvr>
                                      <p:to>
                                        <p:strVal val="visible"/>
                                      </p:to>
                                    </p:set>
                                    <p:animEffect transition="in" filter="wipe(up)">
                                      <p:cBhvr>
                                        <p:cTn id="232" dur="500"/>
                                        <p:tgtEl>
                                          <p:spTgt spid="21"/>
                                        </p:tgtEl>
                                      </p:cBhvr>
                                    </p:animEffect>
                                  </p:childTnLst>
                                </p:cTn>
                              </p:par>
                              <p:par>
                                <p:cTn id="233" presetID="22" presetClass="entr" presetSubtype="1" fill="hold" grpId="0" nodeType="withEffect">
                                  <p:stCondLst>
                                    <p:cond delay="1500"/>
                                  </p:stCondLst>
                                  <p:childTnLst>
                                    <p:set>
                                      <p:cBhvr>
                                        <p:cTn id="234" dur="1" fill="hold">
                                          <p:stCondLst>
                                            <p:cond delay="0"/>
                                          </p:stCondLst>
                                        </p:cTn>
                                        <p:tgtEl>
                                          <p:spTgt spid="22"/>
                                        </p:tgtEl>
                                        <p:attrNameLst>
                                          <p:attrName>style.visibility</p:attrName>
                                        </p:attrNameLst>
                                      </p:cBhvr>
                                      <p:to>
                                        <p:strVal val="visible"/>
                                      </p:to>
                                    </p:set>
                                    <p:animEffect transition="in" filter="wipe(up)">
                                      <p:cBhvr>
                                        <p:cTn id="235" dur="500"/>
                                        <p:tgtEl>
                                          <p:spTgt spid="22"/>
                                        </p:tgtEl>
                                      </p:cBhvr>
                                    </p:animEffect>
                                  </p:childTnLst>
                                </p:cTn>
                              </p:par>
                              <p:par>
                                <p:cTn id="236" presetID="22" presetClass="entr" presetSubtype="1" fill="hold" grpId="0" nodeType="withEffect">
                                  <p:stCondLst>
                                    <p:cond delay="1000"/>
                                  </p:stCondLst>
                                  <p:childTnLst>
                                    <p:set>
                                      <p:cBhvr>
                                        <p:cTn id="237" dur="1" fill="hold">
                                          <p:stCondLst>
                                            <p:cond delay="0"/>
                                          </p:stCondLst>
                                        </p:cTn>
                                        <p:tgtEl>
                                          <p:spTgt spid="23"/>
                                        </p:tgtEl>
                                        <p:attrNameLst>
                                          <p:attrName>style.visibility</p:attrName>
                                        </p:attrNameLst>
                                      </p:cBhvr>
                                      <p:to>
                                        <p:strVal val="visible"/>
                                      </p:to>
                                    </p:set>
                                    <p:animEffect transition="in" filter="wipe(up)">
                                      <p:cBhvr>
                                        <p:cTn id="238" dur="500"/>
                                        <p:tgtEl>
                                          <p:spTgt spid="23"/>
                                        </p:tgtEl>
                                      </p:cBhvr>
                                    </p:animEffect>
                                  </p:childTnLst>
                                </p:cTn>
                              </p:par>
                              <p:par>
                                <p:cTn id="239" presetID="22" presetClass="entr" presetSubtype="1" fill="hold" grpId="0" nodeType="withEffect">
                                  <p:stCondLst>
                                    <p:cond delay="1750"/>
                                  </p:stCondLst>
                                  <p:childTnLst>
                                    <p:set>
                                      <p:cBhvr>
                                        <p:cTn id="240" dur="1" fill="hold">
                                          <p:stCondLst>
                                            <p:cond delay="0"/>
                                          </p:stCondLst>
                                        </p:cTn>
                                        <p:tgtEl>
                                          <p:spTgt spid="24"/>
                                        </p:tgtEl>
                                        <p:attrNameLst>
                                          <p:attrName>style.visibility</p:attrName>
                                        </p:attrNameLst>
                                      </p:cBhvr>
                                      <p:to>
                                        <p:strVal val="visible"/>
                                      </p:to>
                                    </p:set>
                                    <p:animEffect transition="in" filter="wipe(up)">
                                      <p:cBhvr>
                                        <p:cTn id="241" dur="500"/>
                                        <p:tgtEl>
                                          <p:spTgt spid="24"/>
                                        </p:tgtEl>
                                      </p:cBhvr>
                                    </p:animEffect>
                                  </p:childTnLst>
                                </p:cTn>
                              </p:par>
                              <p:par>
                                <p:cTn id="242" presetID="22" presetClass="entr" presetSubtype="1" fill="hold" grpId="0" nodeType="withEffect">
                                  <p:stCondLst>
                                    <p:cond delay="2000"/>
                                  </p:stCondLst>
                                  <p:childTnLst>
                                    <p:set>
                                      <p:cBhvr>
                                        <p:cTn id="243" dur="1" fill="hold">
                                          <p:stCondLst>
                                            <p:cond delay="0"/>
                                          </p:stCondLst>
                                        </p:cTn>
                                        <p:tgtEl>
                                          <p:spTgt spid="25"/>
                                        </p:tgtEl>
                                        <p:attrNameLst>
                                          <p:attrName>style.visibility</p:attrName>
                                        </p:attrNameLst>
                                      </p:cBhvr>
                                      <p:to>
                                        <p:strVal val="visible"/>
                                      </p:to>
                                    </p:set>
                                    <p:animEffect transition="in" filter="wipe(up)">
                                      <p:cBhvr>
                                        <p:cTn id="244" dur="500"/>
                                        <p:tgtEl>
                                          <p:spTgt spid="25"/>
                                        </p:tgtEl>
                                      </p:cBhvr>
                                    </p:animEffect>
                                  </p:childTnLst>
                                </p:cTn>
                              </p:par>
                              <p:par>
                                <p:cTn id="245" presetID="22" presetClass="entr" presetSubtype="1" fill="hold" grpId="0" nodeType="withEffect">
                                  <p:stCondLst>
                                    <p:cond delay="2250"/>
                                  </p:stCondLst>
                                  <p:childTnLst>
                                    <p:set>
                                      <p:cBhvr>
                                        <p:cTn id="246" dur="1" fill="hold">
                                          <p:stCondLst>
                                            <p:cond delay="0"/>
                                          </p:stCondLst>
                                        </p:cTn>
                                        <p:tgtEl>
                                          <p:spTgt spid="31"/>
                                        </p:tgtEl>
                                        <p:attrNameLst>
                                          <p:attrName>style.visibility</p:attrName>
                                        </p:attrNameLst>
                                      </p:cBhvr>
                                      <p:to>
                                        <p:strVal val="visible"/>
                                      </p:to>
                                    </p:set>
                                    <p:animEffect transition="in" filter="wipe(up)">
                                      <p:cBhvr>
                                        <p:cTn id="247" dur="500"/>
                                        <p:tgtEl>
                                          <p:spTgt spid="31"/>
                                        </p:tgtEl>
                                      </p:cBhvr>
                                    </p:animEffect>
                                  </p:childTnLst>
                                </p:cTn>
                              </p:par>
                              <p:par>
                                <p:cTn id="248" presetID="22" presetClass="entr" presetSubtype="1" fill="hold" grpId="0" nodeType="withEffect">
                                  <p:stCondLst>
                                    <p:cond delay="250"/>
                                  </p:stCondLst>
                                  <p:childTnLst>
                                    <p:set>
                                      <p:cBhvr>
                                        <p:cTn id="249" dur="1" fill="hold">
                                          <p:stCondLst>
                                            <p:cond delay="0"/>
                                          </p:stCondLst>
                                        </p:cTn>
                                        <p:tgtEl>
                                          <p:spTgt spid="92"/>
                                        </p:tgtEl>
                                        <p:attrNameLst>
                                          <p:attrName>style.visibility</p:attrName>
                                        </p:attrNameLst>
                                      </p:cBhvr>
                                      <p:to>
                                        <p:strVal val="visible"/>
                                      </p:to>
                                    </p:set>
                                    <p:animEffect transition="in" filter="wipe(up)">
                                      <p:cBhvr>
                                        <p:cTn id="250" dur="500"/>
                                        <p:tgtEl>
                                          <p:spTgt spid="92"/>
                                        </p:tgtEl>
                                      </p:cBhvr>
                                    </p:animEffect>
                                  </p:childTnLst>
                                </p:cTn>
                              </p:par>
                              <p:par>
                                <p:cTn id="251" presetID="22" presetClass="entr" presetSubtype="1" fill="hold" grpId="0" nodeType="withEffect">
                                  <p:stCondLst>
                                    <p:cond delay="0"/>
                                  </p:stCondLst>
                                  <p:childTnLst>
                                    <p:set>
                                      <p:cBhvr>
                                        <p:cTn id="252" dur="1" fill="hold">
                                          <p:stCondLst>
                                            <p:cond delay="0"/>
                                          </p:stCondLst>
                                        </p:cTn>
                                        <p:tgtEl>
                                          <p:spTgt spid="40"/>
                                        </p:tgtEl>
                                        <p:attrNameLst>
                                          <p:attrName>style.visibility</p:attrName>
                                        </p:attrNameLst>
                                      </p:cBhvr>
                                      <p:to>
                                        <p:strVal val="visible"/>
                                      </p:to>
                                    </p:set>
                                    <p:animEffect transition="in" filter="wipe(up)">
                                      <p:cBhvr>
                                        <p:cTn id="253" dur="500"/>
                                        <p:tgtEl>
                                          <p:spTgt spid="40"/>
                                        </p:tgtEl>
                                      </p:cBhvr>
                                    </p:animEffect>
                                  </p:childTnLst>
                                </p:cTn>
                              </p:par>
                              <p:par>
                                <p:cTn id="254" presetID="22" presetClass="entr" presetSubtype="1" fill="hold" grpId="0" nodeType="withEffect">
                                  <p:stCondLst>
                                    <p:cond delay="500"/>
                                  </p:stCondLst>
                                  <p:childTnLst>
                                    <p:set>
                                      <p:cBhvr>
                                        <p:cTn id="255" dur="1" fill="hold">
                                          <p:stCondLst>
                                            <p:cond delay="0"/>
                                          </p:stCondLst>
                                        </p:cTn>
                                        <p:tgtEl>
                                          <p:spTgt spid="93"/>
                                        </p:tgtEl>
                                        <p:attrNameLst>
                                          <p:attrName>style.visibility</p:attrName>
                                        </p:attrNameLst>
                                      </p:cBhvr>
                                      <p:to>
                                        <p:strVal val="visible"/>
                                      </p:to>
                                    </p:set>
                                    <p:animEffect transition="in" filter="wipe(up)">
                                      <p:cBhvr>
                                        <p:cTn id="256" dur="500"/>
                                        <p:tgtEl>
                                          <p:spTgt spid="93"/>
                                        </p:tgtEl>
                                      </p:cBhvr>
                                    </p:animEffect>
                                  </p:childTnLst>
                                </p:cTn>
                              </p:par>
                              <p:par>
                                <p:cTn id="257" presetID="22" presetClass="entr" presetSubtype="1" fill="hold" grpId="0" nodeType="withEffect">
                                  <p:stCondLst>
                                    <p:cond delay="750"/>
                                  </p:stCondLst>
                                  <p:childTnLst>
                                    <p:set>
                                      <p:cBhvr>
                                        <p:cTn id="258" dur="1" fill="hold">
                                          <p:stCondLst>
                                            <p:cond delay="0"/>
                                          </p:stCondLst>
                                        </p:cTn>
                                        <p:tgtEl>
                                          <p:spTgt spid="94"/>
                                        </p:tgtEl>
                                        <p:attrNameLst>
                                          <p:attrName>style.visibility</p:attrName>
                                        </p:attrNameLst>
                                      </p:cBhvr>
                                      <p:to>
                                        <p:strVal val="visible"/>
                                      </p:to>
                                    </p:set>
                                    <p:animEffect transition="in" filter="wipe(up)">
                                      <p:cBhvr>
                                        <p:cTn id="259" dur="500"/>
                                        <p:tgtEl>
                                          <p:spTgt spid="94"/>
                                        </p:tgtEl>
                                      </p:cBhvr>
                                    </p:animEffect>
                                  </p:childTnLst>
                                </p:cTn>
                              </p:par>
                              <p:par>
                                <p:cTn id="260" presetID="22" presetClass="entr" presetSubtype="1" fill="hold" grpId="0" nodeType="withEffect">
                                  <p:stCondLst>
                                    <p:cond delay="1000"/>
                                  </p:stCondLst>
                                  <p:childTnLst>
                                    <p:set>
                                      <p:cBhvr>
                                        <p:cTn id="261" dur="1" fill="hold">
                                          <p:stCondLst>
                                            <p:cond delay="0"/>
                                          </p:stCondLst>
                                        </p:cTn>
                                        <p:tgtEl>
                                          <p:spTgt spid="95"/>
                                        </p:tgtEl>
                                        <p:attrNameLst>
                                          <p:attrName>style.visibility</p:attrName>
                                        </p:attrNameLst>
                                      </p:cBhvr>
                                      <p:to>
                                        <p:strVal val="visible"/>
                                      </p:to>
                                    </p:set>
                                    <p:animEffect transition="in" filter="wipe(up)">
                                      <p:cBhvr>
                                        <p:cTn id="262" dur="500"/>
                                        <p:tgtEl>
                                          <p:spTgt spid="95"/>
                                        </p:tgtEl>
                                      </p:cBhvr>
                                    </p:animEffect>
                                  </p:childTnLst>
                                </p:cTn>
                              </p:par>
                              <p:par>
                                <p:cTn id="263" presetID="22" presetClass="entr" presetSubtype="1" fill="hold" grpId="0" nodeType="withEffect">
                                  <p:stCondLst>
                                    <p:cond delay="1250"/>
                                  </p:stCondLst>
                                  <p:childTnLst>
                                    <p:set>
                                      <p:cBhvr>
                                        <p:cTn id="264" dur="1" fill="hold">
                                          <p:stCondLst>
                                            <p:cond delay="0"/>
                                          </p:stCondLst>
                                        </p:cTn>
                                        <p:tgtEl>
                                          <p:spTgt spid="96"/>
                                        </p:tgtEl>
                                        <p:attrNameLst>
                                          <p:attrName>style.visibility</p:attrName>
                                        </p:attrNameLst>
                                      </p:cBhvr>
                                      <p:to>
                                        <p:strVal val="visible"/>
                                      </p:to>
                                    </p:set>
                                    <p:animEffect transition="in" filter="wipe(up)">
                                      <p:cBhvr>
                                        <p:cTn id="265" dur="500"/>
                                        <p:tgtEl>
                                          <p:spTgt spid="96"/>
                                        </p:tgtEl>
                                      </p:cBhvr>
                                    </p:animEffect>
                                  </p:childTnLst>
                                </p:cTn>
                              </p:par>
                              <p:par>
                                <p:cTn id="266" presetID="22" presetClass="entr" presetSubtype="1" fill="hold" grpId="0" nodeType="withEffect">
                                  <p:stCondLst>
                                    <p:cond delay="1500"/>
                                  </p:stCondLst>
                                  <p:childTnLst>
                                    <p:set>
                                      <p:cBhvr>
                                        <p:cTn id="267" dur="1" fill="hold">
                                          <p:stCondLst>
                                            <p:cond delay="0"/>
                                          </p:stCondLst>
                                        </p:cTn>
                                        <p:tgtEl>
                                          <p:spTgt spid="97"/>
                                        </p:tgtEl>
                                        <p:attrNameLst>
                                          <p:attrName>style.visibility</p:attrName>
                                        </p:attrNameLst>
                                      </p:cBhvr>
                                      <p:to>
                                        <p:strVal val="visible"/>
                                      </p:to>
                                    </p:set>
                                    <p:animEffect transition="in" filter="wipe(up)">
                                      <p:cBhvr>
                                        <p:cTn id="268" dur="500"/>
                                        <p:tgtEl>
                                          <p:spTgt spid="97"/>
                                        </p:tgtEl>
                                      </p:cBhvr>
                                    </p:animEffect>
                                  </p:childTnLst>
                                </p:cTn>
                              </p:par>
                              <p:par>
                                <p:cTn id="269" presetID="22" presetClass="entr" presetSubtype="1" fill="hold" grpId="0" nodeType="withEffect">
                                  <p:stCondLst>
                                    <p:cond delay="1750"/>
                                  </p:stCondLst>
                                  <p:childTnLst>
                                    <p:set>
                                      <p:cBhvr>
                                        <p:cTn id="270" dur="1" fill="hold">
                                          <p:stCondLst>
                                            <p:cond delay="0"/>
                                          </p:stCondLst>
                                        </p:cTn>
                                        <p:tgtEl>
                                          <p:spTgt spid="98"/>
                                        </p:tgtEl>
                                        <p:attrNameLst>
                                          <p:attrName>style.visibility</p:attrName>
                                        </p:attrNameLst>
                                      </p:cBhvr>
                                      <p:to>
                                        <p:strVal val="visible"/>
                                      </p:to>
                                    </p:set>
                                    <p:animEffect transition="in" filter="wipe(up)">
                                      <p:cBhvr>
                                        <p:cTn id="271" dur="500"/>
                                        <p:tgtEl>
                                          <p:spTgt spid="98"/>
                                        </p:tgtEl>
                                      </p:cBhvr>
                                    </p:animEffect>
                                  </p:childTnLst>
                                </p:cTn>
                              </p:par>
                              <p:par>
                                <p:cTn id="272" presetID="22" presetClass="entr" presetSubtype="1" fill="hold" grpId="0" nodeType="withEffect">
                                  <p:stCondLst>
                                    <p:cond delay="2000"/>
                                  </p:stCondLst>
                                  <p:childTnLst>
                                    <p:set>
                                      <p:cBhvr>
                                        <p:cTn id="273" dur="1" fill="hold">
                                          <p:stCondLst>
                                            <p:cond delay="0"/>
                                          </p:stCondLst>
                                        </p:cTn>
                                        <p:tgtEl>
                                          <p:spTgt spid="99"/>
                                        </p:tgtEl>
                                        <p:attrNameLst>
                                          <p:attrName>style.visibility</p:attrName>
                                        </p:attrNameLst>
                                      </p:cBhvr>
                                      <p:to>
                                        <p:strVal val="visible"/>
                                      </p:to>
                                    </p:set>
                                    <p:animEffect transition="in" filter="wipe(up)">
                                      <p:cBhvr>
                                        <p:cTn id="274" dur="500"/>
                                        <p:tgtEl>
                                          <p:spTgt spid="99"/>
                                        </p:tgtEl>
                                      </p:cBhvr>
                                    </p:animEffect>
                                  </p:childTnLst>
                                </p:cTn>
                              </p:par>
                              <p:par>
                                <p:cTn id="275" presetID="22" presetClass="entr" presetSubtype="4" fill="hold" grpId="0" nodeType="withEffect">
                                  <p:stCondLst>
                                    <p:cond delay="2250"/>
                                  </p:stCondLst>
                                  <p:childTnLst>
                                    <p:set>
                                      <p:cBhvr>
                                        <p:cTn id="276" dur="1" fill="hold">
                                          <p:stCondLst>
                                            <p:cond delay="0"/>
                                          </p:stCondLst>
                                        </p:cTn>
                                        <p:tgtEl>
                                          <p:spTgt spid="100"/>
                                        </p:tgtEl>
                                        <p:attrNameLst>
                                          <p:attrName>style.visibility</p:attrName>
                                        </p:attrNameLst>
                                      </p:cBhvr>
                                      <p:to>
                                        <p:strVal val="visible"/>
                                      </p:to>
                                    </p:set>
                                    <p:animEffect transition="in" filter="wipe(down)">
                                      <p:cBhvr>
                                        <p:cTn id="277" dur="500"/>
                                        <p:tgtEl>
                                          <p:spTgt spid="100"/>
                                        </p:tgtEl>
                                      </p:cBhvr>
                                    </p:animEffect>
                                  </p:childTnLst>
                                </p:cTn>
                              </p:par>
                              <p:par>
                                <p:cTn id="278" presetID="22" presetClass="entr" presetSubtype="1" fill="hold" nodeType="withEffect">
                                  <p:stCondLst>
                                    <p:cond delay="0"/>
                                  </p:stCondLst>
                                  <p:childTnLst>
                                    <p:set>
                                      <p:cBhvr>
                                        <p:cTn id="279" dur="1" fill="hold">
                                          <p:stCondLst>
                                            <p:cond delay="0"/>
                                          </p:stCondLst>
                                        </p:cTn>
                                        <p:tgtEl>
                                          <p:spTgt spid="116"/>
                                        </p:tgtEl>
                                        <p:attrNameLst>
                                          <p:attrName>style.visibility</p:attrName>
                                        </p:attrNameLst>
                                      </p:cBhvr>
                                      <p:to>
                                        <p:strVal val="visible"/>
                                      </p:to>
                                    </p:set>
                                    <p:animEffect transition="in" filter="wipe(up)">
                                      <p:cBhvr>
                                        <p:cTn id="280" dur="2250"/>
                                        <p:tgtEl>
                                          <p:spTgt spid="116"/>
                                        </p:tgtEl>
                                      </p:cBhvr>
                                    </p:animEffect>
                                  </p:childTnLst>
                                </p:cTn>
                              </p:par>
                              <p:par>
                                <p:cTn id="281" presetID="22" presetClass="entr" presetSubtype="1" fill="hold" nodeType="withEffect">
                                  <p:stCondLst>
                                    <p:cond delay="0"/>
                                  </p:stCondLst>
                                  <p:childTnLst>
                                    <p:set>
                                      <p:cBhvr>
                                        <p:cTn id="282" dur="1" fill="hold">
                                          <p:stCondLst>
                                            <p:cond delay="0"/>
                                          </p:stCondLst>
                                        </p:cTn>
                                        <p:tgtEl>
                                          <p:spTgt spid="115"/>
                                        </p:tgtEl>
                                        <p:attrNameLst>
                                          <p:attrName>style.visibility</p:attrName>
                                        </p:attrNameLst>
                                      </p:cBhvr>
                                      <p:to>
                                        <p:strVal val="visible"/>
                                      </p:to>
                                    </p:set>
                                    <p:animEffect transition="in" filter="wipe(up)">
                                      <p:cBhvr>
                                        <p:cTn id="283" dur="2250"/>
                                        <p:tgtEl>
                                          <p:spTgt spid="115"/>
                                        </p:tgtEl>
                                      </p:cBhvr>
                                    </p:animEffect>
                                  </p:childTnLst>
                                </p:cTn>
                              </p:par>
                              <p:par>
                                <p:cTn id="284" presetID="22" presetClass="entr" presetSubtype="1" fill="hold" nodeType="withEffect">
                                  <p:stCondLst>
                                    <p:cond delay="0"/>
                                  </p:stCondLst>
                                  <p:childTnLst>
                                    <p:set>
                                      <p:cBhvr>
                                        <p:cTn id="285" dur="1" fill="hold">
                                          <p:stCondLst>
                                            <p:cond delay="0"/>
                                          </p:stCondLst>
                                        </p:cTn>
                                        <p:tgtEl>
                                          <p:spTgt spid="114"/>
                                        </p:tgtEl>
                                        <p:attrNameLst>
                                          <p:attrName>style.visibility</p:attrName>
                                        </p:attrNameLst>
                                      </p:cBhvr>
                                      <p:to>
                                        <p:strVal val="visible"/>
                                      </p:to>
                                    </p:set>
                                    <p:animEffect transition="in" filter="wipe(up)">
                                      <p:cBhvr>
                                        <p:cTn id="286" dur="2250"/>
                                        <p:tgtEl>
                                          <p:spTgt spid="114"/>
                                        </p:tgtEl>
                                      </p:cBhvr>
                                    </p:animEffect>
                                  </p:childTnLst>
                                </p:cTn>
                              </p:par>
                              <p:par>
                                <p:cTn id="287" presetID="22" presetClass="entr" presetSubtype="1" fill="hold" nodeType="withEffect">
                                  <p:stCondLst>
                                    <p:cond delay="0"/>
                                  </p:stCondLst>
                                  <p:childTnLst>
                                    <p:set>
                                      <p:cBhvr>
                                        <p:cTn id="288" dur="1" fill="hold">
                                          <p:stCondLst>
                                            <p:cond delay="0"/>
                                          </p:stCondLst>
                                        </p:cTn>
                                        <p:tgtEl>
                                          <p:spTgt spid="113"/>
                                        </p:tgtEl>
                                        <p:attrNameLst>
                                          <p:attrName>style.visibility</p:attrName>
                                        </p:attrNameLst>
                                      </p:cBhvr>
                                      <p:to>
                                        <p:strVal val="visible"/>
                                      </p:to>
                                    </p:set>
                                    <p:animEffect transition="in" filter="wipe(up)">
                                      <p:cBhvr>
                                        <p:cTn id="289" dur="2250"/>
                                        <p:tgtEl>
                                          <p:spTgt spid="113"/>
                                        </p:tgtEl>
                                      </p:cBhvr>
                                    </p:animEffect>
                                  </p:childTnLst>
                                </p:cTn>
                              </p:par>
                              <p:par>
                                <p:cTn id="290" presetID="22" presetClass="entr" presetSubtype="1" fill="hold" nodeType="withEffect">
                                  <p:stCondLst>
                                    <p:cond delay="0"/>
                                  </p:stCondLst>
                                  <p:childTnLst>
                                    <p:set>
                                      <p:cBhvr>
                                        <p:cTn id="291" dur="1" fill="hold">
                                          <p:stCondLst>
                                            <p:cond delay="0"/>
                                          </p:stCondLst>
                                        </p:cTn>
                                        <p:tgtEl>
                                          <p:spTgt spid="26"/>
                                        </p:tgtEl>
                                        <p:attrNameLst>
                                          <p:attrName>style.visibility</p:attrName>
                                        </p:attrNameLst>
                                      </p:cBhvr>
                                      <p:to>
                                        <p:strVal val="visible"/>
                                      </p:to>
                                    </p:set>
                                    <p:animEffect transition="in" filter="wipe(up)">
                                      <p:cBhvr>
                                        <p:cTn id="292" dur="2250"/>
                                        <p:tgtEl>
                                          <p:spTgt spid="26"/>
                                        </p:tgtEl>
                                      </p:cBhvr>
                                    </p:animEffect>
                                  </p:childTnLst>
                                </p:cTn>
                              </p:par>
                              <p:par>
                                <p:cTn id="293" presetID="22" presetClass="entr" presetSubtype="1" fill="hold" nodeType="withEffect">
                                  <p:stCondLst>
                                    <p:cond delay="0"/>
                                  </p:stCondLst>
                                  <p:childTnLst>
                                    <p:set>
                                      <p:cBhvr>
                                        <p:cTn id="294" dur="1" fill="hold">
                                          <p:stCondLst>
                                            <p:cond delay="0"/>
                                          </p:stCondLst>
                                        </p:cTn>
                                        <p:tgtEl>
                                          <p:spTgt spid="104"/>
                                        </p:tgtEl>
                                        <p:attrNameLst>
                                          <p:attrName>style.visibility</p:attrName>
                                        </p:attrNameLst>
                                      </p:cBhvr>
                                      <p:to>
                                        <p:strVal val="visible"/>
                                      </p:to>
                                    </p:set>
                                    <p:animEffect transition="in" filter="wipe(up)">
                                      <p:cBhvr>
                                        <p:cTn id="295" dur="500"/>
                                        <p:tgtEl>
                                          <p:spTgt spid="104"/>
                                        </p:tgtEl>
                                      </p:cBhvr>
                                    </p:animEffect>
                                  </p:childTnLst>
                                </p:cTn>
                              </p:par>
                              <p:par>
                                <p:cTn id="296" presetID="22" presetClass="entr" presetSubtype="1" fill="hold" nodeType="withEffect">
                                  <p:stCondLst>
                                    <p:cond delay="0"/>
                                  </p:stCondLst>
                                  <p:childTnLst>
                                    <p:set>
                                      <p:cBhvr>
                                        <p:cTn id="297" dur="1" fill="hold">
                                          <p:stCondLst>
                                            <p:cond delay="0"/>
                                          </p:stCondLst>
                                        </p:cTn>
                                        <p:tgtEl>
                                          <p:spTgt spid="27"/>
                                        </p:tgtEl>
                                        <p:attrNameLst>
                                          <p:attrName>style.visibility</p:attrName>
                                        </p:attrNameLst>
                                      </p:cBhvr>
                                      <p:to>
                                        <p:strVal val="visible"/>
                                      </p:to>
                                    </p:set>
                                    <p:animEffect transition="in" filter="wipe(up)">
                                      <p:cBhvr>
                                        <p:cTn id="298" dur="2250"/>
                                        <p:tgtEl>
                                          <p:spTgt spid="27"/>
                                        </p:tgtEl>
                                      </p:cBhvr>
                                    </p:animEffect>
                                  </p:childTnLst>
                                </p:cTn>
                              </p:par>
                              <p:par>
                                <p:cTn id="299" presetID="22" presetClass="entr" presetSubtype="1" fill="hold" nodeType="withEffect">
                                  <p:stCondLst>
                                    <p:cond delay="0"/>
                                  </p:stCondLst>
                                  <p:childTnLst>
                                    <p:set>
                                      <p:cBhvr>
                                        <p:cTn id="300" dur="1" fill="hold">
                                          <p:stCondLst>
                                            <p:cond delay="0"/>
                                          </p:stCondLst>
                                        </p:cTn>
                                        <p:tgtEl>
                                          <p:spTgt spid="28"/>
                                        </p:tgtEl>
                                        <p:attrNameLst>
                                          <p:attrName>style.visibility</p:attrName>
                                        </p:attrNameLst>
                                      </p:cBhvr>
                                      <p:to>
                                        <p:strVal val="visible"/>
                                      </p:to>
                                    </p:set>
                                    <p:animEffect transition="in" filter="wipe(up)">
                                      <p:cBhvr>
                                        <p:cTn id="301" dur="2250"/>
                                        <p:tgtEl>
                                          <p:spTgt spid="28"/>
                                        </p:tgtEl>
                                      </p:cBhvr>
                                    </p:animEffect>
                                  </p:childTnLst>
                                </p:cTn>
                              </p:par>
                              <p:par>
                                <p:cTn id="302" presetID="22" presetClass="entr" presetSubtype="1" fill="hold" nodeType="withEffect">
                                  <p:stCondLst>
                                    <p:cond delay="0"/>
                                  </p:stCondLst>
                                  <p:childTnLst>
                                    <p:set>
                                      <p:cBhvr>
                                        <p:cTn id="303" dur="1" fill="hold">
                                          <p:stCondLst>
                                            <p:cond delay="0"/>
                                          </p:stCondLst>
                                        </p:cTn>
                                        <p:tgtEl>
                                          <p:spTgt spid="29"/>
                                        </p:tgtEl>
                                        <p:attrNameLst>
                                          <p:attrName>style.visibility</p:attrName>
                                        </p:attrNameLst>
                                      </p:cBhvr>
                                      <p:to>
                                        <p:strVal val="visible"/>
                                      </p:to>
                                    </p:set>
                                    <p:animEffect transition="in" filter="wipe(up)">
                                      <p:cBhvr>
                                        <p:cTn id="304" dur="2250"/>
                                        <p:tgtEl>
                                          <p:spTgt spid="29"/>
                                        </p:tgtEl>
                                      </p:cBhvr>
                                    </p:animEffect>
                                  </p:childTnLst>
                                </p:cTn>
                              </p:par>
                              <p:par>
                                <p:cTn id="305" presetID="22" presetClass="entr" presetSubtype="1" fill="hold" nodeType="withEffect">
                                  <p:stCondLst>
                                    <p:cond delay="0"/>
                                  </p:stCondLst>
                                  <p:childTnLst>
                                    <p:set>
                                      <p:cBhvr>
                                        <p:cTn id="306" dur="1" fill="hold">
                                          <p:stCondLst>
                                            <p:cond delay="0"/>
                                          </p:stCondLst>
                                        </p:cTn>
                                        <p:tgtEl>
                                          <p:spTgt spid="30"/>
                                        </p:tgtEl>
                                        <p:attrNameLst>
                                          <p:attrName>style.visibility</p:attrName>
                                        </p:attrNameLst>
                                      </p:cBhvr>
                                      <p:to>
                                        <p:strVal val="visible"/>
                                      </p:to>
                                    </p:set>
                                    <p:animEffect transition="in" filter="wipe(up)">
                                      <p:cBhvr>
                                        <p:cTn id="307" dur="2250"/>
                                        <p:tgtEl>
                                          <p:spTgt spid="30"/>
                                        </p:tgtEl>
                                      </p:cBhvr>
                                    </p:animEffect>
                                  </p:childTnLst>
                                </p:cTn>
                              </p:par>
                              <p:par>
                                <p:cTn id="308" presetID="6" presetClass="entr" presetSubtype="16" fill="hold" grpId="0" nodeType="withEffect">
                                  <p:stCondLst>
                                    <p:cond delay="0"/>
                                  </p:stCondLst>
                                  <p:childTnLst>
                                    <p:set>
                                      <p:cBhvr>
                                        <p:cTn id="309" dur="1" fill="hold">
                                          <p:stCondLst>
                                            <p:cond delay="0"/>
                                          </p:stCondLst>
                                        </p:cTn>
                                        <p:tgtEl>
                                          <p:spTgt spid="117"/>
                                        </p:tgtEl>
                                        <p:attrNameLst>
                                          <p:attrName>style.visibility</p:attrName>
                                        </p:attrNameLst>
                                      </p:cBhvr>
                                      <p:to>
                                        <p:strVal val="visible"/>
                                      </p:to>
                                    </p:set>
                                    <p:animEffect transition="in" filter="circle(in)">
                                      <p:cBhvr>
                                        <p:cTn id="310" dur="2000"/>
                                        <p:tgtEl>
                                          <p:spTgt spid="117"/>
                                        </p:tgtEl>
                                      </p:cBhvr>
                                    </p:animEffect>
                                  </p:childTnLst>
                                </p:cTn>
                              </p:par>
                              <p:par>
                                <p:cTn id="311" presetID="22" presetClass="entr" presetSubtype="1" fill="hold" grpId="0" nodeType="withEffect">
                                  <p:stCondLst>
                                    <p:cond delay="0"/>
                                  </p:stCondLst>
                                  <p:childTnLst>
                                    <p:set>
                                      <p:cBhvr>
                                        <p:cTn id="312" dur="1" fill="hold">
                                          <p:stCondLst>
                                            <p:cond delay="0"/>
                                          </p:stCondLst>
                                        </p:cTn>
                                        <p:tgtEl>
                                          <p:spTgt spid="4"/>
                                        </p:tgtEl>
                                        <p:attrNameLst>
                                          <p:attrName>style.visibility</p:attrName>
                                        </p:attrNameLst>
                                      </p:cBhvr>
                                      <p:to>
                                        <p:strVal val="visible"/>
                                      </p:to>
                                    </p:set>
                                    <p:animEffect transition="in" filter="wipe(up)">
                                      <p:cBhvr>
                                        <p:cTn id="313" dur="1500"/>
                                        <p:tgtEl>
                                          <p:spTgt spid="4"/>
                                        </p:tgtEl>
                                      </p:cBhvr>
                                    </p:animEffect>
                                  </p:childTnLst>
                                </p:cTn>
                              </p:par>
                              <p:par>
                                <p:cTn id="314" presetID="47" presetClass="entr" presetSubtype="0" fill="hold" nodeType="withEffect">
                                  <p:stCondLst>
                                    <p:cond delay="0"/>
                                  </p:stCondLst>
                                  <p:childTnLst>
                                    <p:set>
                                      <p:cBhvr>
                                        <p:cTn id="315" dur="1" fill="hold">
                                          <p:stCondLst>
                                            <p:cond delay="0"/>
                                          </p:stCondLst>
                                        </p:cTn>
                                        <p:tgtEl>
                                          <p:spTgt spid="128"/>
                                        </p:tgtEl>
                                        <p:attrNameLst>
                                          <p:attrName>style.visibility</p:attrName>
                                        </p:attrNameLst>
                                      </p:cBhvr>
                                      <p:to>
                                        <p:strVal val="visible"/>
                                      </p:to>
                                    </p:set>
                                    <p:animEffect transition="in" filter="fade">
                                      <p:cBhvr>
                                        <p:cTn id="316" dur="1000"/>
                                        <p:tgtEl>
                                          <p:spTgt spid="128"/>
                                        </p:tgtEl>
                                      </p:cBhvr>
                                    </p:animEffect>
                                    <p:anim calcmode="lin" valueType="num">
                                      <p:cBhvr>
                                        <p:cTn id="317" dur="1000" fill="hold"/>
                                        <p:tgtEl>
                                          <p:spTgt spid="128"/>
                                        </p:tgtEl>
                                        <p:attrNameLst>
                                          <p:attrName>ppt_x</p:attrName>
                                        </p:attrNameLst>
                                      </p:cBhvr>
                                      <p:tavLst>
                                        <p:tav tm="0">
                                          <p:val>
                                            <p:strVal val="#ppt_x"/>
                                          </p:val>
                                        </p:tav>
                                        <p:tav tm="100000">
                                          <p:val>
                                            <p:strVal val="#ppt_x"/>
                                          </p:val>
                                        </p:tav>
                                      </p:tavLst>
                                    </p:anim>
                                    <p:anim calcmode="lin" valueType="num">
                                      <p:cBhvr>
                                        <p:cTn id="318" dur="1000" fill="hold"/>
                                        <p:tgtEl>
                                          <p:spTgt spid="128"/>
                                        </p:tgtEl>
                                        <p:attrNameLst>
                                          <p:attrName>ppt_y</p:attrName>
                                        </p:attrNameLst>
                                      </p:cBhvr>
                                      <p:tavLst>
                                        <p:tav tm="0">
                                          <p:val>
                                            <p:strVal val="#ppt_y-.1"/>
                                          </p:val>
                                        </p:tav>
                                        <p:tav tm="100000">
                                          <p:val>
                                            <p:strVal val="#ppt_y"/>
                                          </p:val>
                                        </p:tav>
                                      </p:tavLst>
                                    </p:anim>
                                  </p:childTnLst>
                                </p:cTn>
                              </p:par>
                              <p:par>
                                <p:cTn id="319" presetID="22" presetClass="entr" presetSubtype="8" fill="hold" nodeType="withEffect">
                                  <p:stCondLst>
                                    <p:cond delay="0"/>
                                  </p:stCondLst>
                                  <p:childTnLst>
                                    <p:set>
                                      <p:cBhvr>
                                        <p:cTn id="320" dur="1" fill="hold">
                                          <p:stCondLst>
                                            <p:cond delay="0"/>
                                          </p:stCondLst>
                                        </p:cTn>
                                        <p:tgtEl>
                                          <p:spTgt spid="120"/>
                                        </p:tgtEl>
                                        <p:attrNameLst>
                                          <p:attrName>style.visibility</p:attrName>
                                        </p:attrNameLst>
                                      </p:cBhvr>
                                      <p:to>
                                        <p:strVal val="visible"/>
                                      </p:to>
                                    </p:set>
                                    <p:animEffect transition="in" filter="wipe(left)">
                                      <p:cBhvr>
                                        <p:cTn id="321" dur="500"/>
                                        <p:tgtEl>
                                          <p:spTgt spid="120"/>
                                        </p:tgtEl>
                                      </p:cBhvr>
                                    </p:animEffect>
                                  </p:childTnLst>
                                </p:cTn>
                              </p:par>
                              <p:par>
                                <p:cTn id="322" presetID="22" presetClass="entr" presetSubtype="8" fill="hold" nodeType="withEffect">
                                  <p:stCondLst>
                                    <p:cond delay="0"/>
                                  </p:stCondLst>
                                  <p:childTnLst>
                                    <p:set>
                                      <p:cBhvr>
                                        <p:cTn id="323" dur="1" fill="hold">
                                          <p:stCondLst>
                                            <p:cond delay="0"/>
                                          </p:stCondLst>
                                        </p:cTn>
                                        <p:tgtEl>
                                          <p:spTgt spid="18"/>
                                        </p:tgtEl>
                                        <p:attrNameLst>
                                          <p:attrName>style.visibility</p:attrName>
                                        </p:attrNameLst>
                                      </p:cBhvr>
                                      <p:to>
                                        <p:strVal val="visible"/>
                                      </p:to>
                                    </p:set>
                                    <p:animEffect transition="in" filter="wipe(left)">
                                      <p:cBhvr>
                                        <p:cTn id="324" dur="500"/>
                                        <p:tgtEl>
                                          <p:spTgt spid="18"/>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101"/>
                                        </p:tgtEl>
                                        <p:attrNameLst>
                                          <p:attrName>style.visibility</p:attrName>
                                        </p:attrNameLst>
                                      </p:cBhvr>
                                      <p:to>
                                        <p:strVal val="visible"/>
                                      </p:to>
                                    </p:set>
                                    <p:animEffect transition="in" filter="wipe(down)">
                                      <p:cBhvr>
                                        <p:cTn id="32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32" grpId="0"/>
      <p:bldP spid="33" grpId="0"/>
      <p:bldP spid="34" grpId="0"/>
      <p:bldP spid="35" grpId="0"/>
      <p:bldP spid="36" grpId="0"/>
      <p:bldP spid="37" grpId="0"/>
      <p:bldP spid="38" grpId="0"/>
      <p:bldP spid="39"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2" grpId="0"/>
      <p:bldP spid="17" grpId="0"/>
      <p:bldP spid="19" grpId="0"/>
      <p:bldP spid="20" grpId="0"/>
      <p:bldP spid="21" grpId="0"/>
      <p:bldP spid="22" grpId="0"/>
      <p:bldP spid="23" grpId="0"/>
      <p:bldP spid="24" grpId="0"/>
      <p:bldP spid="25" grpId="0"/>
      <p:bldP spid="31" grpId="0"/>
      <p:bldP spid="40" grpId="0"/>
      <p:bldP spid="92" grpId="0"/>
      <p:bldP spid="93" grpId="0"/>
      <p:bldP spid="94" grpId="0"/>
      <p:bldP spid="95" grpId="0"/>
      <p:bldP spid="96" grpId="0"/>
      <p:bldP spid="97" grpId="0"/>
      <p:bldP spid="98" grpId="0"/>
      <p:bldP spid="99" grpId="0"/>
      <p:bldP spid="100" grpId="0"/>
      <p:bldP spid="117" grpId="0" animBg="1"/>
      <p:bldP spid="10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2DFD1F-94A2-40CA-0864-CBD94D7E3184}"/>
              </a:ext>
            </a:extLst>
          </p:cNvPr>
          <p:cNvSpPr txBox="1"/>
          <p:nvPr/>
        </p:nvSpPr>
        <p:spPr>
          <a:xfrm>
            <a:off x="0" y="114300"/>
            <a:ext cx="12344400" cy="40011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This Heat-Map is showing Correlation between Rating, Selling Price, Original Price &amp; Discount Percentage.</a:t>
            </a:r>
            <a:endParaRPr lang="en-IN" dirty="0">
              <a:solidFill>
                <a:schemeClr val="bg1"/>
              </a:solidFill>
              <a:latin typeface="Bahnschrift SemiBold" panose="020B0502040204020203" pitchFamily="34" charset="0"/>
            </a:endParaRPr>
          </a:p>
        </p:txBody>
      </p:sp>
      <p:sp>
        <p:nvSpPr>
          <p:cNvPr id="5" name="Rectangle 4">
            <a:extLst>
              <a:ext uri="{FF2B5EF4-FFF2-40B4-BE49-F238E27FC236}">
                <a16:creationId xmlns:a16="http://schemas.microsoft.com/office/drawing/2014/main" id="{FD6E2A52-5AEC-2871-0F4E-9608F19EE11D}"/>
              </a:ext>
            </a:extLst>
          </p:cNvPr>
          <p:cNvSpPr/>
          <p:nvPr/>
        </p:nvSpPr>
        <p:spPr>
          <a:xfrm>
            <a:off x="2430780" y="1341120"/>
            <a:ext cx="2087880" cy="1165860"/>
          </a:xfrm>
          <a:prstGeom prst="rect">
            <a:avLst/>
          </a:prstGeom>
          <a:solidFill>
            <a:srgbClr val="FAEB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4AA36BD-2A0C-9FAD-0787-B8DBC63176AF}"/>
              </a:ext>
            </a:extLst>
          </p:cNvPr>
          <p:cNvSpPr/>
          <p:nvPr/>
        </p:nvSpPr>
        <p:spPr>
          <a:xfrm>
            <a:off x="4518660" y="2518027"/>
            <a:ext cx="2087880" cy="1165860"/>
          </a:xfrm>
          <a:prstGeom prst="rect">
            <a:avLst/>
          </a:prstGeom>
          <a:solidFill>
            <a:srgbClr val="FAEB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5EEF354-4F1D-7B77-247A-86709E27696A}"/>
              </a:ext>
            </a:extLst>
          </p:cNvPr>
          <p:cNvSpPr/>
          <p:nvPr/>
        </p:nvSpPr>
        <p:spPr>
          <a:xfrm>
            <a:off x="2430780" y="2518027"/>
            <a:ext cx="2087880" cy="1165860"/>
          </a:xfrm>
          <a:prstGeom prst="rect">
            <a:avLst/>
          </a:prstGeom>
          <a:solidFill>
            <a:srgbClr val="B217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2BF6179-603D-7207-E7A4-6D1A4EC9F91B}"/>
              </a:ext>
            </a:extLst>
          </p:cNvPr>
          <p:cNvSpPr/>
          <p:nvPr/>
        </p:nvSpPr>
        <p:spPr>
          <a:xfrm>
            <a:off x="4518660" y="1352167"/>
            <a:ext cx="2087880" cy="1165860"/>
          </a:xfrm>
          <a:prstGeom prst="rect">
            <a:avLst/>
          </a:prstGeom>
          <a:solidFill>
            <a:srgbClr val="B217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3C755B1-6C57-2F71-B181-4292FE838B98}"/>
              </a:ext>
            </a:extLst>
          </p:cNvPr>
          <p:cNvSpPr/>
          <p:nvPr/>
        </p:nvSpPr>
        <p:spPr>
          <a:xfrm rot="10800000">
            <a:off x="6606540" y="1352167"/>
            <a:ext cx="2087880" cy="1165860"/>
          </a:xfrm>
          <a:prstGeom prst="rect">
            <a:avLst/>
          </a:prstGeom>
          <a:solidFill>
            <a:srgbClr val="B217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A2E1067-3DDF-0162-3E4E-E074E251A398}"/>
              </a:ext>
            </a:extLst>
          </p:cNvPr>
          <p:cNvSpPr/>
          <p:nvPr/>
        </p:nvSpPr>
        <p:spPr>
          <a:xfrm rot="10800000">
            <a:off x="8694420" y="2529074"/>
            <a:ext cx="2087880" cy="1165860"/>
          </a:xfrm>
          <a:prstGeom prst="rect">
            <a:avLst/>
          </a:prstGeom>
          <a:solidFill>
            <a:srgbClr val="03051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60956D1-960F-7E10-01B0-9AEFACBE3B28}"/>
              </a:ext>
            </a:extLst>
          </p:cNvPr>
          <p:cNvSpPr/>
          <p:nvPr/>
        </p:nvSpPr>
        <p:spPr>
          <a:xfrm rot="10800000">
            <a:off x="6606540" y="2518026"/>
            <a:ext cx="2087880" cy="1165860"/>
          </a:xfrm>
          <a:prstGeom prst="rect">
            <a:avLst/>
          </a:prstGeom>
          <a:solidFill>
            <a:srgbClr val="FAE6D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242762B-3057-B3FE-22EA-27D388390F42}"/>
              </a:ext>
            </a:extLst>
          </p:cNvPr>
          <p:cNvSpPr/>
          <p:nvPr/>
        </p:nvSpPr>
        <p:spPr>
          <a:xfrm rot="10800000">
            <a:off x="8694420" y="1363214"/>
            <a:ext cx="2087880" cy="1165860"/>
          </a:xfrm>
          <a:prstGeom prst="rect">
            <a:avLst/>
          </a:prstGeom>
          <a:solidFill>
            <a:srgbClr val="28153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BA68AA2-7488-CE91-E547-FB2651BD16C1}"/>
              </a:ext>
            </a:extLst>
          </p:cNvPr>
          <p:cNvSpPr/>
          <p:nvPr/>
        </p:nvSpPr>
        <p:spPr>
          <a:xfrm>
            <a:off x="2430780" y="3683886"/>
            <a:ext cx="2087880" cy="1165860"/>
          </a:xfrm>
          <a:prstGeom prst="rect">
            <a:avLst/>
          </a:prstGeom>
          <a:solidFill>
            <a:srgbClr val="B217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5818AF3-22F6-72A8-1C7C-17EB08C49961}"/>
              </a:ext>
            </a:extLst>
          </p:cNvPr>
          <p:cNvSpPr/>
          <p:nvPr/>
        </p:nvSpPr>
        <p:spPr>
          <a:xfrm>
            <a:off x="4518660" y="4827650"/>
            <a:ext cx="2087880" cy="1176908"/>
          </a:xfrm>
          <a:prstGeom prst="rect">
            <a:avLst/>
          </a:prstGeom>
          <a:solidFill>
            <a:srgbClr val="03051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2E2A82F-A1FF-38E3-D2A2-E65078E977D6}"/>
              </a:ext>
            </a:extLst>
          </p:cNvPr>
          <p:cNvSpPr/>
          <p:nvPr/>
        </p:nvSpPr>
        <p:spPr>
          <a:xfrm>
            <a:off x="2430780" y="4827651"/>
            <a:ext cx="2087880" cy="1165860"/>
          </a:xfrm>
          <a:prstGeom prst="rect">
            <a:avLst/>
          </a:prstGeom>
          <a:solidFill>
            <a:srgbClr val="28153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75A960B-2B57-E128-19FE-C80EEA454247}"/>
              </a:ext>
            </a:extLst>
          </p:cNvPr>
          <p:cNvSpPr/>
          <p:nvPr/>
        </p:nvSpPr>
        <p:spPr>
          <a:xfrm>
            <a:off x="4518660" y="3672842"/>
            <a:ext cx="2087880" cy="1154808"/>
          </a:xfrm>
          <a:prstGeom prst="rect">
            <a:avLst/>
          </a:prstGeom>
          <a:solidFill>
            <a:srgbClr val="FAE6D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E972117C-8093-57B2-034F-4E696270B514}"/>
              </a:ext>
            </a:extLst>
          </p:cNvPr>
          <p:cNvSpPr/>
          <p:nvPr/>
        </p:nvSpPr>
        <p:spPr>
          <a:xfrm rot="10800000">
            <a:off x="6606540" y="3678038"/>
            <a:ext cx="2087880" cy="1165860"/>
          </a:xfrm>
          <a:prstGeom prst="rect">
            <a:avLst/>
          </a:prstGeom>
          <a:solidFill>
            <a:srgbClr val="FAEB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EF180BA-E1E1-3B92-A49C-DC6CE1176ED7}"/>
              </a:ext>
            </a:extLst>
          </p:cNvPr>
          <p:cNvSpPr/>
          <p:nvPr/>
        </p:nvSpPr>
        <p:spPr>
          <a:xfrm rot="10800000">
            <a:off x="8694420" y="4835577"/>
            <a:ext cx="2087880" cy="1176907"/>
          </a:xfrm>
          <a:prstGeom prst="rect">
            <a:avLst/>
          </a:prstGeom>
          <a:solidFill>
            <a:srgbClr val="FAEB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4F4432A-1303-6449-4AB5-0D8665494DD3}"/>
              </a:ext>
            </a:extLst>
          </p:cNvPr>
          <p:cNvSpPr/>
          <p:nvPr/>
        </p:nvSpPr>
        <p:spPr>
          <a:xfrm rot="10800000">
            <a:off x="6606540" y="4824428"/>
            <a:ext cx="2110742" cy="1176907"/>
          </a:xfrm>
          <a:prstGeom prst="rect">
            <a:avLst/>
          </a:prstGeom>
          <a:solidFill>
            <a:srgbClr val="2A16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D47317C6-7DC5-F6EE-5A4D-94FBC162B653}"/>
              </a:ext>
            </a:extLst>
          </p:cNvPr>
          <p:cNvSpPr/>
          <p:nvPr/>
        </p:nvSpPr>
        <p:spPr>
          <a:xfrm rot="10800000">
            <a:off x="8694420" y="3689085"/>
            <a:ext cx="2087880" cy="1154812"/>
          </a:xfrm>
          <a:prstGeom prst="rect">
            <a:avLst/>
          </a:prstGeom>
          <a:solidFill>
            <a:srgbClr val="2A16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D1ACA186-8667-AA0B-BB83-70C2615F8187}"/>
              </a:ext>
            </a:extLst>
          </p:cNvPr>
          <p:cNvSpPr/>
          <p:nvPr/>
        </p:nvSpPr>
        <p:spPr>
          <a:xfrm>
            <a:off x="11281410" y="1335854"/>
            <a:ext cx="304800" cy="4673976"/>
          </a:xfrm>
          <a:prstGeom prst="rect">
            <a:avLst/>
          </a:prstGeom>
          <a:gradFill>
            <a:gsLst>
              <a:gs pos="4000">
                <a:srgbClr val="F9E0CD"/>
              </a:gs>
              <a:gs pos="18000">
                <a:srgbClr val="F69B71"/>
              </a:gs>
              <a:gs pos="88500">
                <a:srgbClr val="461C48"/>
              </a:gs>
              <a:gs pos="77000">
                <a:srgbClr val="681F55"/>
              </a:gs>
              <a:gs pos="68000">
                <a:srgbClr val="871E5B"/>
              </a:gs>
              <a:gs pos="62000">
                <a:srgbClr val="9B1B5B"/>
              </a:gs>
              <a:gs pos="53000">
                <a:srgbClr val="C91951"/>
              </a:gs>
              <a:gs pos="44000">
                <a:srgbClr val="E33641"/>
              </a:gs>
              <a:gs pos="33000">
                <a:srgbClr val="F26F4C"/>
              </a:gs>
              <a:gs pos="100000">
                <a:srgbClr val="0C0920"/>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2D7212F-E482-3BE8-AEB7-AA38212C02BB}"/>
              </a:ext>
            </a:extLst>
          </p:cNvPr>
          <p:cNvSpPr txBox="1"/>
          <p:nvPr/>
        </p:nvSpPr>
        <p:spPr>
          <a:xfrm>
            <a:off x="1493519" y="1754594"/>
            <a:ext cx="140017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Rating -</a:t>
            </a:r>
            <a:endParaRPr lang="en-IN" dirty="0">
              <a:solidFill>
                <a:schemeClr val="bg1"/>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D31C3FDF-F8EE-BA96-0E9B-42102890EEA5}"/>
              </a:ext>
            </a:extLst>
          </p:cNvPr>
          <p:cNvSpPr txBox="1"/>
          <p:nvPr/>
        </p:nvSpPr>
        <p:spPr>
          <a:xfrm>
            <a:off x="907732" y="2909406"/>
            <a:ext cx="1663065"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Selling Price-</a:t>
            </a:r>
            <a:endParaRPr lang="en-IN" dirty="0">
              <a:solidFill>
                <a:schemeClr val="bg1"/>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88DEE1DC-52B3-B5C2-6BD1-8A21D5F1FF93}"/>
              </a:ext>
            </a:extLst>
          </p:cNvPr>
          <p:cNvSpPr txBox="1"/>
          <p:nvPr/>
        </p:nvSpPr>
        <p:spPr>
          <a:xfrm>
            <a:off x="862964" y="4043866"/>
            <a:ext cx="1686877"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Original Price-</a:t>
            </a:r>
            <a:endParaRPr lang="en-IN" dirty="0">
              <a:solidFill>
                <a:schemeClr val="bg1"/>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D72A33DB-2C15-48DF-8EEC-6EEFD1345E1A}"/>
              </a:ext>
            </a:extLst>
          </p:cNvPr>
          <p:cNvSpPr txBox="1"/>
          <p:nvPr/>
        </p:nvSpPr>
        <p:spPr>
          <a:xfrm>
            <a:off x="346708" y="5178326"/>
            <a:ext cx="2452688" cy="338554"/>
          </a:xfrm>
          <a:prstGeom prst="rect">
            <a:avLst/>
          </a:prstGeom>
          <a:noFill/>
        </p:spPr>
        <p:txBody>
          <a:bodyPr wrap="square" rtlCol="0">
            <a:spAutoFit/>
          </a:bodyPr>
          <a:lstStyle/>
          <a:p>
            <a:r>
              <a:rPr lang="en-US" sz="1600" dirty="0">
                <a:solidFill>
                  <a:schemeClr val="bg1"/>
                </a:solidFill>
                <a:latin typeface="Bahnschrift SemiBold" panose="020B0502040204020203" pitchFamily="34" charset="0"/>
              </a:rPr>
              <a:t>Discount Percentage-</a:t>
            </a:r>
            <a:endParaRPr lang="en-IN" sz="1600" dirty="0">
              <a:solidFill>
                <a:schemeClr val="bg1"/>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D159051A-8C4B-0C87-C3EA-E709E40F96AC}"/>
              </a:ext>
            </a:extLst>
          </p:cNvPr>
          <p:cNvSpPr txBox="1"/>
          <p:nvPr/>
        </p:nvSpPr>
        <p:spPr>
          <a:xfrm>
            <a:off x="11594781" y="1314194"/>
            <a:ext cx="64892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-1.0</a:t>
            </a:r>
          </a:p>
        </p:txBody>
      </p:sp>
      <p:sp>
        <p:nvSpPr>
          <p:cNvPr id="26" name="TextBox 25">
            <a:extLst>
              <a:ext uri="{FF2B5EF4-FFF2-40B4-BE49-F238E27FC236}">
                <a16:creationId xmlns:a16="http://schemas.microsoft.com/office/drawing/2014/main" id="{C6C9A278-882C-896A-3D14-BCA0105C3A98}"/>
              </a:ext>
            </a:extLst>
          </p:cNvPr>
          <p:cNvSpPr txBox="1"/>
          <p:nvPr/>
        </p:nvSpPr>
        <p:spPr>
          <a:xfrm>
            <a:off x="11586806" y="2223881"/>
            <a:ext cx="64892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-0.8</a:t>
            </a:r>
          </a:p>
        </p:txBody>
      </p:sp>
      <p:sp>
        <p:nvSpPr>
          <p:cNvPr id="27" name="TextBox 26">
            <a:extLst>
              <a:ext uri="{FF2B5EF4-FFF2-40B4-BE49-F238E27FC236}">
                <a16:creationId xmlns:a16="http://schemas.microsoft.com/office/drawing/2014/main" id="{2424B08C-5F50-19FA-D0F2-59205B80B413}"/>
              </a:ext>
            </a:extLst>
          </p:cNvPr>
          <p:cNvSpPr txBox="1"/>
          <p:nvPr/>
        </p:nvSpPr>
        <p:spPr>
          <a:xfrm>
            <a:off x="11586807" y="3079988"/>
            <a:ext cx="64892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-0.6</a:t>
            </a:r>
          </a:p>
        </p:txBody>
      </p:sp>
      <p:sp>
        <p:nvSpPr>
          <p:cNvPr id="28" name="TextBox 27">
            <a:extLst>
              <a:ext uri="{FF2B5EF4-FFF2-40B4-BE49-F238E27FC236}">
                <a16:creationId xmlns:a16="http://schemas.microsoft.com/office/drawing/2014/main" id="{354524F9-F372-644E-9584-F1B5FDC77832}"/>
              </a:ext>
            </a:extLst>
          </p:cNvPr>
          <p:cNvSpPr txBox="1"/>
          <p:nvPr/>
        </p:nvSpPr>
        <p:spPr>
          <a:xfrm>
            <a:off x="11591185" y="3924196"/>
            <a:ext cx="64892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-0.4</a:t>
            </a:r>
          </a:p>
        </p:txBody>
      </p:sp>
      <p:sp>
        <p:nvSpPr>
          <p:cNvPr id="29" name="TextBox 28">
            <a:extLst>
              <a:ext uri="{FF2B5EF4-FFF2-40B4-BE49-F238E27FC236}">
                <a16:creationId xmlns:a16="http://schemas.microsoft.com/office/drawing/2014/main" id="{6CBFB276-0971-39D9-3D68-624558289B41}"/>
              </a:ext>
            </a:extLst>
          </p:cNvPr>
          <p:cNvSpPr txBox="1"/>
          <p:nvPr/>
        </p:nvSpPr>
        <p:spPr>
          <a:xfrm>
            <a:off x="11586805" y="4785473"/>
            <a:ext cx="64892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-0.2</a:t>
            </a:r>
          </a:p>
        </p:txBody>
      </p:sp>
      <p:sp>
        <p:nvSpPr>
          <p:cNvPr id="30" name="TextBox 29">
            <a:extLst>
              <a:ext uri="{FF2B5EF4-FFF2-40B4-BE49-F238E27FC236}">
                <a16:creationId xmlns:a16="http://schemas.microsoft.com/office/drawing/2014/main" id="{872CDE9F-249A-F979-212B-C54ABF253CE3}"/>
              </a:ext>
            </a:extLst>
          </p:cNvPr>
          <p:cNvSpPr txBox="1"/>
          <p:nvPr/>
        </p:nvSpPr>
        <p:spPr>
          <a:xfrm>
            <a:off x="11582425" y="5646750"/>
            <a:ext cx="64892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-0.0</a:t>
            </a:r>
          </a:p>
        </p:txBody>
      </p:sp>
      <p:sp>
        <p:nvSpPr>
          <p:cNvPr id="31" name="TextBox 30">
            <a:extLst>
              <a:ext uri="{FF2B5EF4-FFF2-40B4-BE49-F238E27FC236}">
                <a16:creationId xmlns:a16="http://schemas.microsoft.com/office/drawing/2014/main" id="{69CB9942-DAFA-ED08-4BDA-F22896BAF534}"/>
              </a:ext>
            </a:extLst>
          </p:cNvPr>
          <p:cNvSpPr txBox="1"/>
          <p:nvPr/>
        </p:nvSpPr>
        <p:spPr>
          <a:xfrm>
            <a:off x="3018505" y="6145871"/>
            <a:ext cx="926138"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Rating</a:t>
            </a:r>
          </a:p>
        </p:txBody>
      </p:sp>
      <p:sp>
        <p:nvSpPr>
          <p:cNvPr id="32" name="TextBox 31">
            <a:extLst>
              <a:ext uri="{FF2B5EF4-FFF2-40B4-BE49-F238E27FC236}">
                <a16:creationId xmlns:a16="http://schemas.microsoft.com/office/drawing/2014/main" id="{96F5D99F-208A-208A-4C87-ECA4E879670D}"/>
              </a:ext>
            </a:extLst>
          </p:cNvPr>
          <p:cNvSpPr txBox="1"/>
          <p:nvPr/>
        </p:nvSpPr>
        <p:spPr>
          <a:xfrm>
            <a:off x="4697930" y="6133595"/>
            <a:ext cx="1507009"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Selling Price</a:t>
            </a:r>
          </a:p>
        </p:txBody>
      </p:sp>
      <p:sp>
        <p:nvSpPr>
          <p:cNvPr id="33" name="TextBox 32">
            <a:extLst>
              <a:ext uri="{FF2B5EF4-FFF2-40B4-BE49-F238E27FC236}">
                <a16:creationId xmlns:a16="http://schemas.microsoft.com/office/drawing/2014/main" id="{DF92EEDE-DDA7-C0FB-3D95-41D543AECE79}"/>
              </a:ext>
            </a:extLst>
          </p:cNvPr>
          <p:cNvSpPr txBox="1"/>
          <p:nvPr/>
        </p:nvSpPr>
        <p:spPr>
          <a:xfrm>
            <a:off x="6720542" y="6145871"/>
            <a:ext cx="1660407"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Original Price</a:t>
            </a:r>
          </a:p>
        </p:txBody>
      </p:sp>
      <p:sp>
        <p:nvSpPr>
          <p:cNvPr id="34" name="TextBox 33">
            <a:extLst>
              <a:ext uri="{FF2B5EF4-FFF2-40B4-BE49-F238E27FC236}">
                <a16:creationId xmlns:a16="http://schemas.microsoft.com/office/drawing/2014/main" id="{87A3E894-D574-B89A-6CF6-FC58197D96FF}"/>
              </a:ext>
            </a:extLst>
          </p:cNvPr>
          <p:cNvSpPr txBox="1"/>
          <p:nvPr/>
        </p:nvSpPr>
        <p:spPr>
          <a:xfrm>
            <a:off x="8583255" y="6128364"/>
            <a:ext cx="2310210"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Discount Percentage</a:t>
            </a:r>
          </a:p>
        </p:txBody>
      </p:sp>
      <p:sp>
        <p:nvSpPr>
          <p:cNvPr id="35" name="TextBox 34">
            <a:extLst>
              <a:ext uri="{FF2B5EF4-FFF2-40B4-BE49-F238E27FC236}">
                <a16:creationId xmlns:a16="http://schemas.microsoft.com/office/drawing/2014/main" id="{FBF51E93-7229-579E-A3A3-E6A31E74F89E}"/>
              </a:ext>
            </a:extLst>
          </p:cNvPr>
          <p:cNvSpPr txBox="1"/>
          <p:nvPr/>
        </p:nvSpPr>
        <p:spPr>
          <a:xfrm>
            <a:off x="5562599" y="729636"/>
            <a:ext cx="1944330" cy="369332"/>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[Correlations]</a:t>
            </a:r>
          </a:p>
        </p:txBody>
      </p:sp>
      <p:sp>
        <p:nvSpPr>
          <p:cNvPr id="38" name="TextBox 37">
            <a:extLst>
              <a:ext uri="{FF2B5EF4-FFF2-40B4-BE49-F238E27FC236}">
                <a16:creationId xmlns:a16="http://schemas.microsoft.com/office/drawing/2014/main" id="{D013DD32-3BD9-78D1-ACB6-79894737B334}"/>
              </a:ext>
            </a:extLst>
          </p:cNvPr>
          <p:cNvSpPr txBox="1"/>
          <p:nvPr/>
        </p:nvSpPr>
        <p:spPr>
          <a:xfrm>
            <a:off x="9372023" y="1783485"/>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0.054</a:t>
            </a:r>
          </a:p>
        </p:txBody>
      </p:sp>
      <p:sp>
        <p:nvSpPr>
          <p:cNvPr id="39" name="TextBox 38">
            <a:extLst>
              <a:ext uri="{FF2B5EF4-FFF2-40B4-BE49-F238E27FC236}">
                <a16:creationId xmlns:a16="http://schemas.microsoft.com/office/drawing/2014/main" id="{59B3ACB3-8CDF-57AC-4093-592BD6A8FFAC}"/>
              </a:ext>
            </a:extLst>
          </p:cNvPr>
          <p:cNvSpPr txBox="1"/>
          <p:nvPr/>
        </p:nvSpPr>
        <p:spPr>
          <a:xfrm>
            <a:off x="9393856" y="2896290"/>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-0.06</a:t>
            </a:r>
          </a:p>
        </p:txBody>
      </p:sp>
      <p:sp>
        <p:nvSpPr>
          <p:cNvPr id="40" name="TextBox 39">
            <a:extLst>
              <a:ext uri="{FF2B5EF4-FFF2-40B4-BE49-F238E27FC236}">
                <a16:creationId xmlns:a16="http://schemas.microsoft.com/office/drawing/2014/main" id="{13874BA5-3136-1FE2-E776-E9FCE602AD01}"/>
              </a:ext>
            </a:extLst>
          </p:cNvPr>
          <p:cNvSpPr txBox="1"/>
          <p:nvPr/>
        </p:nvSpPr>
        <p:spPr>
          <a:xfrm>
            <a:off x="9456961" y="4067086"/>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0.059</a:t>
            </a:r>
          </a:p>
        </p:txBody>
      </p:sp>
      <p:sp>
        <p:nvSpPr>
          <p:cNvPr id="41" name="TextBox 40">
            <a:extLst>
              <a:ext uri="{FF2B5EF4-FFF2-40B4-BE49-F238E27FC236}">
                <a16:creationId xmlns:a16="http://schemas.microsoft.com/office/drawing/2014/main" id="{345D3838-6A4A-13F2-6E7D-8BFE645404A9}"/>
              </a:ext>
            </a:extLst>
          </p:cNvPr>
          <p:cNvSpPr txBox="1"/>
          <p:nvPr/>
        </p:nvSpPr>
        <p:spPr>
          <a:xfrm>
            <a:off x="9638926" y="5241304"/>
            <a:ext cx="925828" cy="338554"/>
          </a:xfrm>
          <a:prstGeom prst="rect">
            <a:avLst/>
          </a:prstGeom>
          <a:noFill/>
        </p:spPr>
        <p:txBody>
          <a:bodyPr wrap="square" rtlCol="0">
            <a:spAutoFit/>
          </a:bodyPr>
          <a:lstStyle/>
          <a:p>
            <a:r>
              <a:rPr lang="en-IN" sz="1600" dirty="0">
                <a:latin typeface="Bahnschrift SemiBold" panose="020B0502040204020203" pitchFamily="34" charset="0"/>
              </a:rPr>
              <a:t>1</a:t>
            </a:r>
          </a:p>
        </p:txBody>
      </p:sp>
      <p:sp>
        <p:nvSpPr>
          <p:cNvPr id="42" name="TextBox 41">
            <a:extLst>
              <a:ext uri="{FF2B5EF4-FFF2-40B4-BE49-F238E27FC236}">
                <a16:creationId xmlns:a16="http://schemas.microsoft.com/office/drawing/2014/main" id="{3E434EB4-42F7-3529-BB5E-74F1EC6EE4DA}"/>
              </a:ext>
            </a:extLst>
          </p:cNvPr>
          <p:cNvSpPr txBox="1"/>
          <p:nvPr/>
        </p:nvSpPr>
        <p:spPr>
          <a:xfrm>
            <a:off x="7307770" y="5241304"/>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0.059</a:t>
            </a:r>
          </a:p>
        </p:txBody>
      </p:sp>
      <p:sp>
        <p:nvSpPr>
          <p:cNvPr id="43" name="TextBox 42">
            <a:extLst>
              <a:ext uri="{FF2B5EF4-FFF2-40B4-BE49-F238E27FC236}">
                <a16:creationId xmlns:a16="http://schemas.microsoft.com/office/drawing/2014/main" id="{8BE3D7BA-711B-F15F-AA84-1F4FA1439267}"/>
              </a:ext>
            </a:extLst>
          </p:cNvPr>
          <p:cNvSpPr txBox="1"/>
          <p:nvPr/>
        </p:nvSpPr>
        <p:spPr>
          <a:xfrm>
            <a:off x="3156946" y="5254754"/>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0.054</a:t>
            </a:r>
          </a:p>
        </p:txBody>
      </p:sp>
      <p:sp>
        <p:nvSpPr>
          <p:cNvPr id="44" name="TextBox 43">
            <a:extLst>
              <a:ext uri="{FF2B5EF4-FFF2-40B4-BE49-F238E27FC236}">
                <a16:creationId xmlns:a16="http://schemas.microsoft.com/office/drawing/2014/main" id="{5856020F-8A8A-340A-BC0B-B22B3A0FEA24}"/>
              </a:ext>
            </a:extLst>
          </p:cNvPr>
          <p:cNvSpPr txBox="1"/>
          <p:nvPr/>
        </p:nvSpPr>
        <p:spPr>
          <a:xfrm>
            <a:off x="5247874" y="5252478"/>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-0.06</a:t>
            </a:r>
          </a:p>
        </p:txBody>
      </p:sp>
      <p:sp>
        <p:nvSpPr>
          <p:cNvPr id="45" name="TextBox 44">
            <a:extLst>
              <a:ext uri="{FF2B5EF4-FFF2-40B4-BE49-F238E27FC236}">
                <a16:creationId xmlns:a16="http://schemas.microsoft.com/office/drawing/2014/main" id="{27B3AB01-4E9F-A825-3549-5FFC824D7326}"/>
              </a:ext>
            </a:extLst>
          </p:cNvPr>
          <p:cNvSpPr txBox="1"/>
          <p:nvPr/>
        </p:nvSpPr>
        <p:spPr>
          <a:xfrm>
            <a:off x="7363550" y="1782067"/>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0.4</a:t>
            </a:r>
          </a:p>
        </p:txBody>
      </p:sp>
      <p:sp>
        <p:nvSpPr>
          <p:cNvPr id="46" name="TextBox 45">
            <a:extLst>
              <a:ext uri="{FF2B5EF4-FFF2-40B4-BE49-F238E27FC236}">
                <a16:creationId xmlns:a16="http://schemas.microsoft.com/office/drawing/2014/main" id="{1E7ED937-B07C-1BD0-2D2F-818C3878F697}"/>
              </a:ext>
            </a:extLst>
          </p:cNvPr>
          <p:cNvSpPr txBox="1"/>
          <p:nvPr/>
        </p:nvSpPr>
        <p:spPr>
          <a:xfrm>
            <a:off x="7269482" y="2930911"/>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a:latin typeface="Bahnschrift SemiBold" panose="020B0502040204020203" pitchFamily="34" charset="0"/>
              </a:rPr>
              <a:t>0.99</a:t>
            </a:r>
          </a:p>
        </p:txBody>
      </p:sp>
      <p:sp>
        <p:nvSpPr>
          <p:cNvPr id="47" name="TextBox 46">
            <a:extLst>
              <a:ext uri="{FF2B5EF4-FFF2-40B4-BE49-F238E27FC236}">
                <a16:creationId xmlns:a16="http://schemas.microsoft.com/office/drawing/2014/main" id="{11305286-70CC-35DD-5E39-880C79983314}"/>
              </a:ext>
            </a:extLst>
          </p:cNvPr>
          <p:cNvSpPr txBox="1"/>
          <p:nvPr/>
        </p:nvSpPr>
        <p:spPr>
          <a:xfrm>
            <a:off x="7513078" y="4008431"/>
            <a:ext cx="925828" cy="338554"/>
          </a:xfrm>
          <a:prstGeom prst="rect">
            <a:avLst/>
          </a:prstGeom>
          <a:noFill/>
        </p:spPr>
        <p:txBody>
          <a:bodyPr wrap="square" rtlCol="0">
            <a:spAutoFit/>
          </a:bodyPr>
          <a:lstStyle/>
          <a:p>
            <a:r>
              <a:rPr lang="en-IN" sz="1600" dirty="0">
                <a:latin typeface="Bahnschrift SemiBold" panose="020B0502040204020203" pitchFamily="34" charset="0"/>
              </a:rPr>
              <a:t>1</a:t>
            </a:r>
          </a:p>
        </p:txBody>
      </p:sp>
      <p:sp>
        <p:nvSpPr>
          <p:cNvPr id="49" name="TextBox 48">
            <a:extLst>
              <a:ext uri="{FF2B5EF4-FFF2-40B4-BE49-F238E27FC236}">
                <a16:creationId xmlns:a16="http://schemas.microsoft.com/office/drawing/2014/main" id="{8F11D6B5-CB23-D166-3AD3-AF4D6393E5AE}"/>
              </a:ext>
            </a:extLst>
          </p:cNvPr>
          <p:cNvSpPr txBox="1"/>
          <p:nvPr/>
        </p:nvSpPr>
        <p:spPr>
          <a:xfrm>
            <a:off x="5192585" y="4043866"/>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 </a:t>
            </a:r>
            <a:r>
              <a:rPr lang="en-IN" sz="1600" dirty="0">
                <a:latin typeface="Bahnschrift SemiBold" panose="020B0502040204020203" pitchFamily="34" charset="0"/>
              </a:rPr>
              <a:t>0.99</a:t>
            </a:r>
          </a:p>
        </p:txBody>
      </p:sp>
      <p:sp>
        <p:nvSpPr>
          <p:cNvPr id="50" name="TextBox 49">
            <a:extLst>
              <a:ext uri="{FF2B5EF4-FFF2-40B4-BE49-F238E27FC236}">
                <a16:creationId xmlns:a16="http://schemas.microsoft.com/office/drawing/2014/main" id="{155286FF-ED6E-611E-5336-96A5015ABDB1}"/>
              </a:ext>
            </a:extLst>
          </p:cNvPr>
          <p:cNvSpPr txBox="1"/>
          <p:nvPr/>
        </p:nvSpPr>
        <p:spPr>
          <a:xfrm>
            <a:off x="5431157" y="2991206"/>
            <a:ext cx="925828" cy="338554"/>
          </a:xfrm>
          <a:prstGeom prst="rect">
            <a:avLst/>
          </a:prstGeom>
          <a:noFill/>
        </p:spPr>
        <p:txBody>
          <a:bodyPr wrap="square" rtlCol="0">
            <a:spAutoFit/>
          </a:bodyPr>
          <a:lstStyle/>
          <a:p>
            <a:r>
              <a:rPr lang="en-IN" sz="1600" dirty="0">
                <a:latin typeface="Bahnschrift SemiBold" panose="020B0502040204020203" pitchFamily="34" charset="0"/>
              </a:rPr>
              <a:t>1</a:t>
            </a:r>
          </a:p>
        </p:txBody>
      </p:sp>
      <p:sp>
        <p:nvSpPr>
          <p:cNvPr id="51" name="TextBox 50">
            <a:extLst>
              <a:ext uri="{FF2B5EF4-FFF2-40B4-BE49-F238E27FC236}">
                <a16:creationId xmlns:a16="http://schemas.microsoft.com/office/drawing/2014/main" id="{2EDA2BBF-BBC9-8CE1-A688-03FCC46F2D80}"/>
              </a:ext>
            </a:extLst>
          </p:cNvPr>
          <p:cNvSpPr txBox="1"/>
          <p:nvPr/>
        </p:nvSpPr>
        <p:spPr>
          <a:xfrm>
            <a:off x="3187790" y="1801859"/>
            <a:ext cx="925828" cy="338554"/>
          </a:xfrm>
          <a:prstGeom prst="rect">
            <a:avLst/>
          </a:prstGeom>
          <a:noFill/>
        </p:spPr>
        <p:txBody>
          <a:bodyPr wrap="square" rtlCol="0">
            <a:spAutoFit/>
          </a:bodyPr>
          <a:lstStyle/>
          <a:p>
            <a:r>
              <a:rPr lang="en-IN" sz="1600" dirty="0">
                <a:latin typeface="Bahnschrift SemiBold" panose="020B0502040204020203" pitchFamily="34" charset="0"/>
              </a:rPr>
              <a:t>1</a:t>
            </a:r>
          </a:p>
        </p:txBody>
      </p:sp>
      <p:sp>
        <p:nvSpPr>
          <p:cNvPr id="52" name="TextBox 51">
            <a:extLst>
              <a:ext uri="{FF2B5EF4-FFF2-40B4-BE49-F238E27FC236}">
                <a16:creationId xmlns:a16="http://schemas.microsoft.com/office/drawing/2014/main" id="{1D7A99DD-E01B-111F-2ADF-72122DBB864D}"/>
              </a:ext>
            </a:extLst>
          </p:cNvPr>
          <p:cNvSpPr txBox="1"/>
          <p:nvPr/>
        </p:nvSpPr>
        <p:spPr>
          <a:xfrm>
            <a:off x="5359196" y="1772992"/>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0.4</a:t>
            </a:r>
          </a:p>
        </p:txBody>
      </p:sp>
      <p:sp>
        <p:nvSpPr>
          <p:cNvPr id="53" name="TextBox 52">
            <a:extLst>
              <a:ext uri="{FF2B5EF4-FFF2-40B4-BE49-F238E27FC236}">
                <a16:creationId xmlns:a16="http://schemas.microsoft.com/office/drawing/2014/main" id="{B550BC67-AC85-A712-B27B-3CA7A3006F94}"/>
              </a:ext>
            </a:extLst>
          </p:cNvPr>
          <p:cNvSpPr txBox="1"/>
          <p:nvPr/>
        </p:nvSpPr>
        <p:spPr>
          <a:xfrm>
            <a:off x="3168434" y="2942727"/>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0.4</a:t>
            </a:r>
          </a:p>
        </p:txBody>
      </p:sp>
      <p:sp>
        <p:nvSpPr>
          <p:cNvPr id="54" name="TextBox 53">
            <a:extLst>
              <a:ext uri="{FF2B5EF4-FFF2-40B4-BE49-F238E27FC236}">
                <a16:creationId xmlns:a16="http://schemas.microsoft.com/office/drawing/2014/main" id="{272CE7CA-F79B-770C-BF9E-5626D8D472C4}"/>
              </a:ext>
            </a:extLst>
          </p:cNvPr>
          <p:cNvSpPr txBox="1"/>
          <p:nvPr/>
        </p:nvSpPr>
        <p:spPr>
          <a:xfrm>
            <a:off x="3130867" y="4069574"/>
            <a:ext cx="925828" cy="338554"/>
          </a:xfrm>
          <a:prstGeom prst="rect">
            <a:avLst/>
          </a:prstGeom>
          <a:noFill/>
        </p:spPr>
        <p:txBody>
          <a:bodyPr wrap="square" rtlCol="0">
            <a:spAutoFit/>
          </a:bodyPr>
          <a:lstStyle/>
          <a:p>
            <a:r>
              <a:rPr lang="en-IN" sz="1600" dirty="0">
                <a:solidFill>
                  <a:schemeClr val="bg1"/>
                </a:solidFill>
                <a:latin typeface="Bahnschrift SemiBold" panose="020B0502040204020203" pitchFamily="34" charset="0"/>
              </a:rPr>
              <a:t>0.4</a:t>
            </a:r>
          </a:p>
        </p:txBody>
      </p:sp>
      <p:pic>
        <p:nvPicPr>
          <p:cNvPr id="55" name="Picture 54">
            <a:extLst>
              <a:ext uri="{FF2B5EF4-FFF2-40B4-BE49-F238E27FC236}">
                <a16:creationId xmlns:a16="http://schemas.microsoft.com/office/drawing/2014/main" id="{81D6FEA2-B61F-6FF5-10B5-19B05CD3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09732"/>
            <a:ext cx="1493519" cy="513314"/>
          </a:xfrm>
          <a:prstGeom prst="rect">
            <a:avLst/>
          </a:prstGeom>
        </p:spPr>
      </p:pic>
      <p:sp>
        <p:nvSpPr>
          <p:cNvPr id="36" name="TextBox 35">
            <a:extLst>
              <a:ext uri="{FF2B5EF4-FFF2-40B4-BE49-F238E27FC236}">
                <a16:creationId xmlns:a16="http://schemas.microsoft.com/office/drawing/2014/main" id="{2BD47921-34B6-F3E4-D7BC-BFC41847CF09}"/>
              </a:ext>
            </a:extLst>
          </p:cNvPr>
          <p:cNvSpPr txBox="1"/>
          <p:nvPr/>
        </p:nvSpPr>
        <p:spPr>
          <a:xfrm>
            <a:off x="10471786" y="6550185"/>
            <a:ext cx="1913542" cy="323165"/>
          </a:xfrm>
          <a:prstGeom prst="rect">
            <a:avLst/>
          </a:prstGeom>
          <a:noFill/>
        </p:spPr>
        <p:txBody>
          <a:bodyPr wrap="square">
            <a:spAutoFit/>
          </a:bodyPr>
          <a:lstStyle/>
          <a:p>
            <a:r>
              <a:rPr lang="en-IN" sz="1500" b="1" dirty="0">
                <a:solidFill>
                  <a:srgbClr val="002060"/>
                </a:solidFill>
                <a:latin typeface="Bahnschrift SemiBold" panose="020B0502040204020203" pitchFamily="34" charset="0"/>
              </a:rPr>
              <a:t>Code Commandos </a:t>
            </a:r>
            <a:endParaRPr lang="en-IN" sz="1500" dirty="0"/>
          </a:p>
        </p:txBody>
      </p:sp>
    </p:spTree>
    <p:extLst>
      <p:ext uri="{BB962C8B-B14F-4D97-AF65-F5344CB8AC3E}">
        <p14:creationId xmlns:p14="http://schemas.microsoft.com/office/powerpoint/2010/main" val="1710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0" nodeType="withEffect">
                                  <p:stCondLst>
                                    <p:cond delay="0"/>
                                  </p:stCondLst>
                                  <p:childTnLst>
                                    <p:animMotion origin="layout" path="M -0.24948 -0.25 L -1.875E-6 -4.44444E-6 " pathEditMode="relative" rAng="0" ptsTypes="AA">
                                      <p:cBhvr>
                                        <p:cTn id="6" dur="2000" fill="hold"/>
                                        <p:tgtEl>
                                          <p:spTgt spid="5"/>
                                        </p:tgtEl>
                                        <p:attrNameLst>
                                          <p:attrName>ppt_x</p:attrName>
                                          <p:attrName>ppt_y</p:attrName>
                                        </p:attrNameLst>
                                      </p:cBhvr>
                                      <p:rCtr x="12474" y="12500"/>
                                    </p:animMotion>
                                  </p:childTnLst>
                                </p:cTn>
                              </p:par>
                              <p:par>
                                <p:cTn id="7" presetID="49" presetClass="path" presetSubtype="0" accel="50000" decel="50000" fill="hold" grpId="0" nodeType="withEffect">
                                  <p:stCondLst>
                                    <p:cond delay="0"/>
                                  </p:stCondLst>
                                  <p:childTnLst>
                                    <p:animMotion origin="layout" path="M -0.25 -0.25 L 3.95833E-6 -2.22222E-6 " pathEditMode="relative" rAng="0" ptsTypes="AA">
                                      <p:cBhvr>
                                        <p:cTn id="8" dur="2000" fill="hold"/>
                                        <p:tgtEl>
                                          <p:spTgt spid="6"/>
                                        </p:tgtEl>
                                        <p:attrNameLst>
                                          <p:attrName>ppt_x</p:attrName>
                                          <p:attrName>ppt_y</p:attrName>
                                        </p:attrNameLst>
                                      </p:cBhvr>
                                      <p:rCtr x="12500" y="12500"/>
                                    </p:animMotion>
                                  </p:childTnLst>
                                </p:cTn>
                              </p:par>
                              <p:par>
                                <p:cTn id="9" presetID="49" presetClass="path" presetSubtype="0" accel="50000" decel="50000" fill="hold" grpId="0" nodeType="withEffect">
                                  <p:stCondLst>
                                    <p:cond delay="0"/>
                                  </p:stCondLst>
                                  <p:childTnLst>
                                    <p:animMotion origin="layout" path="M -0.25 -0.25 L -1.875E-6 -2.22222E-6 " pathEditMode="relative" rAng="0" ptsTypes="AA">
                                      <p:cBhvr>
                                        <p:cTn id="10" dur="2000" fill="hold"/>
                                        <p:tgtEl>
                                          <p:spTgt spid="7"/>
                                        </p:tgtEl>
                                        <p:attrNameLst>
                                          <p:attrName>ppt_x</p:attrName>
                                          <p:attrName>ppt_y</p:attrName>
                                        </p:attrNameLst>
                                      </p:cBhvr>
                                      <p:rCtr x="12500" y="12500"/>
                                    </p:animMotion>
                                  </p:childTnLst>
                                </p:cTn>
                              </p:par>
                              <p:par>
                                <p:cTn id="11" presetID="49" presetClass="path" presetSubtype="0" accel="50000" decel="50000" fill="hold" grpId="0" nodeType="withEffect">
                                  <p:stCondLst>
                                    <p:cond delay="0"/>
                                  </p:stCondLst>
                                  <p:childTnLst>
                                    <p:animMotion origin="layout" path="M -0.25 -0.25 L 3.95833E-6 -4.81481E-6 " pathEditMode="relative" rAng="0" ptsTypes="AA">
                                      <p:cBhvr>
                                        <p:cTn id="12" dur="2000" fill="hold"/>
                                        <p:tgtEl>
                                          <p:spTgt spid="8"/>
                                        </p:tgtEl>
                                        <p:attrNameLst>
                                          <p:attrName>ppt_x</p:attrName>
                                          <p:attrName>ppt_y</p:attrName>
                                        </p:attrNameLst>
                                      </p:cBhvr>
                                      <p:rCtr x="12500" y="12500"/>
                                    </p:animMotion>
                                  </p:childTnLst>
                                </p:cTn>
                              </p:par>
                              <p:par>
                                <p:cTn id="13" presetID="56" presetClass="path" presetSubtype="0" accel="50000" decel="50000" fill="hold" grpId="0" nodeType="withEffect">
                                  <p:stCondLst>
                                    <p:cond delay="0"/>
                                  </p:stCondLst>
                                  <p:childTnLst>
                                    <p:animMotion origin="layout" path="M 0.2211 -0.21968 L -3.95833E-6 4.07407E-6 " pathEditMode="relative" rAng="0" ptsTypes="AA">
                                      <p:cBhvr>
                                        <p:cTn id="14" dur="2000" fill="hold"/>
                                        <p:tgtEl>
                                          <p:spTgt spid="10"/>
                                        </p:tgtEl>
                                        <p:attrNameLst>
                                          <p:attrName>ppt_x</p:attrName>
                                          <p:attrName>ppt_y</p:attrName>
                                        </p:attrNameLst>
                                      </p:cBhvr>
                                      <p:rCtr x="-11055" y="10972"/>
                                    </p:animMotion>
                                  </p:childTnLst>
                                </p:cTn>
                              </p:par>
                              <p:par>
                                <p:cTn id="15" presetID="56" presetClass="path" presetSubtype="0" accel="50000" decel="50000" fill="hold" grpId="0" nodeType="withEffect">
                                  <p:stCondLst>
                                    <p:cond delay="0"/>
                                  </p:stCondLst>
                                  <p:childTnLst>
                                    <p:animMotion origin="layout" path="M 0.2138 -0.21898 L 2.08333E-6 -3.7037E-6 " pathEditMode="relative" rAng="0" ptsTypes="AA">
                                      <p:cBhvr>
                                        <p:cTn id="16" dur="2000" fill="hold"/>
                                        <p:tgtEl>
                                          <p:spTgt spid="11"/>
                                        </p:tgtEl>
                                        <p:attrNameLst>
                                          <p:attrName>ppt_x</p:attrName>
                                          <p:attrName>ppt_y</p:attrName>
                                        </p:attrNameLst>
                                      </p:cBhvr>
                                      <p:rCtr x="-10690" y="10949"/>
                                    </p:animMotion>
                                  </p:childTnLst>
                                </p:cTn>
                              </p:par>
                              <p:par>
                                <p:cTn id="17" presetID="56" presetClass="path" presetSubtype="0" accel="50000" decel="50000" fill="hold" grpId="0" nodeType="withEffect">
                                  <p:stCondLst>
                                    <p:cond delay="0"/>
                                  </p:stCondLst>
                                  <p:childTnLst>
                                    <p:animMotion origin="layout" path="M 0.21993 -0.21527 L -3.95833E-6 -3.33333E-6 " pathEditMode="relative" rAng="0" ptsTypes="AA">
                                      <p:cBhvr>
                                        <p:cTn id="18" dur="2000" fill="hold"/>
                                        <p:tgtEl>
                                          <p:spTgt spid="12"/>
                                        </p:tgtEl>
                                        <p:attrNameLst>
                                          <p:attrName>ppt_x</p:attrName>
                                          <p:attrName>ppt_y</p:attrName>
                                        </p:attrNameLst>
                                      </p:cBhvr>
                                      <p:rCtr x="-11003" y="10764"/>
                                    </p:animMotion>
                                  </p:childTnLst>
                                </p:cTn>
                              </p:par>
                              <p:par>
                                <p:cTn id="19" presetID="56" presetClass="path" presetSubtype="0" accel="50000" decel="50000" fill="hold" grpId="0" nodeType="withEffect">
                                  <p:stCondLst>
                                    <p:cond delay="0"/>
                                  </p:stCondLst>
                                  <p:childTnLst>
                                    <p:animMotion origin="layout" path="M 0.21992 -0.2213 L 2.08333E-6 3.7037E-6 " pathEditMode="relative" rAng="0" ptsTypes="AA">
                                      <p:cBhvr>
                                        <p:cTn id="20" dur="2000" fill="hold"/>
                                        <p:tgtEl>
                                          <p:spTgt spid="13"/>
                                        </p:tgtEl>
                                        <p:attrNameLst>
                                          <p:attrName>ppt_x</p:attrName>
                                          <p:attrName>ppt_y</p:attrName>
                                        </p:attrNameLst>
                                      </p:cBhvr>
                                      <p:rCtr x="-11003" y="11065"/>
                                    </p:animMotion>
                                  </p:childTnLst>
                                </p:cTn>
                              </p:par>
                              <p:par>
                                <p:cTn id="21" presetID="49" presetClass="path" presetSubtype="0" accel="50000" decel="50000" fill="hold" grpId="0" nodeType="withEffect">
                                  <p:stCondLst>
                                    <p:cond delay="0"/>
                                  </p:stCondLst>
                                  <p:childTnLst>
                                    <p:animMotion origin="layout" path="M -0.24232 0.29722 L 4.16667E-6 -2.22222E-6 " pathEditMode="relative" rAng="0" ptsTypes="AA">
                                      <p:cBhvr>
                                        <p:cTn id="22" dur="2000" fill="hold"/>
                                        <p:tgtEl>
                                          <p:spTgt spid="14"/>
                                        </p:tgtEl>
                                        <p:attrNameLst>
                                          <p:attrName>ppt_x</p:attrName>
                                          <p:attrName>ppt_y</p:attrName>
                                        </p:attrNameLst>
                                      </p:cBhvr>
                                      <p:rCtr x="12109" y="-14861"/>
                                    </p:animMotion>
                                  </p:childTnLst>
                                </p:cTn>
                              </p:par>
                              <p:par>
                                <p:cTn id="23" presetID="49" presetClass="path" presetSubtype="0" accel="50000" decel="50000" fill="hold" grpId="0" nodeType="withEffect">
                                  <p:stCondLst>
                                    <p:cond delay="0"/>
                                  </p:stCondLst>
                                  <p:childTnLst>
                                    <p:animMotion origin="layout" path="M -0.24128 0.29283 L 0 -3.33333E-6 " pathEditMode="relative" rAng="0" ptsTypes="AA">
                                      <p:cBhvr>
                                        <p:cTn id="24" dur="2000" fill="hold"/>
                                        <p:tgtEl>
                                          <p:spTgt spid="15"/>
                                        </p:tgtEl>
                                        <p:attrNameLst>
                                          <p:attrName>ppt_x</p:attrName>
                                          <p:attrName>ppt_y</p:attrName>
                                        </p:attrNameLst>
                                      </p:cBhvr>
                                      <p:rCtr x="12057" y="-14653"/>
                                    </p:animMotion>
                                  </p:childTnLst>
                                </p:cTn>
                              </p:par>
                              <p:par>
                                <p:cTn id="25" presetID="49" presetClass="path" presetSubtype="0" accel="50000" decel="50000" fill="hold" grpId="0" nodeType="withEffect">
                                  <p:stCondLst>
                                    <p:cond delay="0"/>
                                  </p:stCondLst>
                                  <p:childTnLst>
                                    <p:animMotion origin="layout" path="M -0.24011 0.30278 L 4.16667E-6 1.11111E-6 " pathEditMode="relative" rAng="0" ptsTypes="AA">
                                      <p:cBhvr>
                                        <p:cTn id="26" dur="2000" fill="hold"/>
                                        <p:tgtEl>
                                          <p:spTgt spid="16"/>
                                        </p:tgtEl>
                                        <p:attrNameLst>
                                          <p:attrName>ppt_x</p:attrName>
                                          <p:attrName>ppt_y</p:attrName>
                                        </p:attrNameLst>
                                      </p:cBhvr>
                                      <p:rCtr x="12005" y="-15139"/>
                                    </p:animMotion>
                                  </p:childTnLst>
                                </p:cTn>
                              </p:par>
                              <p:par>
                                <p:cTn id="27" presetID="49" presetClass="path" presetSubtype="0" accel="50000" decel="50000" fill="hold" grpId="0" nodeType="withEffect">
                                  <p:stCondLst>
                                    <p:cond delay="0"/>
                                  </p:stCondLst>
                                  <p:childTnLst>
                                    <p:animMotion origin="layout" path="M -0.22122 0.2956 L 0 4.07407E-6 " pathEditMode="relative" rAng="0" ptsTypes="AA">
                                      <p:cBhvr>
                                        <p:cTn id="28" dur="2000" fill="hold"/>
                                        <p:tgtEl>
                                          <p:spTgt spid="17"/>
                                        </p:tgtEl>
                                        <p:attrNameLst>
                                          <p:attrName>ppt_x</p:attrName>
                                          <p:attrName>ppt_y</p:attrName>
                                        </p:attrNameLst>
                                      </p:cBhvr>
                                      <p:rCtr x="11055" y="-14792"/>
                                    </p:animMotion>
                                  </p:childTnLst>
                                </p:cTn>
                              </p:par>
                              <p:par>
                                <p:cTn id="29" presetID="56" presetClass="path" presetSubtype="0" accel="50000" decel="50000" fill="hold" grpId="0" nodeType="withEffect">
                                  <p:stCondLst>
                                    <p:cond delay="0"/>
                                  </p:stCondLst>
                                  <p:childTnLst>
                                    <p:animMotion origin="layout" path="M 0.22357 0.29722 L -3.95833E-6 3.7037E-6 " pathEditMode="relative" rAng="0" ptsTypes="AA">
                                      <p:cBhvr>
                                        <p:cTn id="30" dur="2000" fill="hold"/>
                                        <p:tgtEl>
                                          <p:spTgt spid="18"/>
                                        </p:tgtEl>
                                        <p:attrNameLst>
                                          <p:attrName>ppt_x</p:attrName>
                                          <p:attrName>ppt_y</p:attrName>
                                        </p:attrNameLst>
                                      </p:cBhvr>
                                      <p:rCtr x="-11185" y="-14861"/>
                                    </p:animMotion>
                                  </p:childTnLst>
                                </p:cTn>
                              </p:par>
                              <p:par>
                                <p:cTn id="31" presetID="56" presetClass="path" presetSubtype="0" accel="50000" decel="50000" fill="hold" grpId="0" nodeType="withEffect">
                                  <p:stCondLst>
                                    <p:cond delay="0"/>
                                  </p:stCondLst>
                                  <p:childTnLst>
                                    <p:animMotion origin="layout" path="M 0.22422 0.29051 L 2.08333E-6 -7.40741E-7 " pathEditMode="relative" rAng="0" ptsTypes="AA">
                                      <p:cBhvr>
                                        <p:cTn id="32" dur="2000" fill="hold"/>
                                        <p:tgtEl>
                                          <p:spTgt spid="19"/>
                                        </p:tgtEl>
                                        <p:attrNameLst>
                                          <p:attrName>ppt_x</p:attrName>
                                          <p:attrName>ppt_y</p:attrName>
                                        </p:attrNameLst>
                                      </p:cBhvr>
                                      <p:rCtr x="-11211" y="-14537"/>
                                    </p:animMotion>
                                  </p:childTnLst>
                                </p:cTn>
                              </p:par>
                              <p:par>
                                <p:cTn id="33" presetID="56" presetClass="path" presetSubtype="0" accel="50000" decel="50000" fill="hold" grpId="0" nodeType="withEffect">
                                  <p:stCondLst>
                                    <p:cond delay="0"/>
                                  </p:stCondLst>
                                  <p:childTnLst>
                                    <p:animMotion origin="layout" path="M 0.22252 0.29769 L 4.58333E-6 -3.7037E-7 " pathEditMode="relative" rAng="0" ptsTypes="AA">
                                      <p:cBhvr>
                                        <p:cTn id="34" dur="2000" fill="hold"/>
                                        <p:tgtEl>
                                          <p:spTgt spid="20"/>
                                        </p:tgtEl>
                                        <p:attrNameLst>
                                          <p:attrName>ppt_x</p:attrName>
                                          <p:attrName>ppt_y</p:attrName>
                                        </p:attrNameLst>
                                      </p:cBhvr>
                                      <p:rCtr x="-11133" y="-14884"/>
                                    </p:animMotion>
                                  </p:childTnLst>
                                </p:cTn>
                              </p:par>
                              <p:par>
                                <p:cTn id="35" presetID="56" presetClass="path" presetSubtype="0" accel="50000" decel="50000" fill="hold" grpId="0" nodeType="withEffect">
                                  <p:stCondLst>
                                    <p:cond delay="0"/>
                                  </p:stCondLst>
                                  <p:childTnLst>
                                    <p:animMotion origin="layout" path="M 0.2138 0.29375 L 2.08333E-6 -7.40741E-7 " pathEditMode="relative" rAng="0" ptsTypes="AA">
                                      <p:cBhvr>
                                        <p:cTn id="36" dur="2000" fill="hold"/>
                                        <p:tgtEl>
                                          <p:spTgt spid="21"/>
                                        </p:tgtEl>
                                        <p:attrNameLst>
                                          <p:attrName>ppt_x</p:attrName>
                                          <p:attrName>ppt_y</p:attrName>
                                        </p:attrNameLst>
                                      </p:cBhvr>
                                      <p:rCtr x="-10690" y="-14699"/>
                                    </p:animMotion>
                                  </p:childTnLst>
                                </p:cTn>
                              </p:par>
                              <p:par>
                                <p:cTn id="37" presetID="22" presetClass="entr" presetSubtype="4" fill="hold" grpId="0" nodeType="withEffect">
                                  <p:stCondLst>
                                    <p:cond delay="150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1250"/>
                                        <p:tgtEl>
                                          <p:spTgt spid="22"/>
                                        </p:tgtEl>
                                      </p:cBhvr>
                                    </p:animEffect>
                                  </p:childTnLst>
                                </p:cTn>
                              </p:par>
                              <p:par>
                                <p:cTn id="40" presetID="22" presetClass="entr" presetSubtype="1" fill="hold" grpId="0" nodeType="withEffect">
                                  <p:stCondLst>
                                    <p:cond delay="125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par>
                                <p:cTn id="43" presetID="22" presetClass="entr" presetSubtype="1" fill="hold" grpId="0" nodeType="withEffect">
                                  <p:stCondLst>
                                    <p:cond delay="100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par>
                                <p:cTn id="46" presetID="22" presetClass="entr" presetSubtype="1" fill="hold" grpId="0" nodeType="withEffect">
                                  <p:stCondLst>
                                    <p:cond delay="150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par>
                                <p:cTn id="49" presetID="22" presetClass="entr" presetSubtype="1" fill="hold" grpId="0" nodeType="withEffect">
                                  <p:stCondLst>
                                    <p:cond delay="175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par>
                                <p:cTn id="52" presetID="22" presetClass="entr" presetSubtype="1" fill="hold" grpId="0" nodeType="withEffect">
                                  <p:stCondLst>
                                    <p:cond delay="750"/>
                                  </p:stCondLst>
                                  <p:childTnLst>
                                    <p:set>
                                      <p:cBhvr>
                                        <p:cTn id="53" dur="1" fill="hold">
                                          <p:stCondLst>
                                            <p:cond delay="0"/>
                                          </p:stCondLst>
                                        </p:cTn>
                                        <p:tgtEl>
                                          <p:spTgt spid="25"/>
                                        </p:tgtEl>
                                        <p:attrNameLst>
                                          <p:attrName>style.visibility</p:attrName>
                                        </p:attrNameLst>
                                      </p:cBhvr>
                                      <p:to>
                                        <p:strVal val="visible"/>
                                      </p:to>
                                    </p:set>
                                    <p:animEffect transition="in" filter="wipe(up)">
                                      <p:cBhvr>
                                        <p:cTn id="54" dur="500"/>
                                        <p:tgtEl>
                                          <p:spTgt spid="25"/>
                                        </p:tgtEl>
                                      </p:cBhvr>
                                    </p:animEffect>
                                  </p:childTnLst>
                                </p:cTn>
                              </p:par>
                              <p:par>
                                <p:cTn id="55" presetID="22" presetClass="entr" presetSubtype="1" fill="hold" grpId="0" nodeType="withEffect">
                                  <p:stCondLst>
                                    <p:cond delay="100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1250"/>
                                  </p:stCondLst>
                                  <p:childTnLst>
                                    <p:set>
                                      <p:cBhvr>
                                        <p:cTn id="59" dur="1" fill="hold">
                                          <p:stCondLst>
                                            <p:cond delay="0"/>
                                          </p:stCondLst>
                                        </p:cTn>
                                        <p:tgtEl>
                                          <p:spTgt spid="27"/>
                                        </p:tgtEl>
                                        <p:attrNameLst>
                                          <p:attrName>style.visibility</p:attrName>
                                        </p:attrNameLst>
                                      </p:cBhvr>
                                      <p:to>
                                        <p:strVal val="visible"/>
                                      </p:to>
                                    </p:set>
                                    <p:animEffect transition="in" filter="wipe(up)">
                                      <p:cBhvr>
                                        <p:cTn id="60" dur="500"/>
                                        <p:tgtEl>
                                          <p:spTgt spid="27"/>
                                        </p:tgtEl>
                                      </p:cBhvr>
                                    </p:animEffect>
                                  </p:childTnLst>
                                </p:cTn>
                              </p:par>
                              <p:par>
                                <p:cTn id="61" presetID="22" presetClass="entr" presetSubtype="1" fill="hold" grpId="0" nodeType="withEffect">
                                  <p:stCondLst>
                                    <p:cond delay="1500"/>
                                  </p:stCondLst>
                                  <p:childTnLst>
                                    <p:set>
                                      <p:cBhvr>
                                        <p:cTn id="62" dur="1" fill="hold">
                                          <p:stCondLst>
                                            <p:cond delay="0"/>
                                          </p:stCondLst>
                                        </p:cTn>
                                        <p:tgtEl>
                                          <p:spTgt spid="28"/>
                                        </p:tgtEl>
                                        <p:attrNameLst>
                                          <p:attrName>style.visibility</p:attrName>
                                        </p:attrNameLst>
                                      </p:cBhvr>
                                      <p:to>
                                        <p:strVal val="visible"/>
                                      </p:to>
                                    </p:set>
                                    <p:animEffect transition="in" filter="wipe(up)">
                                      <p:cBhvr>
                                        <p:cTn id="63" dur="500"/>
                                        <p:tgtEl>
                                          <p:spTgt spid="28"/>
                                        </p:tgtEl>
                                      </p:cBhvr>
                                    </p:animEffect>
                                  </p:childTnLst>
                                </p:cTn>
                              </p:par>
                              <p:par>
                                <p:cTn id="64" presetID="22" presetClass="entr" presetSubtype="1" fill="hold" grpId="0" nodeType="withEffect">
                                  <p:stCondLst>
                                    <p:cond delay="175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2000"/>
                                  </p:stCondLst>
                                  <p:childTnLst>
                                    <p:set>
                                      <p:cBhvr>
                                        <p:cTn id="68" dur="1" fill="hold">
                                          <p:stCondLst>
                                            <p:cond delay="0"/>
                                          </p:stCondLst>
                                        </p:cTn>
                                        <p:tgtEl>
                                          <p:spTgt spid="30"/>
                                        </p:tgtEl>
                                        <p:attrNameLst>
                                          <p:attrName>style.visibility</p:attrName>
                                        </p:attrNameLst>
                                      </p:cBhvr>
                                      <p:to>
                                        <p:strVal val="visible"/>
                                      </p:to>
                                    </p:set>
                                    <p:animEffect transition="in" filter="wipe(up)">
                                      <p:cBhvr>
                                        <p:cTn id="69" dur="500"/>
                                        <p:tgtEl>
                                          <p:spTgt spid="30"/>
                                        </p:tgtEl>
                                      </p:cBhvr>
                                    </p:animEffect>
                                  </p:childTnLst>
                                </p:cTn>
                              </p:par>
                              <p:par>
                                <p:cTn id="70" presetID="22" presetClass="entr" presetSubtype="8"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22" presetClass="entr" presetSubtype="8" fill="hold" grpId="0" nodeType="withEffect">
                                  <p:stCondLst>
                                    <p:cond delay="175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grpId="0" nodeType="withEffect">
                                  <p:stCondLst>
                                    <p:cond delay="200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4" fill="hold" grpId="0" nodeType="withEffect">
                                  <p:stCondLst>
                                    <p:cond delay="1500"/>
                                  </p:stCondLst>
                                  <p:childTnLst>
                                    <p:set>
                                      <p:cBhvr>
                                        <p:cTn id="83" dur="1" fill="hold">
                                          <p:stCondLst>
                                            <p:cond delay="0"/>
                                          </p:stCondLst>
                                        </p:cTn>
                                        <p:tgtEl>
                                          <p:spTgt spid="35"/>
                                        </p:tgtEl>
                                        <p:attrNameLst>
                                          <p:attrName>style.visibility</p:attrName>
                                        </p:attrNameLst>
                                      </p:cBhvr>
                                      <p:to>
                                        <p:strVal val="visible"/>
                                      </p:to>
                                    </p:set>
                                    <p:animEffect transition="in" filter="wipe(down)">
                                      <p:cBhvr>
                                        <p:cTn id="84" dur="500"/>
                                        <p:tgtEl>
                                          <p:spTgt spid="35"/>
                                        </p:tgtEl>
                                      </p:cBhvr>
                                    </p:animEffect>
                                  </p:childTnLst>
                                </p:cTn>
                              </p:par>
                              <p:par>
                                <p:cTn id="85" presetID="6" presetClass="entr" presetSubtype="16" fill="hold" grpId="0" nodeType="withEffect">
                                  <p:stCondLst>
                                    <p:cond delay="2000"/>
                                  </p:stCondLst>
                                  <p:childTnLst>
                                    <p:set>
                                      <p:cBhvr>
                                        <p:cTn id="86" dur="1" fill="hold">
                                          <p:stCondLst>
                                            <p:cond delay="0"/>
                                          </p:stCondLst>
                                        </p:cTn>
                                        <p:tgtEl>
                                          <p:spTgt spid="38"/>
                                        </p:tgtEl>
                                        <p:attrNameLst>
                                          <p:attrName>style.visibility</p:attrName>
                                        </p:attrNameLst>
                                      </p:cBhvr>
                                      <p:to>
                                        <p:strVal val="visible"/>
                                      </p:to>
                                    </p:set>
                                    <p:animEffect transition="in" filter="circle(in)">
                                      <p:cBhvr>
                                        <p:cTn id="87" dur="2000"/>
                                        <p:tgtEl>
                                          <p:spTgt spid="38"/>
                                        </p:tgtEl>
                                      </p:cBhvr>
                                    </p:animEffect>
                                  </p:childTnLst>
                                </p:cTn>
                              </p:par>
                              <p:par>
                                <p:cTn id="88" presetID="6" presetClass="entr" presetSubtype="16" fill="hold" grpId="0" nodeType="withEffect">
                                  <p:stCondLst>
                                    <p:cond delay="2000"/>
                                  </p:stCondLst>
                                  <p:childTnLst>
                                    <p:set>
                                      <p:cBhvr>
                                        <p:cTn id="89" dur="1" fill="hold">
                                          <p:stCondLst>
                                            <p:cond delay="0"/>
                                          </p:stCondLst>
                                        </p:cTn>
                                        <p:tgtEl>
                                          <p:spTgt spid="39"/>
                                        </p:tgtEl>
                                        <p:attrNameLst>
                                          <p:attrName>style.visibility</p:attrName>
                                        </p:attrNameLst>
                                      </p:cBhvr>
                                      <p:to>
                                        <p:strVal val="visible"/>
                                      </p:to>
                                    </p:set>
                                    <p:animEffect transition="in" filter="circle(in)">
                                      <p:cBhvr>
                                        <p:cTn id="90" dur="2000"/>
                                        <p:tgtEl>
                                          <p:spTgt spid="39"/>
                                        </p:tgtEl>
                                      </p:cBhvr>
                                    </p:animEffect>
                                  </p:childTnLst>
                                </p:cTn>
                              </p:par>
                              <p:par>
                                <p:cTn id="91" presetID="6" presetClass="entr" presetSubtype="16" fill="hold" grpId="0" nodeType="withEffect">
                                  <p:stCondLst>
                                    <p:cond delay="2000"/>
                                  </p:stCondLst>
                                  <p:childTnLst>
                                    <p:set>
                                      <p:cBhvr>
                                        <p:cTn id="92" dur="1" fill="hold">
                                          <p:stCondLst>
                                            <p:cond delay="0"/>
                                          </p:stCondLst>
                                        </p:cTn>
                                        <p:tgtEl>
                                          <p:spTgt spid="40"/>
                                        </p:tgtEl>
                                        <p:attrNameLst>
                                          <p:attrName>style.visibility</p:attrName>
                                        </p:attrNameLst>
                                      </p:cBhvr>
                                      <p:to>
                                        <p:strVal val="visible"/>
                                      </p:to>
                                    </p:set>
                                    <p:animEffect transition="in" filter="circle(in)">
                                      <p:cBhvr>
                                        <p:cTn id="93" dur="2000"/>
                                        <p:tgtEl>
                                          <p:spTgt spid="40"/>
                                        </p:tgtEl>
                                      </p:cBhvr>
                                    </p:animEffect>
                                  </p:childTnLst>
                                </p:cTn>
                              </p:par>
                              <p:par>
                                <p:cTn id="94" presetID="6" presetClass="entr" presetSubtype="16" fill="hold" grpId="0" nodeType="withEffect">
                                  <p:stCondLst>
                                    <p:cond delay="2000"/>
                                  </p:stCondLst>
                                  <p:childTnLst>
                                    <p:set>
                                      <p:cBhvr>
                                        <p:cTn id="95" dur="1" fill="hold">
                                          <p:stCondLst>
                                            <p:cond delay="0"/>
                                          </p:stCondLst>
                                        </p:cTn>
                                        <p:tgtEl>
                                          <p:spTgt spid="41"/>
                                        </p:tgtEl>
                                        <p:attrNameLst>
                                          <p:attrName>style.visibility</p:attrName>
                                        </p:attrNameLst>
                                      </p:cBhvr>
                                      <p:to>
                                        <p:strVal val="visible"/>
                                      </p:to>
                                    </p:set>
                                    <p:animEffect transition="in" filter="circle(in)">
                                      <p:cBhvr>
                                        <p:cTn id="96" dur="2000"/>
                                        <p:tgtEl>
                                          <p:spTgt spid="41"/>
                                        </p:tgtEl>
                                      </p:cBhvr>
                                    </p:animEffect>
                                  </p:childTnLst>
                                </p:cTn>
                              </p:par>
                              <p:par>
                                <p:cTn id="97" presetID="6" presetClass="entr" presetSubtype="16" fill="hold" grpId="0" nodeType="withEffect">
                                  <p:stCondLst>
                                    <p:cond delay="2000"/>
                                  </p:stCondLst>
                                  <p:childTnLst>
                                    <p:set>
                                      <p:cBhvr>
                                        <p:cTn id="98" dur="1" fill="hold">
                                          <p:stCondLst>
                                            <p:cond delay="0"/>
                                          </p:stCondLst>
                                        </p:cTn>
                                        <p:tgtEl>
                                          <p:spTgt spid="42"/>
                                        </p:tgtEl>
                                        <p:attrNameLst>
                                          <p:attrName>style.visibility</p:attrName>
                                        </p:attrNameLst>
                                      </p:cBhvr>
                                      <p:to>
                                        <p:strVal val="visible"/>
                                      </p:to>
                                    </p:set>
                                    <p:animEffect transition="in" filter="circle(in)">
                                      <p:cBhvr>
                                        <p:cTn id="99" dur="2000"/>
                                        <p:tgtEl>
                                          <p:spTgt spid="42"/>
                                        </p:tgtEl>
                                      </p:cBhvr>
                                    </p:animEffect>
                                  </p:childTnLst>
                                </p:cTn>
                              </p:par>
                              <p:par>
                                <p:cTn id="100" presetID="6" presetClass="entr" presetSubtype="16" fill="hold" grpId="0" nodeType="withEffect">
                                  <p:stCondLst>
                                    <p:cond delay="2000"/>
                                  </p:stCondLst>
                                  <p:childTnLst>
                                    <p:set>
                                      <p:cBhvr>
                                        <p:cTn id="101" dur="1" fill="hold">
                                          <p:stCondLst>
                                            <p:cond delay="0"/>
                                          </p:stCondLst>
                                        </p:cTn>
                                        <p:tgtEl>
                                          <p:spTgt spid="43"/>
                                        </p:tgtEl>
                                        <p:attrNameLst>
                                          <p:attrName>style.visibility</p:attrName>
                                        </p:attrNameLst>
                                      </p:cBhvr>
                                      <p:to>
                                        <p:strVal val="visible"/>
                                      </p:to>
                                    </p:set>
                                    <p:animEffect transition="in" filter="circle(in)">
                                      <p:cBhvr>
                                        <p:cTn id="102" dur="2000"/>
                                        <p:tgtEl>
                                          <p:spTgt spid="43"/>
                                        </p:tgtEl>
                                      </p:cBhvr>
                                    </p:animEffect>
                                  </p:childTnLst>
                                </p:cTn>
                              </p:par>
                              <p:par>
                                <p:cTn id="103" presetID="6" presetClass="entr" presetSubtype="16" fill="hold" grpId="0" nodeType="withEffect">
                                  <p:stCondLst>
                                    <p:cond delay="2000"/>
                                  </p:stCondLst>
                                  <p:childTnLst>
                                    <p:set>
                                      <p:cBhvr>
                                        <p:cTn id="104" dur="1" fill="hold">
                                          <p:stCondLst>
                                            <p:cond delay="0"/>
                                          </p:stCondLst>
                                        </p:cTn>
                                        <p:tgtEl>
                                          <p:spTgt spid="44"/>
                                        </p:tgtEl>
                                        <p:attrNameLst>
                                          <p:attrName>style.visibility</p:attrName>
                                        </p:attrNameLst>
                                      </p:cBhvr>
                                      <p:to>
                                        <p:strVal val="visible"/>
                                      </p:to>
                                    </p:set>
                                    <p:animEffect transition="in" filter="circle(in)">
                                      <p:cBhvr>
                                        <p:cTn id="105" dur="2000"/>
                                        <p:tgtEl>
                                          <p:spTgt spid="44"/>
                                        </p:tgtEl>
                                      </p:cBhvr>
                                    </p:animEffect>
                                  </p:childTnLst>
                                </p:cTn>
                              </p:par>
                              <p:par>
                                <p:cTn id="106" presetID="6" presetClass="entr" presetSubtype="16" fill="hold" grpId="0" nodeType="withEffect">
                                  <p:stCondLst>
                                    <p:cond delay="2000"/>
                                  </p:stCondLst>
                                  <p:childTnLst>
                                    <p:set>
                                      <p:cBhvr>
                                        <p:cTn id="107" dur="1" fill="hold">
                                          <p:stCondLst>
                                            <p:cond delay="0"/>
                                          </p:stCondLst>
                                        </p:cTn>
                                        <p:tgtEl>
                                          <p:spTgt spid="45"/>
                                        </p:tgtEl>
                                        <p:attrNameLst>
                                          <p:attrName>style.visibility</p:attrName>
                                        </p:attrNameLst>
                                      </p:cBhvr>
                                      <p:to>
                                        <p:strVal val="visible"/>
                                      </p:to>
                                    </p:set>
                                    <p:animEffect transition="in" filter="circle(in)">
                                      <p:cBhvr>
                                        <p:cTn id="108" dur="2000"/>
                                        <p:tgtEl>
                                          <p:spTgt spid="45"/>
                                        </p:tgtEl>
                                      </p:cBhvr>
                                    </p:animEffect>
                                  </p:childTnLst>
                                </p:cTn>
                              </p:par>
                              <p:par>
                                <p:cTn id="109" presetID="6" presetClass="entr" presetSubtype="16" fill="hold" grpId="0" nodeType="withEffect">
                                  <p:stCondLst>
                                    <p:cond delay="2000"/>
                                  </p:stCondLst>
                                  <p:childTnLst>
                                    <p:set>
                                      <p:cBhvr>
                                        <p:cTn id="110" dur="1" fill="hold">
                                          <p:stCondLst>
                                            <p:cond delay="0"/>
                                          </p:stCondLst>
                                        </p:cTn>
                                        <p:tgtEl>
                                          <p:spTgt spid="46"/>
                                        </p:tgtEl>
                                        <p:attrNameLst>
                                          <p:attrName>style.visibility</p:attrName>
                                        </p:attrNameLst>
                                      </p:cBhvr>
                                      <p:to>
                                        <p:strVal val="visible"/>
                                      </p:to>
                                    </p:set>
                                    <p:animEffect transition="in" filter="circle(in)">
                                      <p:cBhvr>
                                        <p:cTn id="111" dur="2000"/>
                                        <p:tgtEl>
                                          <p:spTgt spid="46"/>
                                        </p:tgtEl>
                                      </p:cBhvr>
                                    </p:animEffect>
                                  </p:childTnLst>
                                </p:cTn>
                              </p:par>
                              <p:par>
                                <p:cTn id="112" presetID="6" presetClass="entr" presetSubtype="16" fill="hold" grpId="0" nodeType="withEffect">
                                  <p:stCondLst>
                                    <p:cond delay="2000"/>
                                  </p:stCondLst>
                                  <p:childTnLst>
                                    <p:set>
                                      <p:cBhvr>
                                        <p:cTn id="113" dur="1" fill="hold">
                                          <p:stCondLst>
                                            <p:cond delay="0"/>
                                          </p:stCondLst>
                                        </p:cTn>
                                        <p:tgtEl>
                                          <p:spTgt spid="47"/>
                                        </p:tgtEl>
                                        <p:attrNameLst>
                                          <p:attrName>style.visibility</p:attrName>
                                        </p:attrNameLst>
                                      </p:cBhvr>
                                      <p:to>
                                        <p:strVal val="visible"/>
                                      </p:to>
                                    </p:set>
                                    <p:animEffect transition="in" filter="circle(in)">
                                      <p:cBhvr>
                                        <p:cTn id="114" dur="2000"/>
                                        <p:tgtEl>
                                          <p:spTgt spid="47"/>
                                        </p:tgtEl>
                                      </p:cBhvr>
                                    </p:animEffect>
                                  </p:childTnLst>
                                </p:cTn>
                              </p:par>
                              <p:par>
                                <p:cTn id="115" presetID="6" presetClass="entr" presetSubtype="16" fill="hold" grpId="0" nodeType="withEffect">
                                  <p:stCondLst>
                                    <p:cond delay="2000"/>
                                  </p:stCondLst>
                                  <p:childTnLst>
                                    <p:set>
                                      <p:cBhvr>
                                        <p:cTn id="116" dur="1" fill="hold">
                                          <p:stCondLst>
                                            <p:cond delay="0"/>
                                          </p:stCondLst>
                                        </p:cTn>
                                        <p:tgtEl>
                                          <p:spTgt spid="49"/>
                                        </p:tgtEl>
                                        <p:attrNameLst>
                                          <p:attrName>style.visibility</p:attrName>
                                        </p:attrNameLst>
                                      </p:cBhvr>
                                      <p:to>
                                        <p:strVal val="visible"/>
                                      </p:to>
                                    </p:set>
                                    <p:animEffect transition="in" filter="circle(in)">
                                      <p:cBhvr>
                                        <p:cTn id="117" dur="2000"/>
                                        <p:tgtEl>
                                          <p:spTgt spid="49"/>
                                        </p:tgtEl>
                                      </p:cBhvr>
                                    </p:animEffect>
                                  </p:childTnLst>
                                </p:cTn>
                              </p:par>
                              <p:par>
                                <p:cTn id="118" presetID="6" presetClass="entr" presetSubtype="16" fill="hold" grpId="0" nodeType="withEffect">
                                  <p:stCondLst>
                                    <p:cond delay="2000"/>
                                  </p:stCondLst>
                                  <p:childTnLst>
                                    <p:set>
                                      <p:cBhvr>
                                        <p:cTn id="119" dur="1" fill="hold">
                                          <p:stCondLst>
                                            <p:cond delay="0"/>
                                          </p:stCondLst>
                                        </p:cTn>
                                        <p:tgtEl>
                                          <p:spTgt spid="50"/>
                                        </p:tgtEl>
                                        <p:attrNameLst>
                                          <p:attrName>style.visibility</p:attrName>
                                        </p:attrNameLst>
                                      </p:cBhvr>
                                      <p:to>
                                        <p:strVal val="visible"/>
                                      </p:to>
                                    </p:set>
                                    <p:animEffect transition="in" filter="circle(in)">
                                      <p:cBhvr>
                                        <p:cTn id="120" dur="2000"/>
                                        <p:tgtEl>
                                          <p:spTgt spid="50"/>
                                        </p:tgtEl>
                                      </p:cBhvr>
                                    </p:animEffect>
                                  </p:childTnLst>
                                </p:cTn>
                              </p:par>
                              <p:par>
                                <p:cTn id="121" presetID="6" presetClass="entr" presetSubtype="16" fill="hold" grpId="0" nodeType="withEffect">
                                  <p:stCondLst>
                                    <p:cond delay="2000"/>
                                  </p:stCondLst>
                                  <p:childTnLst>
                                    <p:set>
                                      <p:cBhvr>
                                        <p:cTn id="122" dur="1" fill="hold">
                                          <p:stCondLst>
                                            <p:cond delay="0"/>
                                          </p:stCondLst>
                                        </p:cTn>
                                        <p:tgtEl>
                                          <p:spTgt spid="51"/>
                                        </p:tgtEl>
                                        <p:attrNameLst>
                                          <p:attrName>style.visibility</p:attrName>
                                        </p:attrNameLst>
                                      </p:cBhvr>
                                      <p:to>
                                        <p:strVal val="visible"/>
                                      </p:to>
                                    </p:set>
                                    <p:animEffect transition="in" filter="circle(in)">
                                      <p:cBhvr>
                                        <p:cTn id="123" dur="2000"/>
                                        <p:tgtEl>
                                          <p:spTgt spid="51"/>
                                        </p:tgtEl>
                                      </p:cBhvr>
                                    </p:animEffect>
                                  </p:childTnLst>
                                </p:cTn>
                              </p:par>
                              <p:par>
                                <p:cTn id="124" presetID="6" presetClass="entr" presetSubtype="16" fill="hold" grpId="0" nodeType="withEffect">
                                  <p:stCondLst>
                                    <p:cond delay="2000"/>
                                  </p:stCondLst>
                                  <p:childTnLst>
                                    <p:set>
                                      <p:cBhvr>
                                        <p:cTn id="125" dur="1" fill="hold">
                                          <p:stCondLst>
                                            <p:cond delay="0"/>
                                          </p:stCondLst>
                                        </p:cTn>
                                        <p:tgtEl>
                                          <p:spTgt spid="52"/>
                                        </p:tgtEl>
                                        <p:attrNameLst>
                                          <p:attrName>style.visibility</p:attrName>
                                        </p:attrNameLst>
                                      </p:cBhvr>
                                      <p:to>
                                        <p:strVal val="visible"/>
                                      </p:to>
                                    </p:set>
                                    <p:animEffect transition="in" filter="circle(in)">
                                      <p:cBhvr>
                                        <p:cTn id="126" dur="2000"/>
                                        <p:tgtEl>
                                          <p:spTgt spid="52"/>
                                        </p:tgtEl>
                                      </p:cBhvr>
                                    </p:animEffect>
                                  </p:childTnLst>
                                </p:cTn>
                              </p:par>
                              <p:par>
                                <p:cTn id="127" presetID="6" presetClass="entr" presetSubtype="16" fill="hold" grpId="0" nodeType="withEffect">
                                  <p:stCondLst>
                                    <p:cond delay="2000"/>
                                  </p:stCondLst>
                                  <p:childTnLst>
                                    <p:set>
                                      <p:cBhvr>
                                        <p:cTn id="128" dur="1" fill="hold">
                                          <p:stCondLst>
                                            <p:cond delay="0"/>
                                          </p:stCondLst>
                                        </p:cTn>
                                        <p:tgtEl>
                                          <p:spTgt spid="53"/>
                                        </p:tgtEl>
                                        <p:attrNameLst>
                                          <p:attrName>style.visibility</p:attrName>
                                        </p:attrNameLst>
                                      </p:cBhvr>
                                      <p:to>
                                        <p:strVal val="visible"/>
                                      </p:to>
                                    </p:set>
                                    <p:animEffect transition="in" filter="circle(in)">
                                      <p:cBhvr>
                                        <p:cTn id="129" dur="2000"/>
                                        <p:tgtEl>
                                          <p:spTgt spid="53"/>
                                        </p:tgtEl>
                                      </p:cBhvr>
                                    </p:animEffect>
                                  </p:childTnLst>
                                </p:cTn>
                              </p:par>
                              <p:par>
                                <p:cTn id="130" presetID="6" presetClass="entr" presetSubtype="16" fill="hold" grpId="0" nodeType="withEffect">
                                  <p:stCondLst>
                                    <p:cond delay="2000"/>
                                  </p:stCondLst>
                                  <p:childTnLst>
                                    <p:set>
                                      <p:cBhvr>
                                        <p:cTn id="131" dur="1" fill="hold">
                                          <p:stCondLst>
                                            <p:cond delay="0"/>
                                          </p:stCondLst>
                                        </p:cTn>
                                        <p:tgtEl>
                                          <p:spTgt spid="54"/>
                                        </p:tgtEl>
                                        <p:attrNameLst>
                                          <p:attrName>style.visibility</p:attrName>
                                        </p:attrNameLst>
                                      </p:cBhvr>
                                      <p:to>
                                        <p:strVal val="visible"/>
                                      </p:to>
                                    </p:set>
                                    <p:animEffect transition="in" filter="circle(in)">
                                      <p:cBhvr>
                                        <p:cTn id="132" dur="2000"/>
                                        <p:tgtEl>
                                          <p:spTgt spid="54"/>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4"/>
                                        </p:tgtEl>
                                        <p:attrNameLst>
                                          <p:attrName>style.visibility</p:attrName>
                                        </p:attrNameLst>
                                      </p:cBhvr>
                                      <p:to>
                                        <p:strVal val="visible"/>
                                      </p:to>
                                    </p:set>
                                    <p:animEffect transition="in" filter="wipe(down)">
                                      <p:cBhvr>
                                        <p:cTn id="135" dur="1000"/>
                                        <p:tgtEl>
                                          <p:spTgt spid="4"/>
                                        </p:tgtEl>
                                      </p:cBhvr>
                                    </p:animEffect>
                                  </p:childTnLst>
                                </p:cTn>
                              </p:par>
                              <p:par>
                                <p:cTn id="136" presetID="47" presetClass="entr" presetSubtype="0" fill="hold" nodeType="with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fade">
                                      <p:cBhvr>
                                        <p:cTn id="138" dur="1000"/>
                                        <p:tgtEl>
                                          <p:spTgt spid="55"/>
                                        </p:tgtEl>
                                      </p:cBhvr>
                                    </p:animEffect>
                                    <p:anim calcmode="lin" valueType="num">
                                      <p:cBhvr>
                                        <p:cTn id="139" dur="1000" fill="hold"/>
                                        <p:tgtEl>
                                          <p:spTgt spid="55"/>
                                        </p:tgtEl>
                                        <p:attrNameLst>
                                          <p:attrName>ppt_x</p:attrName>
                                        </p:attrNameLst>
                                      </p:cBhvr>
                                      <p:tavLst>
                                        <p:tav tm="0">
                                          <p:val>
                                            <p:strVal val="#ppt_x"/>
                                          </p:val>
                                        </p:tav>
                                        <p:tav tm="100000">
                                          <p:val>
                                            <p:strVal val="#ppt_x"/>
                                          </p:val>
                                        </p:tav>
                                      </p:tavLst>
                                    </p:anim>
                                    <p:anim calcmode="lin" valueType="num">
                                      <p:cBhvr>
                                        <p:cTn id="140" dur="1000" fill="hold"/>
                                        <p:tgtEl>
                                          <p:spTgt spid="55"/>
                                        </p:tgtEl>
                                        <p:attrNameLst>
                                          <p:attrName>ppt_y</p:attrName>
                                        </p:attrNameLst>
                                      </p:cBhvr>
                                      <p:tavLst>
                                        <p:tav tm="0">
                                          <p:val>
                                            <p:strVal val="#ppt_y-.1"/>
                                          </p:val>
                                        </p:tav>
                                        <p:tav tm="100000">
                                          <p:val>
                                            <p:strVal val="#ppt_y"/>
                                          </p:val>
                                        </p:tav>
                                      </p:tavLst>
                                    </p:anim>
                                  </p:childTnLst>
                                </p:cTn>
                              </p:par>
                              <p:par>
                                <p:cTn id="141" presetID="22" presetClass="entr" presetSubtype="4"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wipe(down)">
                                      <p:cBhvr>
                                        <p:cTn id="1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 grpId="0"/>
      <p:bldP spid="9" grpId="0"/>
      <p:bldP spid="23" grpId="0"/>
      <p:bldP spid="24" grpId="0"/>
      <p:bldP spid="25" grpId="0"/>
      <p:bldP spid="26" grpId="0"/>
      <p:bldP spid="27" grpId="0"/>
      <p:bldP spid="28" grpId="0"/>
      <p:bldP spid="29" grpId="0"/>
      <p:bldP spid="30" grpId="0"/>
      <p:bldP spid="31" grpId="0"/>
      <p:bldP spid="32" grpId="0"/>
      <p:bldP spid="33" grpId="0"/>
      <p:bldP spid="34" grpId="0"/>
      <p:bldP spid="35" grpId="0"/>
      <p:bldP spid="38" grpId="0"/>
      <p:bldP spid="39" grpId="0"/>
      <p:bldP spid="40" grpId="0"/>
      <p:bldP spid="41" grpId="0"/>
      <p:bldP spid="42" grpId="0"/>
      <p:bldP spid="43" grpId="0"/>
      <p:bldP spid="44" grpId="0"/>
      <p:bldP spid="45" grpId="0"/>
      <p:bldP spid="46" grpId="0"/>
      <p:bldP spid="47" grpId="0"/>
      <p:bldP spid="49" grpId="0"/>
      <p:bldP spid="50" grpId="0"/>
      <p:bldP spid="51" grpId="0"/>
      <p:bldP spid="52" grpId="0"/>
      <p:bldP spid="53" grpId="0"/>
      <p:bldP spid="54" grpId="0"/>
      <p:bldP spid="3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TotalTime>
  <Words>1157</Words>
  <Application>Microsoft Office PowerPoint</Application>
  <PresentationFormat>Widescreen</PresentationFormat>
  <Paragraphs>335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SemiBold</vt:lpstr>
      <vt:lpstr>Baskerville Old Face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pachanikrishna.kp@gmail.com</dc:creator>
  <cp:lastModifiedBy>pachanikrishna.kp@gmail.com</cp:lastModifiedBy>
  <cp:revision>49</cp:revision>
  <dcterms:created xsi:type="dcterms:W3CDTF">2025-01-30T12:16:27Z</dcterms:created>
  <dcterms:modified xsi:type="dcterms:W3CDTF">2025-02-08T08:01:37Z</dcterms:modified>
</cp:coreProperties>
</file>