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5226657" y="5302711"/>
            <a:ext cx="1738000" cy="150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5078743" y="-108000"/>
            <a:ext cx="2034000" cy="2348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866900" y="2655767"/>
            <a:ext cx="84580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a:t>Click to edit Master title style</a:t>
            </a:r>
            <a:endParaRPr/>
          </a:p>
        </p:txBody>
      </p:sp>
      <p:sp>
        <p:nvSpPr>
          <p:cNvPr id="13" name="Google Shape;13;p2"/>
          <p:cNvSpPr/>
          <p:nvPr/>
        </p:nvSpPr>
        <p:spPr>
          <a:xfrm rot="10800000" flipH="1">
            <a:off x="3746500" y="-230500"/>
            <a:ext cx="1482000" cy="12832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rot="10800000" flipH="1">
            <a:off x="4803631" y="1813479"/>
            <a:ext cx="658400" cy="570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rot="10800000" flipH="1">
            <a:off x="7038553" y="1140372"/>
            <a:ext cx="1259600" cy="1090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rot="10800000" flipH="1">
            <a:off x="7154399" y="469765"/>
            <a:ext cx="658400" cy="5696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7398871" y="1373041"/>
            <a:ext cx="539520" cy="498745"/>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 name="Google Shape;20;p2"/>
          <p:cNvSpPr/>
          <p:nvPr/>
        </p:nvSpPr>
        <p:spPr>
          <a:xfrm>
            <a:off x="4337362" y="151031"/>
            <a:ext cx="300113" cy="519952"/>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 name="Google Shape;21;p2"/>
          <p:cNvGrpSpPr/>
          <p:nvPr/>
        </p:nvGrpSpPr>
        <p:grpSpPr>
          <a:xfrm>
            <a:off x="5840701" y="686924"/>
            <a:ext cx="510611" cy="80948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a:off x="4265952" y="1203946"/>
            <a:ext cx="526691" cy="537729"/>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 name="Google Shape;35;p2"/>
          <p:cNvSpPr/>
          <p:nvPr/>
        </p:nvSpPr>
        <p:spPr>
          <a:xfrm rot="10800000" flipH="1">
            <a:off x="6680711" y="6102197"/>
            <a:ext cx="1377200" cy="11928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2"/>
          <p:cNvSpPr/>
          <p:nvPr/>
        </p:nvSpPr>
        <p:spPr>
          <a:xfrm rot="10800000" flipH="1">
            <a:off x="6844905" y="5408600"/>
            <a:ext cx="720000" cy="6232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2"/>
          <p:cNvSpPr/>
          <p:nvPr/>
        </p:nvSpPr>
        <p:spPr>
          <a:xfrm rot="10800000" flipH="1">
            <a:off x="4135612" y="4839625"/>
            <a:ext cx="1377200" cy="11920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rot="10800000" flipH="1">
            <a:off x="4707179" y="6102216"/>
            <a:ext cx="602800" cy="5216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160941" y="6490348"/>
            <a:ext cx="416671" cy="41664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 name="Google Shape;40;p2"/>
          <p:cNvGrpSpPr/>
          <p:nvPr/>
        </p:nvGrpSpPr>
        <p:grpSpPr>
          <a:xfrm>
            <a:off x="7696013" y="5408587"/>
            <a:ext cx="765257" cy="734067"/>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2"/>
          <p:cNvSpPr/>
          <p:nvPr/>
        </p:nvSpPr>
        <p:spPr>
          <a:xfrm>
            <a:off x="4572278" y="5206389"/>
            <a:ext cx="503785" cy="45824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3742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49" name="Google Shape;49;p3"/>
          <p:cNvSpPr/>
          <p:nvPr/>
        </p:nvSpPr>
        <p:spPr>
          <a:xfrm rot="10800000" flipH="1">
            <a:off x="-126625" y="405101"/>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745867" y="2051767"/>
            <a:ext cx="2384000" cy="2752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3" name="Google Shape;53;p3"/>
          <p:cNvSpPr/>
          <p:nvPr/>
        </p:nvSpPr>
        <p:spPr>
          <a:xfrm rot="10800000" flipH="1">
            <a:off x="88899" y="41805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3"/>
          <p:cNvSpPr/>
          <p:nvPr/>
        </p:nvSpPr>
        <p:spPr>
          <a:xfrm rot="10800000" flipH="1">
            <a:off x="1104900" y="46887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3"/>
          <p:cNvSpPr/>
          <p:nvPr/>
        </p:nvSpPr>
        <p:spPr>
          <a:xfrm rot="10800000" flipH="1">
            <a:off x="1015999" y="11706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3"/>
          <p:cNvSpPr/>
          <p:nvPr/>
        </p:nvSpPr>
        <p:spPr>
          <a:xfrm rot="10800000" flipH="1">
            <a:off x="1058468" y="6257068"/>
            <a:ext cx="690000" cy="5972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 name="Google Shape;57;p3"/>
          <p:cNvGrpSpPr/>
          <p:nvPr/>
        </p:nvGrpSpPr>
        <p:grpSpPr>
          <a:xfrm>
            <a:off x="1328479" y="1427558"/>
            <a:ext cx="468272" cy="43288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3"/>
          <p:cNvSpPr/>
          <p:nvPr/>
        </p:nvSpPr>
        <p:spPr>
          <a:xfrm>
            <a:off x="524801" y="44621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 name="Google Shape;61;p3"/>
          <p:cNvGrpSpPr/>
          <p:nvPr/>
        </p:nvGrpSpPr>
        <p:grpSpPr>
          <a:xfrm>
            <a:off x="407005" y="738475"/>
            <a:ext cx="329959" cy="523069"/>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3"/>
          <p:cNvGrpSpPr/>
          <p:nvPr/>
        </p:nvGrpSpPr>
        <p:grpSpPr>
          <a:xfrm>
            <a:off x="1893312" y="4845775"/>
            <a:ext cx="457176" cy="466757"/>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 name="Google Shape;75;p3"/>
          <p:cNvSpPr/>
          <p:nvPr/>
        </p:nvSpPr>
        <p:spPr>
          <a:xfrm rot="10800000" flipH="1">
            <a:off x="977899" y="5248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3"/>
          <p:cNvSpPr/>
          <p:nvPr/>
        </p:nvSpPr>
        <p:spPr>
          <a:xfrm rot="10800000" flipH="1">
            <a:off x="984700" y="1344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3"/>
          <p:cNvSpPr/>
          <p:nvPr/>
        </p:nvSpPr>
        <p:spPr>
          <a:xfrm rot="10800000" flipH="1">
            <a:off x="-388433" y="5531300"/>
            <a:ext cx="1576400" cy="136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p:nvPr/>
        </p:nvSpPr>
        <p:spPr>
          <a:xfrm rot="10800000" flipH="1">
            <a:off x="560967" y="-86967"/>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1359118" y="5556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3"/>
          <p:cNvGrpSpPr/>
          <p:nvPr/>
        </p:nvGrpSpPr>
        <p:grpSpPr>
          <a:xfrm>
            <a:off x="-67047" y="1937059"/>
            <a:ext cx="833125" cy="799168"/>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3"/>
          <p:cNvSpPr/>
          <p:nvPr/>
        </p:nvSpPr>
        <p:spPr>
          <a:xfrm>
            <a:off x="62933" y="5907294"/>
            <a:ext cx="673641" cy="612749"/>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0460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8"/>
        <p:cNvGrpSpPr/>
        <p:nvPr/>
      </p:nvGrpSpPr>
      <p:grpSpPr>
        <a:xfrm>
          <a:off x="0" y="0"/>
          <a:ext cx="0" cy="0"/>
          <a:chOff x="0" y="0"/>
          <a:chExt cx="0" cy="0"/>
        </a:xfrm>
      </p:grpSpPr>
      <p:sp>
        <p:nvSpPr>
          <p:cNvPr id="89" name="Google Shape;89;p4"/>
          <p:cNvSpPr/>
          <p:nvPr/>
        </p:nvSpPr>
        <p:spPr>
          <a:xfrm rot="10800000" flipH="1">
            <a:off x="-126625" y="825559"/>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666132" y="2540316"/>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734933" y="2780800"/>
            <a:ext cx="8376400" cy="1093200"/>
          </a:xfrm>
          <a:prstGeom prst="rect">
            <a:avLst/>
          </a:prstGeom>
        </p:spPr>
        <p:txBody>
          <a:bodyPr spcFirstLastPara="1" wrap="square" lIns="91425" tIns="91425" rIns="91425" bIns="91425" anchor="ctr" anchorCtr="0">
            <a:noAutofit/>
          </a:bodyPr>
          <a:lstStyle>
            <a:lvl1pPr marL="609585" lvl="0" indent="-507987" rtl="0">
              <a:spcBef>
                <a:spcPts val="800"/>
              </a:spcBef>
              <a:spcAft>
                <a:spcPts val="0"/>
              </a:spcAft>
              <a:buSzPts val="2400"/>
              <a:buFont typeface="Nixie One"/>
              <a:buChar char="◇"/>
              <a:defRPr sz="3200">
                <a:latin typeface="Nixie One"/>
                <a:ea typeface="Nixie One"/>
                <a:cs typeface="Nixie One"/>
                <a:sym typeface="Nixie One"/>
              </a:defRPr>
            </a:lvl1pPr>
            <a:lvl2pPr marL="1219170" lvl="1" indent="-507987" rtl="0">
              <a:spcBef>
                <a:spcPts val="0"/>
              </a:spcBef>
              <a:spcAft>
                <a:spcPts val="0"/>
              </a:spcAft>
              <a:buSzPts val="2400"/>
              <a:buFont typeface="Nixie One"/>
              <a:buChar char="￭"/>
              <a:defRPr sz="3200">
                <a:latin typeface="Nixie One"/>
                <a:ea typeface="Nixie One"/>
                <a:cs typeface="Nixie One"/>
                <a:sym typeface="Nixie One"/>
              </a:defRPr>
            </a:lvl2pPr>
            <a:lvl3pPr marL="1828754" lvl="2" indent="-507987" rtl="0">
              <a:spcBef>
                <a:spcPts val="0"/>
              </a:spcBef>
              <a:spcAft>
                <a:spcPts val="0"/>
              </a:spcAft>
              <a:buSzPts val="2400"/>
              <a:buFont typeface="Nixie One"/>
              <a:buChar char="￮"/>
              <a:defRPr sz="3200">
                <a:latin typeface="Nixie One"/>
                <a:ea typeface="Nixie One"/>
                <a:cs typeface="Nixie One"/>
                <a:sym typeface="Nixie One"/>
              </a:defRPr>
            </a:lvl3pPr>
            <a:lvl4pPr marL="2438339" lvl="3" indent="-507987" rtl="0">
              <a:spcBef>
                <a:spcPts val="0"/>
              </a:spcBef>
              <a:spcAft>
                <a:spcPts val="0"/>
              </a:spcAft>
              <a:buSzPts val="2400"/>
              <a:buFont typeface="Nixie One"/>
              <a:buChar char="●"/>
              <a:defRPr sz="3200">
                <a:latin typeface="Nixie One"/>
                <a:ea typeface="Nixie One"/>
                <a:cs typeface="Nixie One"/>
                <a:sym typeface="Nixie One"/>
              </a:defRPr>
            </a:lvl4pPr>
            <a:lvl5pPr marL="3047924" lvl="4" indent="-507987" rtl="0">
              <a:spcBef>
                <a:spcPts val="0"/>
              </a:spcBef>
              <a:spcAft>
                <a:spcPts val="0"/>
              </a:spcAft>
              <a:buSzPts val="2400"/>
              <a:buFont typeface="Nixie One"/>
              <a:buChar char="○"/>
              <a:defRPr sz="3200">
                <a:latin typeface="Nixie One"/>
                <a:ea typeface="Nixie One"/>
                <a:cs typeface="Nixie One"/>
                <a:sym typeface="Nixie One"/>
              </a:defRPr>
            </a:lvl5pPr>
            <a:lvl6pPr marL="3657509" lvl="5" indent="-507987" rtl="0">
              <a:spcBef>
                <a:spcPts val="0"/>
              </a:spcBef>
              <a:spcAft>
                <a:spcPts val="0"/>
              </a:spcAft>
              <a:buSzPts val="2400"/>
              <a:buFont typeface="Nixie One"/>
              <a:buChar char="■"/>
              <a:defRPr sz="3200">
                <a:latin typeface="Nixie One"/>
                <a:ea typeface="Nixie One"/>
                <a:cs typeface="Nixie One"/>
                <a:sym typeface="Nixie One"/>
              </a:defRPr>
            </a:lvl6pPr>
            <a:lvl7pPr marL="4267093" lvl="6" indent="-507987" rtl="0">
              <a:spcBef>
                <a:spcPts val="0"/>
              </a:spcBef>
              <a:spcAft>
                <a:spcPts val="0"/>
              </a:spcAft>
              <a:buSzPts val="2400"/>
              <a:buFont typeface="Nixie One"/>
              <a:buChar char="●"/>
              <a:defRPr sz="3200">
                <a:latin typeface="Nixie One"/>
                <a:ea typeface="Nixie One"/>
                <a:cs typeface="Nixie One"/>
                <a:sym typeface="Nixie One"/>
              </a:defRPr>
            </a:lvl7pPr>
            <a:lvl8pPr marL="4876678" lvl="7" indent="-507987" rtl="0">
              <a:spcBef>
                <a:spcPts val="0"/>
              </a:spcBef>
              <a:spcAft>
                <a:spcPts val="0"/>
              </a:spcAft>
              <a:buSzPts val="2400"/>
              <a:buFont typeface="Nixie One"/>
              <a:buChar char="○"/>
              <a:defRPr sz="3200">
                <a:latin typeface="Nixie One"/>
                <a:ea typeface="Nixie One"/>
                <a:cs typeface="Nixie One"/>
                <a:sym typeface="Nixie One"/>
              </a:defRPr>
            </a:lvl8pPr>
            <a:lvl9pPr marL="5486263" lvl="8" indent="-507987">
              <a:spcBef>
                <a:spcPts val="0"/>
              </a:spcBef>
              <a:spcAft>
                <a:spcPts val="0"/>
              </a:spcAft>
              <a:buSzPts val="2400"/>
              <a:buFont typeface="Nixie One"/>
              <a:buChar char="■"/>
              <a:defRPr sz="3200">
                <a:latin typeface="Nixie One"/>
                <a:ea typeface="Nixie One"/>
                <a:cs typeface="Nixie One"/>
                <a:sym typeface="Nixie One"/>
              </a:defRPr>
            </a:lvl9pPr>
          </a:lstStyle>
          <a:p>
            <a:pPr lvl="0"/>
            <a:r>
              <a:rPr lang="en-US"/>
              <a:t>Click to edit Master text styles</a:t>
            </a:r>
          </a:p>
        </p:txBody>
      </p:sp>
      <p:sp>
        <p:nvSpPr>
          <p:cNvPr id="92" name="Google Shape;92;p4"/>
          <p:cNvSpPr/>
          <p:nvPr/>
        </p:nvSpPr>
        <p:spPr>
          <a:xfrm rot="10800000" flipH="1">
            <a:off x="-165101" y="37487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4"/>
          <p:cNvSpPr/>
          <p:nvPr/>
        </p:nvSpPr>
        <p:spPr>
          <a:xfrm rot="10800000" flipH="1">
            <a:off x="850900" y="42569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4"/>
          <p:cNvSpPr/>
          <p:nvPr/>
        </p:nvSpPr>
        <p:spPr>
          <a:xfrm rot="10800000" flipH="1">
            <a:off x="1003299" y="16024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4"/>
          <p:cNvSpPr/>
          <p:nvPr/>
        </p:nvSpPr>
        <p:spPr>
          <a:xfrm rot="10800000" flipH="1">
            <a:off x="876300" y="5840233"/>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6" name="Google Shape;96;p4"/>
          <p:cNvGrpSpPr/>
          <p:nvPr/>
        </p:nvGrpSpPr>
        <p:grpSpPr>
          <a:xfrm>
            <a:off x="1315779" y="1859358"/>
            <a:ext cx="468272" cy="43288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9" name="Google Shape;99;p4"/>
          <p:cNvSpPr/>
          <p:nvPr/>
        </p:nvSpPr>
        <p:spPr>
          <a:xfrm>
            <a:off x="270801" y="40303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0" name="Google Shape;100;p4"/>
          <p:cNvGrpSpPr/>
          <p:nvPr/>
        </p:nvGrpSpPr>
        <p:grpSpPr>
          <a:xfrm>
            <a:off x="394305" y="1170275"/>
            <a:ext cx="329959" cy="523069"/>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 name="Google Shape;109;p4"/>
          <p:cNvGrpSpPr/>
          <p:nvPr/>
        </p:nvGrpSpPr>
        <p:grpSpPr>
          <a:xfrm>
            <a:off x="1639312" y="4413975"/>
            <a:ext cx="457176" cy="466757"/>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 name="Google Shape;114;p4"/>
          <p:cNvSpPr/>
          <p:nvPr/>
        </p:nvSpPr>
        <p:spPr>
          <a:xfrm rot="10800000" flipH="1">
            <a:off x="723899" y="48162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4"/>
          <p:cNvSpPr/>
          <p:nvPr/>
        </p:nvSpPr>
        <p:spPr>
          <a:xfrm rot="10800000" flipH="1">
            <a:off x="972000" y="566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4"/>
          <p:cNvSpPr/>
          <p:nvPr/>
        </p:nvSpPr>
        <p:spPr>
          <a:xfrm rot="10800000" flipH="1">
            <a:off x="-153403" y="5328033"/>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4"/>
          <p:cNvSpPr/>
          <p:nvPr/>
        </p:nvSpPr>
        <p:spPr>
          <a:xfrm rot="10800000" flipH="1">
            <a:off x="548267" y="344833"/>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1105118" y="51242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9" name="Google Shape;119;p4"/>
          <p:cNvGrpSpPr/>
          <p:nvPr/>
        </p:nvGrpSpPr>
        <p:grpSpPr>
          <a:xfrm>
            <a:off x="89456" y="2242253"/>
            <a:ext cx="607499" cy="582739"/>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6" name="Google Shape;126;p4"/>
          <p:cNvSpPr/>
          <p:nvPr/>
        </p:nvSpPr>
        <p:spPr>
          <a:xfrm>
            <a:off x="193235" y="5619333"/>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4"/>
          <p:cNvSpPr txBox="1"/>
          <p:nvPr/>
        </p:nvSpPr>
        <p:spPr>
          <a:xfrm>
            <a:off x="125333" y="257277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6000">
                <a:solidFill>
                  <a:srgbClr val="FFFFFF"/>
                </a:solidFill>
                <a:latin typeface="Nixie One"/>
                <a:ea typeface="Nixie One"/>
                <a:cs typeface="Nixie One"/>
                <a:sym typeface="Nixie One"/>
              </a:rPr>
              <a:t>“</a:t>
            </a:r>
            <a:endParaRPr sz="16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fld id="{476AA24C-4E9A-40C3-BCCD-3B8AC258F6CA}" type="slidenum">
              <a:rPr lang="en-IN" smtClean="0"/>
              <a:t>‹#›</a:t>
            </a:fld>
            <a:endParaRPr lang="en-IN"/>
          </a:p>
        </p:txBody>
      </p:sp>
    </p:spTree>
    <p:extLst>
      <p:ext uri="{BB962C8B-B14F-4D97-AF65-F5344CB8AC3E}">
        <p14:creationId xmlns:p14="http://schemas.microsoft.com/office/powerpoint/2010/main" val="207831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29"/>
        <p:cNvGrpSpPr/>
        <p:nvPr/>
      </p:nvGrpSpPr>
      <p:grpSpPr>
        <a:xfrm>
          <a:off x="0" y="0"/>
          <a:ext cx="0" cy="0"/>
          <a:chOff x="0" y="0"/>
          <a:chExt cx="0" cy="0"/>
        </a:xfrm>
      </p:grpSpPr>
      <p:sp>
        <p:nvSpPr>
          <p:cNvPr id="130" name="Google Shape;130;p5"/>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133" name="Google Shape;133;p5"/>
          <p:cNvSpPr txBox="1">
            <a:spLocks noGrp="1"/>
          </p:cNvSpPr>
          <p:nvPr>
            <p:ph type="body" idx="1"/>
          </p:nvPr>
        </p:nvSpPr>
        <p:spPr>
          <a:xfrm>
            <a:off x="2310267" y="3006833"/>
            <a:ext cx="6592400" cy="22132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Font typeface="Muli"/>
              <a:buChar char="◇"/>
              <a:defRPr>
                <a:latin typeface="Muli"/>
                <a:ea typeface="Muli"/>
                <a:cs typeface="Muli"/>
                <a:sym typeface="Muli"/>
              </a:defRPr>
            </a:lvl1pPr>
            <a:lvl2pPr marL="1219170" lvl="1" indent="-423323">
              <a:spcBef>
                <a:spcPts val="0"/>
              </a:spcBef>
              <a:spcAft>
                <a:spcPts val="0"/>
              </a:spcAft>
              <a:buSzPts val="1400"/>
              <a:buFont typeface="Muli"/>
              <a:buChar char="￭"/>
              <a:defRPr>
                <a:latin typeface="Muli"/>
                <a:ea typeface="Muli"/>
                <a:cs typeface="Muli"/>
                <a:sym typeface="Muli"/>
              </a:defRPr>
            </a:lvl2pPr>
            <a:lvl3pPr marL="1828754" lvl="2" indent="-423323">
              <a:spcBef>
                <a:spcPts val="0"/>
              </a:spcBef>
              <a:spcAft>
                <a:spcPts val="0"/>
              </a:spcAft>
              <a:buSzPts val="1400"/>
              <a:buFont typeface="Muli"/>
              <a:buChar char="￮"/>
              <a:defRPr>
                <a:latin typeface="Muli"/>
                <a:ea typeface="Muli"/>
                <a:cs typeface="Muli"/>
                <a:sym typeface="Muli"/>
              </a:defRPr>
            </a:lvl3pPr>
            <a:lvl4pPr marL="2438339" lvl="3" indent="-423323">
              <a:spcBef>
                <a:spcPts val="0"/>
              </a:spcBef>
              <a:spcAft>
                <a:spcPts val="0"/>
              </a:spcAft>
              <a:buSzPts val="1400"/>
              <a:buFont typeface="Muli"/>
              <a:buChar char="●"/>
              <a:defRPr>
                <a:latin typeface="Muli"/>
                <a:ea typeface="Muli"/>
                <a:cs typeface="Muli"/>
                <a:sym typeface="Muli"/>
              </a:defRPr>
            </a:lvl4pPr>
            <a:lvl5pPr marL="3047924" lvl="4" indent="-423323">
              <a:spcBef>
                <a:spcPts val="0"/>
              </a:spcBef>
              <a:spcAft>
                <a:spcPts val="0"/>
              </a:spcAft>
              <a:buSzPts val="1400"/>
              <a:buFont typeface="Muli"/>
              <a:buChar char="○"/>
              <a:defRPr>
                <a:latin typeface="Muli"/>
                <a:ea typeface="Muli"/>
                <a:cs typeface="Muli"/>
                <a:sym typeface="Muli"/>
              </a:defRPr>
            </a:lvl5pPr>
            <a:lvl6pPr marL="3657509" lvl="5" indent="-423323">
              <a:spcBef>
                <a:spcPts val="0"/>
              </a:spcBef>
              <a:spcAft>
                <a:spcPts val="0"/>
              </a:spcAft>
              <a:buSzPts val="1400"/>
              <a:buFont typeface="Muli"/>
              <a:buChar char="■"/>
              <a:defRPr>
                <a:latin typeface="Muli"/>
                <a:ea typeface="Muli"/>
                <a:cs typeface="Muli"/>
                <a:sym typeface="Muli"/>
              </a:defRPr>
            </a:lvl6pPr>
            <a:lvl7pPr marL="4267093" lvl="6" indent="-423323">
              <a:spcBef>
                <a:spcPts val="0"/>
              </a:spcBef>
              <a:spcAft>
                <a:spcPts val="0"/>
              </a:spcAft>
              <a:buSzPts val="1400"/>
              <a:buFont typeface="Muli"/>
              <a:buChar char="●"/>
              <a:defRPr>
                <a:latin typeface="Muli"/>
                <a:ea typeface="Muli"/>
                <a:cs typeface="Muli"/>
                <a:sym typeface="Muli"/>
              </a:defRPr>
            </a:lvl7pPr>
            <a:lvl8pPr marL="4876678" lvl="7" indent="-423323">
              <a:spcBef>
                <a:spcPts val="0"/>
              </a:spcBef>
              <a:spcAft>
                <a:spcPts val="0"/>
              </a:spcAft>
              <a:buSzPts val="1400"/>
              <a:buFont typeface="Muli"/>
              <a:buChar char="○"/>
              <a:defRPr>
                <a:latin typeface="Muli"/>
                <a:ea typeface="Muli"/>
                <a:cs typeface="Muli"/>
                <a:sym typeface="Muli"/>
              </a:defRPr>
            </a:lvl8pPr>
            <a:lvl9pPr marL="5486263" lvl="8" indent="-423323">
              <a:spcBef>
                <a:spcPts val="0"/>
              </a:spcBef>
              <a:spcAft>
                <a:spcPts val="0"/>
              </a:spcAft>
              <a:buSzPts val="1400"/>
              <a:buFont typeface="Muli"/>
              <a:buChar char="■"/>
              <a:defRPr>
                <a:latin typeface="Muli"/>
                <a:ea typeface="Muli"/>
                <a:cs typeface="Muli"/>
                <a:sym typeface="Muli"/>
              </a:defRPr>
            </a:lvl9pPr>
          </a:lstStyle>
          <a:p>
            <a:pPr lvl="0"/>
            <a:r>
              <a:rPr lang="en-US"/>
              <a:t>Click to edit Master text styles</a:t>
            </a:r>
          </a:p>
        </p:txBody>
      </p:sp>
      <p:sp>
        <p:nvSpPr>
          <p:cNvPr id="134" name="Google Shape;134;p5"/>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5"/>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5"/>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5"/>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5"/>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5"/>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5"/>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5"/>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2" name="Google Shape;142;p5"/>
          <p:cNvGrpSpPr/>
          <p:nvPr/>
        </p:nvGrpSpPr>
        <p:grpSpPr>
          <a:xfrm>
            <a:off x="2306379" y="81425"/>
            <a:ext cx="468272" cy="43288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5" name="Google Shape;145;p5"/>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5"/>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 name="Google Shape;147;p5"/>
          <p:cNvGrpSpPr/>
          <p:nvPr/>
        </p:nvGrpSpPr>
        <p:grpSpPr>
          <a:xfrm>
            <a:off x="9805423" y="4568953"/>
            <a:ext cx="607499" cy="582739"/>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 name="Google Shape;154;p5"/>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5" name="Google Shape;155;p5"/>
          <p:cNvGrpSpPr/>
          <p:nvPr/>
        </p:nvGrpSpPr>
        <p:grpSpPr>
          <a:xfrm>
            <a:off x="1205701" y="686924"/>
            <a:ext cx="510611" cy="80948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5"/>
          <p:cNvGrpSpPr/>
          <p:nvPr/>
        </p:nvGrpSpPr>
        <p:grpSpPr>
          <a:xfrm>
            <a:off x="447679" y="2454042"/>
            <a:ext cx="457176" cy="466757"/>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9" name="Google Shape;169;p5"/>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76AA24C-4E9A-40C3-BCCD-3B8AC258F6CA}" type="slidenum">
              <a:rPr lang="en-IN" smtClean="0"/>
              <a:t>‹#›</a:t>
            </a:fld>
            <a:endParaRPr lang="en-IN"/>
          </a:p>
        </p:txBody>
      </p:sp>
    </p:spTree>
    <p:extLst>
      <p:ext uri="{BB962C8B-B14F-4D97-AF65-F5344CB8AC3E}">
        <p14:creationId xmlns:p14="http://schemas.microsoft.com/office/powerpoint/2010/main" val="325032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70"/>
        <p:cNvGrpSpPr/>
        <p:nvPr/>
      </p:nvGrpSpPr>
      <p:grpSpPr>
        <a:xfrm>
          <a:off x="0" y="0"/>
          <a:ext cx="0" cy="0"/>
          <a:chOff x="0" y="0"/>
          <a:chExt cx="0" cy="0"/>
        </a:xfrm>
      </p:grpSpPr>
      <p:sp>
        <p:nvSpPr>
          <p:cNvPr id="171" name="Google Shape;171;p6"/>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174" name="Google Shape;174;p6"/>
          <p:cNvSpPr txBox="1">
            <a:spLocks noGrp="1"/>
          </p:cNvSpPr>
          <p:nvPr>
            <p:ph type="body" idx="1"/>
          </p:nvPr>
        </p:nvSpPr>
        <p:spPr>
          <a:xfrm>
            <a:off x="2312000"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175" name="Google Shape;175;p6"/>
          <p:cNvSpPr txBox="1">
            <a:spLocks noGrp="1"/>
          </p:cNvSpPr>
          <p:nvPr>
            <p:ph type="body" idx="2"/>
          </p:nvPr>
        </p:nvSpPr>
        <p:spPr>
          <a:xfrm>
            <a:off x="6082784"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176" name="Google Shape;176;p6"/>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6"/>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6"/>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6"/>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0" name="Google Shape;180;p6"/>
          <p:cNvGrpSpPr/>
          <p:nvPr/>
        </p:nvGrpSpPr>
        <p:grpSpPr>
          <a:xfrm>
            <a:off x="2306379" y="81425"/>
            <a:ext cx="468272" cy="43288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3" name="Google Shape;183;p6"/>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4" name="Google Shape;184;p6"/>
          <p:cNvGrpSpPr/>
          <p:nvPr/>
        </p:nvGrpSpPr>
        <p:grpSpPr>
          <a:xfrm>
            <a:off x="1205701" y="686924"/>
            <a:ext cx="510611" cy="80948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3" name="Google Shape;193;p6"/>
          <p:cNvGrpSpPr/>
          <p:nvPr/>
        </p:nvGrpSpPr>
        <p:grpSpPr>
          <a:xfrm>
            <a:off x="447679" y="2454042"/>
            <a:ext cx="457176" cy="466757"/>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8" name="Google Shape;198;p6"/>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6"/>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6"/>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6"/>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6"/>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3" name="Google Shape;203;p6"/>
          <p:cNvGrpSpPr/>
          <p:nvPr/>
        </p:nvGrpSpPr>
        <p:grpSpPr>
          <a:xfrm>
            <a:off x="9805423" y="4568953"/>
            <a:ext cx="607499" cy="582739"/>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0" name="Google Shape;210;p6"/>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6"/>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76AA24C-4E9A-40C3-BCCD-3B8AC258F6CA}" type="slidenum">
              <a:rPr lang="en-IN" smtClean="0"/>
              <a:t>‹#›</a:t>
            </a:fld>
            <a:endParaRPr lang="en-IN"/>
          </a:p>
        </p:txBody>
      </p:sp>
    </p:spTree>
    <p:extLst>
      <p:ext uri="{BB962C8B-B14F-4D97-AF65-F5344CB8AC3E}">
        <p14:creationId xmlns:p14="http://schemas.microsoft.com/office/powerpoint/2010/main" val="142818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3" name="Google Shape;213;p7"/>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215" name="Google Shape;215;p7"/>
          <p:cNvSpPr txBox="1">
            <a:spLocks noGrp="1"/>
          </p:cNvSpPr>
          <p:nvPr>
            <p:ph type="body" idx="1"/>
          </p:nvPr>
        </p:nvSpPr>
        <p:spPr>
          <a:xfrm>
            <a:off x="231026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sp>
        <p:nvSpPr>
          <p:cNvPr id="216" name="Google Shape;216;p7"/>
          <p:cNvSpPr txBox="1">
            <a:spLocks noGrp="1"/>
          </p:cNvSpPr>
          <p:nvPr>
            <p:ph type="body" idx="2"/>
          </p:nvPr>
        </p:nvSpPr>
        <p:spPr>
          <a:xfrm>
            <a:off x="5361296"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sp>
        <p:nvSpPr>
          <p:cNvPr id="217" name="Google Shape;217;p7"/>
          <p:cNvSpPr txBox="1">
            <a:spLocks noGrp="1"/>
          </p:cNvSpPr>
          <p:nvPr>
            <p:ph type="body" idx="3"/>
          </p:nvPr>
        </p:nvSpPr>
        <p:spPr>
          <a:xfrm>
            <a:off x="841232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sp>
        <p:nvSpPr>
          <p:cNvPr id="218" name="Google Shape;218;p7"/>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7"/>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7"/>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7"/>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2" name="Google Shape;222;p7"/>
          <p:cNvGrpSpPr/>
          <p:nvPr/>
        </p:nvGrpSpPr>
        <p:grpSpPr>
          <a:xfrm>
            <a:off x="2306379" y="81425"/>
            <a:ext cx="468272" cy="43288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7"/>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6" name="Google Shape;226;p7"/>
          <p:cNvGrpSpPr/>
          <p:nvPr/>
        </p:nvGrpSpPr>
        <p:grpSpPr>
          <a:xfrm>
            <a:off x="1205701" y="686924"/>
            <a:ext cx="510611" cy="80948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5" name="Google Shape;235;p7"/>
          <p:cNvGrpSpPr/>
          <p:nvPr/>
        </p:nvGrpSpPr>
        <p:grpSpPr>
          <a:xfrm>
            <a:off x="447679" y="2454042"/>
            <a:ext cx="457176" cy="466757"/>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0" name="Google Shape;240;p7"/>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76AA24C-4E9A-40C3-BCCD-3B8AC258F6CA}" type="slidenum">
              <a:rPr lang="en-IN" smtClean="0"/>
              <a:t>‹#›</a:t>
            </a:fld>
            <a:endParaRPr lang="en-IN"/>
          </a:p>
        </p:txBody>
      </p:sp>
    </p:spTree>
    <p:extLst>
      <p:ext uri="{BB962C8B-B14F-4D97-AF65-F5344CB8AC3E}">
        <p14:creationId xmlns:p14="http://schemas.microsoft.com/office/powerpoint/2010/main" val="20926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1"/>
        <p:cNvGrpSpPr/>
        <p:nvPr/>
      </p:nvGrpSpPr>
      <p:grpSpPr>
        <a:xfrm>
          <a:off x="0" y="0"/>
          <a:ext cx="0" cy="0"/>
          <a:chOff x="0" y="0"/>
          <a:chExt cx="0" cy="0"/>
        </a:xfrm>
      </p:grpSpPr>
      <p:sp>
        <p:nvSpPr>
          <p:cNvPr id="242" name="Google Shape;242;p8"/>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2310267" y="1094933"/>
            <a:ext cx="6592400" cy="8604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245" name="Google Shape;245;p8"/>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8"/>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8"/>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8"/>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9" name="Google Shape;249;p8"/>
          <p:cNvGrpSpPr/>
          <p:nvPr/>
        </p:nvGrpSpPr>
        <p:grpSpPr>
          <a:xfrm>
            <a:off x="2306379" y="81425"/>
            <a:ext cx="468272" cy="43288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2" name="Google Shape;252;p8"/>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3" name="Google Shape;253;p8"/>
          <p:cNvGrpSpPr/>
          <p:nvPr/>
        </p:nvGrpSpPr>
        <p:grpSpPr>
          <a:xfrm>
            <a:off x="1205701" y="686924"/>
            <a:ext cx="510611" cy="80948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2" name="Google Shape;262;p8"/>
          <p:cNvGrpSpPr/>
          <p:nvPr/>
        </p:nvGrpSpPr>
        <p:grpSpPr>
          <a:xfrm>
            <a:off x="447679" y="2454042"/>
            <a:ext cx="457176" cy="466757"/>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7" name="Google Shape;267;p8"/>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8"/>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8"/>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8"/>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8"/>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2" name="Google Shape;272;p8"/>
          <p:cNvGrpSpPr/>
          <p:nvPr/>
        </p:nvGrpSpPr>
        <p:grpSpPr>
          <a:xfrm>
            <a:off x="9805423" y="4568953"/>
            <a:ext cx="607499" cy="582739"/>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9" name="Google Shape;279;p8"/>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8"/>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76AA24C-4E9A-40C3-BCCD-3B8AC258F6CA}" type="slidenum">
              <a:rPr lang="en-IN" smtClean="0"/>
              <a:t>‹#›</a:t>
            </a:fld>
            <a:endParaRPr lang="en-IN"/>
          </a:p>
        </p:txBody>
      </p:sp>
    </p:spTree>
    <p:extLst>
      <p:ext uri="{BB962C8B-B14F-4D97-AF65-F5344CB8AC3E}">
        <p14:creationId xmlns:p14="http://schemas.microsoft.com/office/powerpoint/2010/main" val="36624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1"/>
        <p:cNvGrpSpPr/>
        <p:nvPr/>
      </p:nvGrpSpPr>
      <p:grpSpPr>
        <a:xfrm>
          <a:off x="0" y="0"/>
          <a:ext cx="0" cy="0"/>
          <a:chOff x="0" y="0"/>
          <a:chExt cx="0" cy="0"/>
        </a:xfrm>
      </p:grpSpPr>
      <p:sp>
        <p:nvSpPr>
          <p:cNvPr id="282" name="Google Shape;282;p9"/>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a:lvl1pPr>
          </a:lstStyle>
          <a:p>
            <a:pPr lvl="0"/>
            <a:r>
              <a:rPr lang="en-US"/>
              <a:t>Click to edit Master text styles</a:t>
            </a:r>
          </a:p>
        </p:txBody>
      </p:sp>
      <p:sp>
        <p:nvSpPr>
          <p:cNvPr id="285" name="Google Shape;285;p9"/>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9"/>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9"/>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8" name="Google Shape;288;p9"/>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9" name="Google Shape;289;p9"/>
          <p:cNvGrpSpPr/>
          <p:nvPr/>
        </p:nvGrpSpPr>
        <p:grpSpPr>
          <a:xfrm>
            <a:off x="2306379" y="81425"/>
            <a:ext cx="468272" cy="43288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2" name="Google Shape;292;p9"/>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3" name="Google Shape;293;p9"/>
          <p:cNvGrpSpPr/>
          <p:nvPr/>
        </p:nvGrpSpPr>
        <p:grpSpPr>
          <a:xfrm>
            <a:off x="1205701" y="686924"/>
            <a:ext cx="510611" cy="80948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2" name="Google Shape;302;p9"/>
          <p:cNvGrpSpPr/>
          <p:nvPr/>
        </p:nvGrpSpPr>
        <p:grpSpPr>
          <a:xfrm>
            <a:off x="447679" y="2454042"/>
            <a:ext cx="457176" cy="466757"/>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7" name="Google Shape;307;p9"/>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9"/>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9"/>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9"/>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1" name="Google Shape;311;p9"/>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2" name="Google Shape;312;p9"/>
          <p:cNvGrpSpPr/>
          <p:nvPr/>
        </p:nvGrpSpPr>
        <p:grpSpPr>
          <a:xfrm>
            <a:off x="9805423" y="4568953"/>
            <a:ext cx="607499" cy="582739"/>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9" name="Google Shape;319;p9"/>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9"/>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76AA24C-4E9A-40C3-BCCD-3B8AC258F6CA}" type="slidenum">
              <a:rPr lang="en-IN" smtClean="0"/>
              <a:t>‹#›</a:t>
            </a:fld>
            <a:endParaRPr lang="en-IN"/>
          </a:p>
        </p:txBody>
      </p:sp>
    </p:spTree>
    <p:extLst>
      <p:ext uri="{BB962C8B-B14F-4D97-AF65-F5344CB8AC3E}">
        <p14:creationId xmlns:p14="http://schemas.microsoft.com/office/powerpoint/2010/main" val="324982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10957803" y="5495279"/>
            <a:ext cx="913600" cy="7912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517983" y="140283"/>
            <a:ext cx="1258800" cy="1453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65100" y="1130388"/>
            <a:ext cx="899200" cy="7792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0"/>
          <p:cNvSpPr/>
          <p:nvPr/>
        </p:nvSpPr>
        <p:spPr>
          <a:xfrm rot="10800000" flipH="1">
            <a:off x="670821" y="1548600"/>
            <a:ext cx="470400" cy="4072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0"/>
          <p:cNvSpPr/>
          <p:nvPr/>
        </p:nvSpPr>
        <p:spPr>
          <a:xfrm rot="10800000" flipH="1">
            <a:off x="1611232" y="-175749"/>
            <a:ext cx="899200" cy="7792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0"/>
          <p:cNvSpPr/>
          <p:nvPr/>
        </p:nvSpPr>
        <p:spPr>
          <a:xfrm rot="10800000" flipH="1">
            <a:off x="330337" y="66257"/>
            <a:ext cx="393600" cy="3408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0"/>
          <p:cNvSpPr/>
          <p:nvPr/>
        </p:nvSpPr>
        <p:spPr>
          <a:xfrm rot="10800000" flipH="1">
            <a:off x="11684757" y="5981305"/>
            <a:ext cx="724000" cy="6272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0"/>
          <p:cNvSpPr/>
          <p:nvPr/>
        </p:nvSpPr>
        <p:spPr>
          <a:xfrm rot="10800000" flipH="1">
            <a:off x="11365080" y="6321467"/>
            <a:ext cx="378800" cy="3276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0"/>
          <p:cNvSpPr/>
          <p:nvPr/>
        </p:nvSpPr>
        <p:spPr>
          <a:xfrm rot="10800000" flipH="1">
            <a:off x="11097047" y="4837364"/>
            <a:ext cx="724000" cy="626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0"/>
          <p:cNvSpPr/>
          <p:nvPr/>
        </p:nvSpPr>
        <p:spPr>
          <a:xfrm rot="10800000" flipH="1">
            <a:off x="11684759" y="5346509"/>
            <a:ext cx="316800" cy="2744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0"/>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76AA24C-4E9A-40C3-BCCD-3B8AC258F6CA}" type="slidenum">
              <a:rPr lang="en-IN" smtClean="0"/>
              <a:t>‹#›</a:t>
            </a:fld>
            <a:endParaRPr lang="en-IN"/>
          </a:p>
        </p:txBody>
      </p:sp>
    </p:spTree>
    <p:extLst>
      <p:ext uri="{BB962C8B-B14F-4D97-AF65-F5344CB8AC3E}">
        <p14:creationId xmlns:p14="http://schemas.microsoft.com/office/powerpoint/2010/main" val="211983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10267" y="2314133"/>
            <a:ext cx="6592400" cy="860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310267" y="3006833"/>
            <a:ext cx="6592400" cy="22132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8076" y="6380700"/>
            <a:ext cx="731600" cy="477200"/>
          </a:xfrm>
          <a:prstGeom prst="rect">
            <a:avLst/>
          </a:prstGeom>
          <a:noFill/>
          <a:ln>
            <a:noFill/>
          </a:ln>
        </p:spPr>
        <p:txBody>
          <a:bodyPr spcFirstLastPara="1" wrap="square" lIns="91425" tIns="91425" rIns="91425" bIns="91425" anchor="t" anchorCtr="0">
            <a:noAutofit/>
          </a:bodyPr>
          <a:lstStyle>
            <a:lvl1pPr lvl="0">
              <a:buNone/>
              <a:defRPr sz="1600">
                <a:solidFill>
                  <a:srgbClr val="19BBD5"/>
                </a:solidFill>
                <a:latin typeface="Nixie One"/>
                <a:ea typeface="Nixie One"/>
                <a:cs typeface="Nixie One"/>
                <a:sym typeface="Nixie One"/>
              </a:defRPr>
            </a:lvl1pPr>
            <a:lvl2pPr lvl="1">
              <a:buNone/>
              <a:defRPr sz="1600">
                <a:solidFill>
                  <a:srgbClr val="19BBD5"/>
                </a:solidFill>
                <a:latin typeface="Nixie One"/>
                <a:ea typeface="Nixie One"/>
                <a:cs typeface="Nixie One"/>
                <a:sym typeface="Nixie One"/>
              </a:defRPr>
            </a:lvl2pPr>
            <a:lvl3pPr lvl="2">
              <a:buNone/>
              <a:defRPr sz="1600">
                <a:solidFill>
                  <a:srgbClr val="19BBD5"/>
                </a:solidFill>
                <a:latin typeface="Nixie One"/>
                <a:ea typeface="Nixie One"/>
                <a:cs typeface="Nixie One"/>
                <a:sym typeface="Nixie One"/>
              </a:defRPr>
            </a:lvl3pPr>
            <a:lvl4pPr lvl="3">
              <a:buNone/>
              <a:defRPr sz="1600">
                <a:solidFill>
                  <a:srgbClr val="19BBD5"/>
                </a:solidFill>
                <a:latin typeface="Nixie One"/>
                <a:ea typeface="Nixie One"/>
                <a:cs typeface="Nixie One"/>
                <a:sym typeface="Nixie One"/>
              </a:defRPr>
            </a:lvl4pPr>
            <a:lvl5pPr lvl="4">
              <a:buNone/>
              <a:defRPr sz="1600">
                <a:solidFill>
                  <a:srgbClr val="19BBD5"/>
                </a:solidFill>
                <a:latin typeface="Nixie One"/>
                <a:ea typeface="Nixie One"/>
                <a:cs typeface="Nixie One"/>
                <a:sym typeface="Nixie One"/>
              </a:defRPr>
            </a:lvl5pPr>
            <a:lvl6pPr lvl="5">
              <a:buNone/>
              <a:defRPr sz="1600">
                <a:solidFill>
                  <a:srgbClr val="19BBD5"/>
                </a:solidFill>
                <a:latin typeface="Nixie One"/>
                <a:ea typeface="Nixie One"/>
                <a:cs typeface="Nixie One"/>
                <a:sym typeface="Nixie One"/>
              </a:defRPr>
            </a:lvl6pPr>
            <a:lvl7pPr lvl="6">
              <a:buNone/>
              <a:defRPr sz="1600">
                <a:solidFill>
                  <a:srgbClr val="19BBD5"/>
                </a:solidFill>
                <a:latin typeface="Nixie One"/>
                <a:ea typeface="Nixie One"/>
                <a:cs typeface="Nixie One"/>
                <a:sym typeface="Nixie One"/>
              </a:defRPr>
            </a:lvl7pPr>
            <a:lvl8pPr lvl="7">
              <a:buNone/>
              <a:defRPr sz="1600">
                <a:solidFill>
                  <a:srgbClr val="19BBD5"/>
                </a:solidFill>
                <a:latin typeface="Nixie One"/>
                <a:ea typeface="Nixie One"/>
                <a:cs typeface="Nixie One"/>
                <a:sym typeface="Nixie One"/>
              </a:defRPr>
            </a:lvl8pPr>
            <a:lvl9pPr lvl="8">
              <a:buNone/>
              <a:defRPr sz="1600">
                <a:solidFill>
                  <a:srgbClr val="19BBD5"/>
                </a:solidFill>
                <a:latin typeface="Nixie One"/>
                <a:ea typeface="Nixie One"/>
                <a:cs typeface="Nixie One"/>
                <a:sym typeface="Nixie One"/>
              </a:defRPr>
            </a:lvl9pPr>
          </a:lstStyle>
          <a:p>
            <a:fld id="{476AA24C-4E9A-40C3-BCCD-3B8AC258F6CA}" type="slidenum">
              <a:rPr lang="en-IN" smtClean="0"/>
              <a:t>‹#›</a:t>
            </a:fld>
            <a:endParaRPr lang="en-IN"/>
          </a:p>
        </p:txBody>
      </p:sp>
    </p:spTree>
    <p:extLst>
      <p:ext uri="{BB962C8B-B14F-4D97-AF65-F5344CB8AC3E}">
        <p14:creationId xmlns:p14="http://schemas.microsoft.com/office/powerpoint/2010/main" val="212498288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2746-859A-43E4-AE63-9D147F39A12D}"/>
              </a:ext>
            </a:extLst>
          </p:cNvPr>
          <p:cNvSpPr>
            <a:spLocks noGrp="1"/>
          </p:cNvSpPr>
          <p:nvPr>
            <p:ph type="ctrTitle"/>
          </p:nvPr>
        </p:nvSpPr>
        <p:spPr/>
        <p:txBody>
          <a:bodyPr/>
          <a:lstStyle/>
          <a:p>
            <a:r>
              <a:rPr lang="en-IN" dirty="0"/>
              <a:t>Gym Management System</a:t>
            </a:r>
          </a:p>
        </p:txBody>
      </p:sp>
    </p:spTree>
    <p:extLst>
      <p:ext uri="{BB962C8B-B14F-4D97-AF65-F5344CB8AC3E}">
        <p14:creationId xmlns:p14="http://schemas.microsoft.com/office/powerpoint/2010/main" val="259619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0404-EC11-4EA7-8D2D-0B0F175FB7EC}"/>
              </a:ext>
            </a:extLst>
          </p:cNvPr>
          <p:cNvSpPr>
            <a:spLocks noGrp="1"/>
          </p:cNvSpPr>
          <p:nvPr>
            <p:ph type="title"/>
          </p:nvPr>
        </p:nvSpPr>
        <p:spPr>
          <a:xfrm>
            <a:off x="2310267" y="2146432"/>
            <a:ext cx="6592400" cy="860400"/>
          </a:xfrm>
        </p:spPr>
        <p:txBody>
          <a:bodyPr/>
          <a:lstStyle/>
          <a:p>
            <a:r>
              <a:rPr lang="en-IN" dirty="0"/>
              <a:t>Members in the group</a:t>
            </a:r>
          </a:p>
        </p:txBody>
      </p:sp>
      <p:sp>
        <p:nvSpPr>
          <p:cNvPr id="3" name="Text Placeholder 2">
            <a:extLst>
              <a:ext uri="{FF2B5EF4-FFF2-40B4-BE49-F238E27FC236}">
                <a16:creationId xmlns:a16="http://schemas.microsoft.com/office/drawing/2014/main" id="{12E2E159-795E-4B6E-B921-F147770ED0A8}"/>
              </a:ext>
            </a:extLst>
          </p:cNvPr>
          <p:cNvSpPr>
            <a:spLocks noGrp="1"/>
          </p:cNvSpPr>
          <p:nvPr>
            <p:ph type="body" idx="1"/>
          </p:nvPr>
        </p:nvSpPr>
        <p:spPr>
          <a:xfrm>
            <a:off x="2310267" y="3006832"/>
            <a:ext cx="6592400" cy="2434743"/>
          </a:xfrm>
        </p:spPr>
        <p:txBody>
          <a:bodyPr/>
          <a:lstStyle/>
          <a:p>
            <a:r>
              <a:rPr lang="en-IN" dirty="0"/>
              <a:t>Abhishek Sharma</a:t>
            </a:r>
          </a:p>
          <a:p>
            <a:r>
              <a:rPr lang="en-IN" dirty="0"/>
              <a:t>Saurabh Kant</a:t>
            </a:r>
          </a:p>
          <a:p>
            <a:r>
              <a:rPr lang="en-IN" dirty="0" err="1"/>
              <a:t>Tannu</a:t>
            </a:r>
            <a:r>
              <a:rPr lang="en-IN" dirty="0"/>
              <a:t> </a:t>
            </a:r>
            <a:r>
              <a:rPr lang="en-IN" dirty="0" err="1"/>
              <a:t>Baghel</a:t>
            </a:r>
            <a:endParaRPr lang="en-IN" dirty="0"/>
          </a:p>
          <a:p>
            <a:r>
              <a:rPr lang="en-IN" dirty="0"/>
              <a:t>Vidhu Prakash</a:t>
            </a:r>
          </a:p>
          <a:p>
            <a:r>
              <a:rPr lang="en-IN" dirty="0"/>
              <a:t>Yashvardhan Kumar</a:t>
            </a:r>
          </a:p>
          <a:p>
            <a:r>
              <a:rPr lang="en-IN" dirty="0"/>
              <a:t>Mohammad </a:t>
            </a:r>
            <a:r>
              <a:rPr lang="en-IN" dirty="0" err="1"/>
              <a:t>Okasha</a:t>
            </a:r>
            <a:r>
              <a:rPr lang="en-IN" dirty="0"/>
              <a:t> Anjum</a:t>
            </a:r>
          </a:p>
        </p:txBody>
      </p:sp>
    </p:spTree>
    <p:extLst>
      <p:ext uri="{BB962C8B-B14F-4D97-AF65-F5344CB8AC3E}">
        <p14:creationId xmlns:p14="http://schemas.microsoft.com/office/powerpoint/2010/main" val="144704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9958-F9E4-428B-ACEF-BE6233FE08B3}"/>
              </a:ext>
            </a:extLst>
          </p:cNvPr>
          <p:cNvSpPr>
            <a:spLocks noGrp="1"/>
          </p:cNvSpPr>
          <p:nvPr>
            <p:ph type="title"/>
          </p:nvPr>
        </p:nvSpPr>
        <p:spPr>
          <a:xfrm>
            <a:off x="2310267" y="2146433"/>
            <a:ext cx="6592400" cy="860400"/>
          </a:xfrm>
        </p:spPr>
        <p:txBody>
          <a:bodyPr/>
          <a:lstStyle/>
          <a:p>
            <a:r>
              <a:rPr lang="en-IN" dirty="0"/>
              <a:t>About the Project</a:t>
            </a:r>
          </a:p>
        </p:txBody>
      </p:sp>
      <p:sp>
        <p:nvSpPr>
          <p:cNvPr id="3" name="Text Placeholder 2">
            <a:extLst>
              <a:ext uri="{FF2B5EF4-FFF2-40B4-BE49-F238E27FC236}">
                <a16:creationId xmlns:a16="http://schemas.microsoft.com/office/drawing/2014/main" id="{1A6F7DE8-1279-49C5-9175-FF12F22EF5CC}"/>
              </a:ext>
            </a:extLst>
          </p:cNvPr>
          <p:cNvSpPr>
            <a:spLocks noGrp="1"/>
          </p:cNvSpPr>
          <p:nvPr>
            <p:ph type="body" idx="1"/>
          </p:nvPr>
        </p:nvSpPr>
        <p:spPr>
          <a:xfrm>
            <a:off x="2310267" y="3006833"/>
            <a:ext cx="6592400" cy="3456720"/>
          </a:xfrm>
        </p:spPr>
        <p:txBody>
          <a:bodyPr/>
          <a:lstStyle/>
          <a:p>
            <a:r>
              <a:rPr lang="en-IN" dirty="0"/>
              <a:t>Proper management and maintaining records of the members</a:t>
            </a:r>
          </a:p>
          <a:p>
            <a:r>
              <a:rPr lang="en-IN" dirty="0"/>
              <a:t>Maintaining records of the monthly analysis of the members measurement respectively.</a:t>
            </a:r>
          </a:p>
          <a:p>
            <a:r>
              <a:rPr lang="en-IN" dirty="0"/>
              <a:t>Maintaining record of the fee paid and due.</a:t>
            </a:r>
          </a:p>
          <a:p>
            <a:r>
              <a:rPr lang="en-IN" dirty="0"/>
              <a:t>Keeping details of the personal instructors and members.</a:t>
            </a:r>
          </a:p>
          <a:p>
            <a:r>
              <a:rPr lang="en-IN" dirty="0"/>
              <a:t>Can appoint personal instructor apart from membership.</a:t>
            </a:r>
          </a:p>
          <a:p>
            <a:r>
              <a:rPr lang="en-IN" dirty="0"/>
              <a:t>Membership plan details, and discounts on a particular plan can be added.</a:t>
            </a:r>
          </a:p>
          <a:p>
            <a:r>
              <a:rPr lang="en-IN" dirty="0"/>
              <a:t>Maintaining records of the entry and exit of the member is recorded in register with entry time and exit time. (if any petty thievery occurs, it would be caught easily by seeing the entry and exit time of the members)</a:t>
            </a:r>
          </a:p>
        </p:txBody>
      </p:sp>
    </p:spTree>
    <p:extLst>
      <p:ext uri="{BB962C8B-B14F-4D97-AF65-F5344CB8AC3E}">
        <p14:creationId xmlns:p14="http://schemas.microsoft.com/office/powerpoint/2010/main" val="51862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9958-F9E4-428B-ACEF-BE6233FE08B3}"/>
              </a:ext>
            </a:extLst>
          </p:cNvPr>
          <p:cNvSpPr>
            <a:spLocks noGrp="1"/>
          </p:cNvSpPr>
          <p:nvPr>
            <p:ph type="title"/>
          </p:nvPr>
        </p:nvSpPr>
        <p:spPr>
          <a:xfrm>
            <a:off x="2310267" y="2146433"/>
            <a:ext cx="6592400" cy="860400"/>
          </a:xfrm>
        </p:spPr>
        <p:txBody>
          <a:bodyPr/>
          <a:lstStyle/>
          <a:p>
            <a:endParaRPr lang="en-IN" dirty="0"/>
          </a:p>
        </p:txBody>
      </p:sp>
      <p:sp>
        <p:nvSpPr>
          <p:cNvPr id="3" name="Text Placeholder 2">
            <a:extLst>
              <a:ext uri="{FF2B5EF4-FFF2-40B4-BE49-F238E27FC236}">
                <a16:creationId xmlns:a16="http://schemas.microsoft.com/office/drawing/2014/main" id="{1A6F7DE8-1279-49C5-9175-FF12F22EF5CC}"/>
              </a:ext>
            </a:extLst>
          </p:cNvPr>
          <p:cNvSpPr>
            <a:spLocks noGrp="1"/>
          </p:cNvSpPr>
          <p:nvPr>
            <p:ph type="body" idx="1"/>
          </p:nvPr>
        </p:nvSpPr>
        <p:spPr>
          <a:xfrm>
            <a:off x="2310267" y="3006833"/>
            <a:ext cx="6592400" cy="3456720"/>
          </a:xfrm>
        </p:spPr>
        <p:txBody>
          <a:bodyPr/>
          <a:lstStyle/>
          <a:p>
            <a:endParaRPr lang="en-IN" dirty="0"/>
          </a:p>
        </p:txBody>
      </p:sp>
    </p:spTree>
    <p:extLst>
      <p:ext uri="{BB962C8B-B14F-4D97-AF65-F5344CB8AC3E}">
        <p14:creationId xmlns:p14="http://schemas.microsoft.com/office/powerpoint/2010/main" val="26623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9958-F9E4-428B-ACEF-BE6233FE08B3}"/>
              </a:ext>
            </a:extLst>
          </p:cNvPr>
          <p:cNvSpPr>
            <a:spLocks noGrp="1"/>
          </p:cNvSpPr>
          <p:nvPr>
            <p:ph type="title"/>
          </p:nvPr>
        </p:nvSpPr>
        <p:spPr>
          <a:xfrm>
            <a:off x="2310267" y="2146433"/>
            <a:ext cx="6592400" cy="860400"/>
          </a:xfrm>
        </p:spPr>
        <p:txBody>
          <a:bodyPr/>
          <a:lstStyle/>
          <a:p>
            <a:endParaRPr lang="en-IN" dirty="0"/>
          </a:p>
        </p:txBody>
      </p:sp>
      <p:sp>
        <p:nvSpPr>
          <p:cNvPr id="3" name="Text Placeholder 2">
            <a:extLst>
              <a:ext uri="{FF2B5EF4-FFF2-40B4-BE49-F238E27FC236}">
                <a16:creationId xmlns:a16="http://schemas.microsoft.com/office/drawing/2014/main" id="{1A6F7DE8-1279-49C5-9175-FF12F22EF5CC}"/>
              </a:ext>
            </a:extLst>
          </p:cNvPr>
          <p:cNvSpPr>
            <a:spLocks noGrp="1"/>
          </p:cNvSpPr>
          <p:nvPr>
            <p:ph type="body" idx="1"/>
          </p:nvPr>
        </p:nvSpPr>
        <p:spPr>
          <a:xfrm>
            <a:off x="2310267" y="3006833"/>
            <a:ext cx="6592400" cy="3456720"/>
          </a:xfrm>
        </p:spPr>
        <p:txBody>
          <a:bodyPr/>
          <a:lstStyle/>
          <a:p>
            <a:endParaRPr lang="en-IN" dirty="0"/>
          </a:p>
        </p:txBody>
      </p:sp>
    </p:spTree>
    <p:extLst>
      <p:ext uri="{BB962C8B-B14F-4D97-AF65-F5344CB8AC3E}">
        <p14:creationId xmlns:p14="http://schemas.microsoft.com/office/powerpoint/2010/main" val="342204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9958-F9E4-428B-ACEF-BE6233FE08B3}"/>
              </a:ext>
            </a:extLst>
          </p:cNvPr>
          <p:cNvSpPr>
            <a:spLocks noGrp="1"/>
          </p:cNvSpPr>
          <p:nvPr>
            <p:ph type="title"/>
          </p:nvPr>
        </p:nvSpPr>
        <p:spPr>
          <a:xfrm>
            <a:off x="2310267" y="2146433"/>
            <a:ext cx="6592400" cy="860400"/>
          </a:xfrm>
        </p:spPr>
        <p:txBody>
          <a:bodyPr/>
          <a:lstStyle/>
          <a:p>
            <a:endParaRPr lang="en-IN" dirty="0"/>
          </a:p>
        </p:txBody>
      </p:sp>
      <p:sp>
        <p:nvSpPr>
          <p:cNvPr id="3" name="Text Placeholder 2">
            <a:extLst>
              <a:ext uri="{FF2B5EF4-FFF2-40B4-BE49-F238E27FC236}">
                <a16:creationId xmlns:a16="http://schemas.microsoft.com/office/drawing/2014/main" id="{1A6F7DE8-1279-49C5-9175-FF12F22EF5CC}"/>
              </a:ext>
            </a:extLst>
          </p:cNvPr>
          <p:cNvSpPr>
            <a:spLocks noGrp="1"/>
          </p:cNvSpPr>
          <p:nvPr>
            <p:ph type="body" idx="1"/>
          </p:nvPr>
        </p:nvSpPr>
        <p:spPr>
          <a:xfrm>
            <a:off x="2310267" y="3006833"/>
            <a:ext cx="6592400" cy="3456720"/>
          </a:xfrm>
        </p:spPr>
        <p:txBody>
          <a:bodyPr/>
          <a:lstStyle/>
          <a:p>
            <a:endParaRPr lang="en-IN" dirty="0"/>
          </a:p>
        </p:txBody>
      </p:sp>
    </p:spTree>
    <p:extLst>
      <p:ext uri="{BB962C8B-B14F-4D97-AF65-F5344CB8AC3E}">
        <p14:creationId xmlns:p14="http://schemas.microsoft.com/office/powerpoint/2010/main" val="777522882"/>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Imogen · SlidesCarnival</Template>
  <TotalTime>915</TotalTime>
  <Words>127</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Helvetica Neue</vt:lpstr>
      <vt:lpstr>Muli</vt:lpstr>
      <vt:lpstr>Nixie One</vt:lpstr>
      <vt:lpstr>Imogen template</vt:lpstr>
      <vt:lpstr>Gym Management System</vt:lpstr>
      <vt:lpstr>Members in the group</vt:lpstr>
      <vt:lpstr>About the Project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dc:title>
  <dc:creator>Yashvardhan Kumar</dc:creator>
  <cp:lastModifiedBy>Yashvardhan Kumar</cp:lastModifiedBy>
  <cp:revision>2</cp:revision>
  <dcterms:created xsi:type="dcterms:W3CDTF">2021-11-09T05:19:12Z</dcterms:created>
  <dcterms:modified xsi:type="dcterms:W3CDTF">2021-11-11T19:46:12Z</dcterms:modified>
</cp:coreProperties>
</file>