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/>
              <a:t>TRAFFIC BUZZ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610600" cy="2590800"/>
          </a:xfrm>
        </p:spPr>
        <p:txBody>
          <a:bodyPr>
            <a:normAutofit/>
          </a:bodyPr>
          <a:lstStyle/>
          <a:p>
            <a:r>
              <a:rPr lang="en-IN" dirty="0" smtClean="0"/>
              <a:t>STATEMENT PROBLEM .1</a:t>
            </a:r>
          </a:p>
          <a:p>
            <a:r>
              <a:rPr lang="en-IN" dirty="0" smtClean="0"/>
              <a:t>Hectic </a:t>
            </a:r>
            <a:r>
              <a:rPr lang="en-IN" dirty="0" err="1" smtClean="0"/>
              <a:t>Pune</a:t>
            </a:r>
            <a:r>
              <a:rPr lang="en-IN" dirty="0" smtClean="0"/>
              <a:t> traffic </a:t>
            </a:r>
            <a:r>
              <a:rPr lang="en-IN" dirty="0" smtClean="0"/>
              <a:t>Control System</a:t>
            </a:r>
          </a:p>
          <a:p>
            <a:r>
              <a:rPr lang="en-IN" dirty="0" smtClean="0"/>
              <a:t>For Localities of </a:t>
            </a:r>
            <a:r>
              <a:rPr lang="en-IN" dirty="0" err="1" smtClean="0"/>
              <a:t>Pune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OUR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 find the  path which take minimum time from source(student home) to reach COEP  by  using traffic density system.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b="1" u="sng" dirty="0" smtClean="0"/>
              <a:t>WHAT  WE ARE DOING?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r>
              <a:rPr lang="en-IN" dirty="0" smtClean="0"/>
              <a:t>We are creating a counter using a electric   </a:t>
            </a:r>
            <a:r>
              <a:rPr lang="en-IN" dirty="0" smtClean="0"/>
              <a:t>switch</a:t>
            </a:r>
            <a:r>
              <a:rPr lang="en-IN" dirty="0" smtClean="0"/>
              <a:t> </a:t>
            </a:r>
            <a:r>
              <a:rPr lang="en-IN" dirty="0" smtClean="0"/>
              <a:t>.  This  counter  is fixed along with speed breaker.</a:t>
            </a:r>
          </a:p>
          <a:p>
            <a:r>
              <a:rPr lang="en-IN" dirty="0" smtClean="0"/>
              <a:t>And this  speed breaker is fixed at a particular distance from  traffic signal.</a:t>
            </a:r>
          </a:p>
          <a:p>
            <a:r>
              <a:rPr lang="en-IN" dirty="0" smtClean="0"/>
              <a:t>Whenever  there is a red signal this counter starts  and start counting number of vehicles gathering near signal . Maximum limit of  counter is till, speed breaker.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Schematic diagram</a:t>
            </a:r>
            <a:endParaRPr lang="en-IN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81" y="2362200"/>
            <a:ext cx="9024319" cy="3581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car moves on speed breaker this completes the circuit  and counts increases by 1.</a:t>
            </a:r>
          </a:p>
          <a:p>
            <a:r>
              <a:rPr lang="en-IN" dirty="0" smtClean="0"/>
              <a:t>On every  road  we are going to put this circuit and with help of  GPS MODULE  we can locate the different circuit .</a:t>
            </a:r>
          </a:p>
          <a:p>
            <a:r>
              <a:rPr lang="en-IN" dirty="0" smtClean="0"/>
              <a:t>User can access this value through android app.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6890404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COST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                    FOR 1 SIGNAL</a:t>
            </a:r>
          </a:p>
          <a:p>
            <a:r>
              <a:rPr lang="en-IN" dirty="0" smtClean="0"/>
              <a:t>Equipments required-</a:t>
            </a:r>
          </a:p>
          <a:p>
            <a:r>
              <a:rPr lang="en-IN" dirty="0" smtClean="0"/>
              <a:t>                                            QUANTITY                TOTAL</a:t>
            </a:r>
          </a:p>
          <a:p>
            <a:pPr>
              <a:buNone/>
            </a:pPr>
            <a:r>
              <a:rPr lang="en-IN" dirty="0" smtClean="0"/>
              <a:t>   - </a:t>
            </a:r>
            <a:r>
              <a:rPr lang="en-IN" dirty="0" err="1" smtClean="0"/>
              <a:t>arduino</a:t>
            </a:r>
            <a:r>
              <a:rPr lang="en-IN" dirty="0" smtClean="0"/>
              <a:t> </a:t>
            </a:r>
            <a:r>
              <a:rPr lang="en-IN" dirty="0" err="1" smtClean="0"/>
              <a:t>uno</a:t>
            </a:r>
            <a:r>
              <a:rPr lang="en-IN" dirty="0" smtClean="0"/>
              <a:t> -                    1                                 300</a:t>
            </a:r>
          </a:p>
          <a:p>
            <a:pPr>
              <a:buNone/>
            </a:pPr>
            <a:r>
              <a:rPr lang="en-IN" dirty="0" smtClean="0"/>
              <a:t>   - </a:t>
            </a:r>
            <a:r>
              <a:rPr lang="en-IN" dirty="0" err="1" smtClean="0"/>
              <a:t>wifi</a:t>
            </a:r>
            <a:r>
              <a:rPr lang="en-IN" dirty="0" smtClean="0"/>
              <a:t> module-                     1                                  150</a:t>
            </a:r>
          </a:p>
          <a:p>
            <a:pPr>
              <a:buNone/>
            </a:pPr>
            <a:r>
              <a:rPr lang="en-IN" dirty="0" smtClean="0"/>
              <a:t>   -  GPS module NEO -6M-  4                                  2800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mtClean="0"/>
              <a:t>                             TOTAL –Rs 3250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          THANK YOU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SLOT NO -13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198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TRAFFIC BUZZ</vt:lpstr>
      <vt:lpstr>OUR IDEA</vt:lpstr>
      <vt:lpstr> WHAT  WE ARE DOING? </vt:lpstr>
      <vt:lpstr>Schematic diagram</vt:lpstr>
      <vt:lpstr>Slide 5</vt:lpstr>
      <vt:lpstr>FLOW CHART</vt:lpstr>
      <vt:lpstr>COST ANALYSIS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BUZZ</dc:title>
  <dc:creator>RIS M K SINGH</dc:creator>
  <cp:lastModifiedBy>admin</cp:lastModifiedBy>
  <cp:revision>2</cp:revision>
  <dcterms:created xsi:type="dcterms:W3CDTF">2006-08-16T00:00:00Z</dcterms:created>
  <dcterms:modified xsi:type="dcterms:W3CDTF">2017-09-17T11:43:54Z</dcterms:modified>
</cp:coreProperties>
</file>