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62" r:id="rId9"/>
    <p:sldId id="268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8D05-6535-9A07-5186-33D761B11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38AA-3DA4-0CB2-D6AE-FF757CD99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E24B-5A23-1040-D08E-45874690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7D23-E5EA-1A8D-75AB-412E387C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4B5A-2CFB-BE8F-AE08-B1C5A06D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4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94BB-E4BD-76E3-5B7E-A295094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22932-75F3-F885-9387-60C1B685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EE53-8F06-ADD4-2446-C02B9982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D4B9-16E3-18E7-3CD9-E71EDBE5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817D-6CBC-39F0-FA7F-3281E05A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530A7-C13E-8034-2127-9D8897533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E1594-E673-992C-0C07-0659A83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2156-F91D-2C7E-C850-9E84EA8E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5C63-5248-9941-4C9D-4D5A5EE0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8EEB-D715-625F-8DDA-4401E37C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C8D8-7907-9639-C10E-0EAFD1D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7F2F-D446-6850-6824-C7279AD9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A877-AEDB-ADD2-615D-1DDE5FC8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A970-C197-73BD-DEF7-2451024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83F9-CB6B-870B-9059-5888BF4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2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96E4-1986-BF10-04F7-7AD29138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3567-092B-E814-9A85-060C3E24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4AF0E-14FE-EEA0-9D4D-6713554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82BC-5178-9AE6-2D64-FC9578E0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4010-81AB-9E3B-7C49-30FD0EA1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9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0A69-6658-EDFE-AE17-47AAADBB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7331-A88A-1C19-4B1C-18A3B041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80983-198F-7DF4-0368-944943FD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E746-610A-4A64-E538-E5BB5FD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7C54-4565-0195-E265-572CCEA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F585-1A9F-7257-4D0A-C001488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0CE2-AB15-6EBA-6B41-807E858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6427-6E42-7AB5-AF2E-CA3251BA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E953-727A-24EA-070A-D94A654B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7F4-097B-243F-AAB0-5D4F55383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BF89C-7C1A-C6F9-A29C-CBF73DDB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756AC-7BA8-1F56-F9C0-3EAC09EB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7340A-3702-FC60-1A23-E63481CF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B2CFE-B686-B630-6167-3113CFEA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68C7-AF83-8C73-05EA-D6232BC1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4F0FA-8742-09C4-4509-1A0AEE3B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FA65-5282-8607-5B00-5094A1DD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8C945-F881-8580-CFBA-29684560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4371-7AE5-C8C2-B355-B967ED9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D0C2-0C59-13E4-44AC-6534D8A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59FC-6DE5-2889-1874-F9390BA8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9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A77-0432-6510-7FF9-CCAEB6D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7676-4074-ED2E-54A5-BFCF5BE6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6DA9D-10F3-CA05-10EB-0DBC67E8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FA61-457D-EE77-6889-B7079A9F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DD39-524F-3750-692F-2BC3C263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5CEC-630C-DCAC-9B33-F92CB97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1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4328-615D-C0D8-554D-4C7CEAC4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81BDF-DAE1-D30A-E9B4-394AC2C6D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79F-3CDD-6F7C-EDCF-1488821A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B0A5-1CD6-74E4-D7F0-A5732A5C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46F9-E080-0178-56F5-0BF0BA4D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C1074-9D30-FC36-3D03-91BFBC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86603-C918-1BCB-934A-95D331C0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E03C-9DDA-B75A-7EA2-3EDF5456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8E0F-01A7-2A13-5439-3B45389C7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C4E2-E503-4FD8-8C7F-08341A6D2A1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9C19-965E-485B-29F0-EA5692BC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852F-3E40-67EF-F786-12B3BDDBC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3064-F74F-425E-AEC2-FC048F824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5BB34-5C67-2748-2924-DB93744A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6893"/>
            <a:ext cx="9144000" cy="4675367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sz="5400" dirty="0"/>
              <a:t>   </a:t>
            </a:r>
            <a:r>
              <a:rPr lang="en-US" sz="9600" dirty="0">
                <a:solidFill>
                  <a:srgbClr val="FF0000"/>
                </a:solidFill>
              </a:rPr>
              <a:t>Daily Routine </a:t>
            </a:r>
            <a:endParaRPr lang="en-IN" sz="5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dirty="0">
                <a:solidFill>
                  <a:srgbClr val="C00000"/>
                </a:solidFill>
              </a:rPr>
              <a:t>Represented By:</a:t>
            </a:r>
          </a:p>
          <a:p>
            <a:pPr algn="l"/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Yashveer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(1903410100047)</a:t>
            </a:r>
          </a:p>
          <a:p>
            <a:pPr algn="l"/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Lavkush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chaudhary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(19034101000)</a:t>
            </a:r>
          </a:p>
          <a:p>
            <a:pPr algn="l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Vineet Saraswat(19034101000)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20AFD8-B39E-FCA5-4F6C-3D0B61B3FF4A}"/>
              </a:ext>
            </a:extLst>
          </p:cNvPr>
          <p:cNvCxnSpPr>
            <a:cxnSpLocks/>
          </p:cNvCxnSpPr>
          <p:nvPr/>
        </p:nvCxnSpPr>
        <p:spPr>
          <a:xfrm>
            <a:off x="2544417" y="2918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8B9C3-AAA1-5E03-CB76-42C8CAE046FA}"/>
              </a:ext>
            </a:extLst>
          </p:cNvPr>
          <p:cNvCxnSpPr>
            <a:cxnSpLocks/>
          </p:cNvCxnSpPr>
          <p:nvPr/>
        </p:nvCxnSpPr>
        <p:spPr>
          <a:xfrm flipH="1">
            <a:off x="2560320" y="2934031"/>
            <a:ext cx="6639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6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AB57D-ADE6-A911-4EFF-4C841D8C88E9}"/>
              </a:ext>
            </a:extLst>
          </p:cNvPr>
          <p:cNvSpPr txBox="1"/>
          <p:nvPr/>
        </p:nvSpPr>
        <p:spPr>
          <a:xfrm>
            <a:off x="286870" y="1347445"/>
            <a:ext cx="770068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buying/selling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find particular available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 in cloud data base so buying/selling 24/7.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reach to customers , there is no theoretical geographic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and Friendly web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operational costs and better quality of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e-commerce products because of we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Are providing food services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FC51E-2407-CBF7-364D-3268736E966C}"/>
              </a:ext>
            </a:extLst>
          </p:cNvPr>
          <p:cNvSpPr txBox="1"/>
          <p:nvPr/>
        </p:nvSpPr>
        <p:spPr>
          <a:xfrm>
            <a:off x="3182470" y="255494"/>
            <a:ext cx="663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OUR WEBSITE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A425D-2404-2296-1C5C-998488ACCB2A}"/>
              </a:ext>
            </a:extLst>
          </p:cNvPr>
          <p:cNvSpPr txBox="1"/>
          <p:nvPr/>
        </p:nvSpPr>
        <p:spPr>
          <a:xfrm>
            <a:off x="2864223" y="403412"/>
            <a:ext cx="737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OUR WEBSITE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EE010-FCFA-9537-FE4E-587B1F346179}"/>
              </a:ext>
            </a:extLst>
          </p:cNvPr>
          <p:cNvSpPr txBox="1"/>
          <p:nvPr/>
        </p:nvSpPr>
        <p:spPr>
          <a:xfrm>
            <a:off x="448235" y="155181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providing complete information of each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cart is not connected to body cleaner cart at the present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admin penal.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opening time is little bit slow.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31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8587-75B2-93D6-C5C2-96BDE56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458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</a:rPr>
              <a:t>FUTURE UPDATION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6C2C-A37F-F57D-F90D-1F1C2B4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new more products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new technologies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new or good thing so that the finding of product is easy for the user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new method for transactions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3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B222-1063-894C-7090-4DAD22A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74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D451-A6FC-4A89-E2A5-478BCDD5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92"/>
            <a:ext cx="7295984" cy="4395871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What is E-commerce website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Why use E-commerce 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What is cloud computing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Purpose of project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Our services  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Modules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Flow chart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Advantages of E-commerce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Disadvantages of E-commerce </a:t>
            </a:r>
          </a:p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Future </a:t>
            </a:r>
            <a:r>
              <a:rPr lang="en-IN" sz="3600" dirty="0" err="1">
                <a:solidFill>
                  <a:schemeClr val="accent4">
                    <a:lumMod val="50000"/>
                  </a:schemeClr>
                </a:solidFill>
              </a:rPr>
              <a:t>updation</a:t>
            </a:r>
            <a:endParaRPr lang="en-IN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6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7EC2-554D-93CD-C73F-318C201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2F9-CAFD-710B-E6D2-1381CF02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Commonly known as Electronic- marketing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It consists selling and buying goods services over the internet </a:t>
            </a:r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E-commerce is the purchasing ,selling and exchanging goods and services over computer  networks</a:t>
            </a:r>
          </a:p>
        </p:txBody>
      </p:sp>
    </p:spTree>
    <p:extLst>
      <p:ext uri="{BB962C8B-B14F-4D97-AF65-F5344CB8AC3E}">
        <p14:creationId xmlns:p14="http://schemas.microsoft.com/office/powerpoint/2010/main" val="4423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066-D06C-0C7C-9800-B2FB6DC0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Why use E-commerce…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F336-2C43-A653-9C93-ED4CE692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665"/>
            <a:ext cx="10515600" cy="2433100"/>
          </a:xfrm>
        </p:spPr>
        <p:txBody>
          <a:bodyPr/>
          <a:lstStyle/>
          <a:p>
            <a:r>
              <a:rPr lang="en-IN" dirty="0"/>
              <a:t>Low  Entry cost</a:t>
            </a:r>
          </a:p>
          <a:p>
            <a:r>
              <a:rPr lang="en-IN" dirty="0"/>
              <a:t>Reduce transaction cost </a:t>
            </a:r>
          </a:p>
          <a:p>
            <a:r>
              <a:rPr lang="en-IN" dirty="0"/>
              <a:t>Access the global market</a:t>
            </a:r>
          </a:p>
          <a:p>
            <a:r>
              <a:rPr lang="en-IN" dirty="0"/>
              <a:t>Reduce the time  </a:t>
            </a:r>
          </a:p>
        </p:txBody>
      </p:sp>
    </p:spTree>
    <p:extLst>
      <p:ext uri="{BB962C8B-B14F-4D97-AF65-F5344CB8AC3E}">
        <p14:creationId xmlns:p14="http://schemas.microsoft.com/office/powerpoint/2010/main" val="20129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26C1-3EE4-B020-4EA6-75BD0C99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cloud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4DF8-5E85-96A9-CA53-F270F107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allows organizations to scale faster and more efficiently without the burden of having to buy and maintain their own physical data centers and servers.</a:t>
            </a:r>
          </a:p>
          <a:p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loud computing uses internet to connect users to a cloud platform where they request and access rented computing services.</a:t>
            </a:r>
          </a:p>
          <a:p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It also solve the budget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30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33E-1141-E25E-A27D-82B257B4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1"/>
            <a:ext cx="10515600" cy="105815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80FA-E0A4-4F77-A540-15F6EC53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4518"/>
            <a:ext cx="10515600" cy="2035534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Company can sells their product over internet and earn profit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Though the website we try to aware our customer for their Health and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   Nature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Customer can buy the products easily and save their time </a:t>
            </a:r>
          </a:p>
        </p:txBody>
      </p:sp>
    </p:spTree>
    <p:extLst>
      <p:ext uri="{BB962C8B-B14F-4D97-AF65-F5344CB8AC3E}">
        <p14:creationId xmlns:p14="http://schemas.microsoft.com/office/powerpoint/2010/main" val="40349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B443-F685-4F2E-A0DA-D2528EE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EA37-FE0A-8586-DD4E-1370016C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our website dealing with 2 services</a:t>
            </a:r>
          </a:p>
          <a:p>
            <a:pPr marL="0" indent="0" algn="ctr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Our website provide daily usable body cleaning products.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Our website also offering healthy food to the customers.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54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3BA8-F7A9-85BD-2C95-12A1A9E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>
                <a:solidFill>
                  <a:srgbClr val="C00000"/>
                </a:solidFill>
              </a:rPr>
              <a:t>Modules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C52C-3BBD-6131-8082-D4347A17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Home 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Account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Contact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About 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Products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Product details</a:t>
            </a:r>
          </a:p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Cart </a:t>
            </a:r>
          </a:p>
        </p:txBody>
      </p:sp>
    </p:spTree>
    <p:extLst>
      <p:ext uri="{BB962C8B-B14F-4D97-AF65-F5344CB8AC3E}">
        <p14:creationId xmlns:p14="http://schemas.microsoft.com/office/powerpoint/2010/main" val="31687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322D92-90BC-75D4-092A-1A6E0D0B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chart </a:t>
            </a:r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588B9517-4FB8-2C34-05B6-25E5F238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032" y="1690688"/>
            <a:ext cx="8005665" cy="4817674"/>
          </a:xfrm>
        </p:spPr>
      </p:pic>
    </p:spTree>
    <p:extLst>
      <p:ext uri="{BB962C8B-B14F-4D97-AF65-F5344CB8AC3E}">
        <p14:creationId xmlns:p14="http://schemas.microsoft.com/office/powerpoint/2010/main" val="349032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375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Table of content</vt:lpstr>
      <vt:lpstr>What is E-commerce</vt:lpstr>
      <vt:lpstr>Why use E-commerce… ??</vt:lpstr>
      <vt:lpstr>What is cloud computing </vt:lpstr>
      <vt:lpstr>Purpose of project</vt:lpstr>
      <vt:lpstr>services</vt:lpstr>
      <vt:lpstr>Modules </vt:lpstr>
      <vt:lpstr>Flow chart </vt:lpstr>
      <vt:lpstr>PowerPoint Presentation</vt:lpstr>
      <vt:lpstr>PowerPoint Presentation</vt:lpstr>
      <vt:lpstr>FUTURE UPDATION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Redstore</dc:title>
  <dc:creator>Krishan</dc:creator>
  <cp:lastModifiedBy>indraveer verma</cp:lastModifiedBy>
  <cp:revision>38</cp:revision>
  <dcterms:created xsi:type="dcterms:W3CDTF">2022-12-06T16:53:34Z</dcterms:created>
  <dcterms:modified xsi:type="dcterms:W3CDTF">2023-04-19T17:28:20Z</dcterms:modified>
</cp:coreProperties>
</file>