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howSpecialPlsOnTitleSld="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Lst>
  <p:sldSz type="screen16x9" cy="6858000" cx="12192000"/>
  <p:notesSz cx="6858000" cy="9144000"/>
  <p:embeddedFontLst>
    <p:embeddedFont>
      <p:font typeface="Garamond" panose="02020404030301010803" pitchFamily="18" charset="0"/>
      <p:regular r:id="rId9"/>
      <p:bold r:id="rId10"/>
      <p:italic r:id="rId11"/>
      <p:boldItalic r:id="rId12"/>
    </p:embeddedFont>
    <p:embeddedFont>
      <p:font typeface="Oswald" panose="00000500000000000000" pitchFamily="2" charset="0"/>
      <p:regular r:id="rId13"/>
      <p:bold r:id="rId14"/>
    </p:embeddedFont>
    <p:embeddedFont>
      <p:font typeface="Roboto" panose="02000000000000000000" pitchFamily="2" charset="0"/>
      <p:regular r:id="rId15"/>
      <p:bold r:id="rId16"/>
      <p:italic r:id="rId17"/>
      <p:boldItalic r:id="rId18"/>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33D8043B-F027-4FE3-99F8-E627C1A27114}"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75" d="100"/>
          <a:sy n="75" d="100"/>
        </p:scale>
        <p:origin x="946"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font" Target="fonts/font1.fntdata"/><Relationship Id="rId10" Type="http://schemas.openxmlformats.org/officeDocument/2006/relationships/font" Target="fonts/font2.fntdata"/><Relationship Id="rId11" Type="http://schemas.openxmlformats.org/officeDocument/2006/relationships/font" Target="fonts/font3.fntdata"/><Relationship Id="rId12" Type="http://schemas.openxmlformats.org/officeDocument/2006/relationships/font" Target="fonts/font4.fntdata"/><Relationship Id="rId13" Type="http://schemas.openxmlformats.org/officeDocument/2006/relationships/font" Target="fonts/font5.fntdata"/><Relationship Id="rId14" Type="http://schemas.openxmlformats.org/officeDocument/2006/relationships/font" Target="fonts/font6.fntdata"/><Relationship Id="rId15" Type="http://schemas.openxmlformats.org/officeDocument/2006/relationships/font" Target="fonts/font7.fntdata"/><Relationship Id="rId16" Type="http://schemas.openxmlformats.org/officeDocument/2006/relationships/font" Target="fonts/font8.fntdata"/><Relationship Id="rId17" Type="http://schemas.openxmlformats.org/officeDocument/2006/relationships/font" Target="fonts/font9.fntdata"/><Relationship Id="rId18" Type="http://schemas.openxmlformats.org/officeDocument/2006/relationships/font" Target="fonts/font10.fntdata"/><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57" name="Shape 2"/>
        <p:cNvGrpSpPr/>
        <p:nvPr/>
      </p:nvGrpSpPr>
      <p:grpSpPr>
        <a:xfrm>
          <a:off x="0" y="0"/>
          <a:ext cx="0" cy="0"/>
          <a:chOff x="0" y="0"/>
          <a:chExt cx="0" cy="0"/>
        </a:xfrm>
      </p:grpSpPr>
      <p:sp>
        <p:nvSpPr>
          <p:cNvPr id="1048717" name="Google Shape;3;n"/>
          <p:cNvSpPr txBox="1">
            <a:spLocks noGrp="1"/>
          </p:cNvSpPr>
          <p:nvPr>
            <p:ph type="hdr" idx="2"/>
          </p:nvPr>
        </p:nvSpPr>
        <p:spPr>
          <a:xfrm>
            <a:off x="0" y="0"/>
            <a:ext cx="2971800" cy="4572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18" name="Google Shape;4;n"/>
          <p:cNvSpPr txBox="1">
            <a:spLocks noGrp="1"/>
          </p:cNvSpPr>
          <p:nvPr>
            <p:ph type="dt" idx="10"/>
          </p:nvPr>
        </p:nvSpPr>
        <p:spPr>
          <a:xfrm>
            <a:off x="3884613" y="0"/>
            <a:ext cx="2971800" cy="457200"/>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19" name="Google Shape;5;n"/>
          <p:cNvSpPr>
            <a:spLocks noChangeAspect="1" noRot="1" noGrp="1"/>
          </p:cNvSpPr>
          <p:nvPr>
            <p:ph type="sldImg" idx="3"/>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20" name="Google Shape;6;n"/>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lstStyle>
            <a:lvl1pPr algn="l" indent="-228600" lvl="0" marL="457200" marR="0" rtl="0">
              <a:spcBef>
                <a:spcPts val="36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36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36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36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36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21" name="Google Shape;7;n"/>
          <p:cNvSpPr txBox="1">
            <a:spLocks noGrp="1"/>
          </p:cNvSpPr>
          <p:nvPr>
            <p:ph type="ftr" idx="11"/>
          </p:nvPr>
        </p:nvSpPr>
        <p:spPr>
          <a:xfrm>
            <a:off x="0" y="8685213"/>
            <a:ext cx="2971800" cy="457200"/>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22" name="Google Shape;8;n"/>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 name="Shape 84"/>
        <p:cNvGrpSpPr/>
        <p:nvPr/>
      </p:nvGrpSpPr>
      <p:grpSpPr>
        <a:xfrm>
          <a:off x="0" y="0"/>
          <a:ext cx="0" cy="0"/>
          <a:chOff x="0" y="0"/>
          <a:chExt cx="0" cy="0"/>
        </a:xfrm>
      </p:grpSpPr>
      <p:sp>
        <p:nvSpPr>
          <p:cNvPr id="1048591" name="Google Shape;85;p1: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360"/>
              </a:spcBef>
              <a:spcAft>
                <a:spcPts val="0"/>
              </a:spcAft>
              <a:buNone/>
            </a:pPr>
          </a:p>
        </p:txBody>
      </p:sp>
      <p:sp>
        <p:nvSpPr>
          <p:cNvPr id="1048592" name="Google Shape;86;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 name="Shape 95"/>
        <p:cNvGrpSpPr/>
        <p:nvPr/>
      </p:nvGrpSpPr>
      <p:grpSpPr>
        <a:xfrm>
          <a:off x="0" y="0"/>
          <a:ext cx="0" cy="0"/>
          <a:chOff x="0" y="0"/>
          <a:chExt cx="0" cy="0"/>
        </a:xfrm>
      </p:grpSpPr>
      <p:sp>
        <p:nvSpPr>
          <p:cNvPr id="1048617" name="Google Shape;96;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8618" name="Google Shape;97;p2: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19" name="Google Shape;98;p2:notes"/>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2</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107"/>
        <p:cNvGrpSpPr/>
        <p:nvPr/>
      </p:nvGrpSpPr>
      <p:grpSpPr>
        <a:xfrm>
          <a:off x="0" y="0"/>
          <a:ext cx="0" cy="0"/>
          <a:chOff x="0" y="0"/>
          <a:chExt cx="0" cy="0"/>
        </a:xfrm>
      </p:grpSpPr>
      <p:sp>
        <p:nvSpPr>
          <p:cNvPr id="1048635" name="Google Shape;108;p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8636" name="Google Shape;109;p3: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7" name="Google Shape;110;p3:notes"/>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3</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137"/>
        <p:cNvGrpSpPr/>
        <p:nvPr/>
      </p:nvGrpSpPr>
      <p:grpSpPr>
        <a:xfrm>
          <a:off x="0" y="0"/>
          <a:ext cx="0" cy="0"/>
          <a:chOff x="0" y="0"/>
          <a:chExt cx="0" cy="0"/>
        </a:xfrm>
      </p:grpSpPr>
      <p:sp>
        <p:nvSpPr>
          <p:cNvPr id="1048643" name="Google Shape;138;p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8644" name="Google Shape;139;p4: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5" name="Google Shape;140;p4:notes"/>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Calibri"/>
              <a:buNone/>
            </a:pPr>
            <a:fld id="{00000000-1234-1234-1234-123412341234}" type="slidenum">
              <a:rPr b="0" cap="none" sz="1200" i="0" lang="en-US" strike="noStrike" u="none">
                <a:solidFill>
                  <a:srgbClr val="000000"/>
                </a:solidFill>
                <a:latin typeface="Calibri"/>
                <a:ea typeface="Calibri"/>
                <a:cs typeface="Calibri"/>
                <a:sym typeface="Calibri"/>
              </a:rPr>
              <a:t>4</a:t>
            </a:fld>
            <a:endParaRPr b="0" cap="none" sz="1200" i="0" strike="noStrike" u="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50"/>
        <p:cNvGrpSpPr/>
        <p:nvPr/>
      </p:nvGrpSpPr>
      <p:grpSpPr>
        <a:xfrm>
          <a:off x="0" y="0"/>
          <a:ext cx="0" cy="0"/>
          <a:chOff x="0" y="0"/>
          <a:chExt cx="0" cy="0"/>
        </a:xfrm>
      </p:grpSpPr>
      <p:sp>
        <p:nvSpPr>
          <p:cNvPr id="1048657" name="Google Shape;151;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8658" name="Google Shape;152;p5: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9" name="Google Shape;153;p5:notes"/>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Calibri"/>
              <a:buNone/>
            </a:pPr>
            <a:fld id="{00000000-1234-1234-1234-123412341234}" type="slidenum">
              <a:rPr b="0" cap="none" sz="1200" i="0" lang="en-US" strike="noStrike" u="none">
                <a:solidFill>
                  <a:srgbClr val="000000"/>
                </a:solidFill>
                <a:latin typeface="Calibri"/>
                <a:ea typeface="Calibri"/>
                <a:cs typeface="Calibri"/>
                <a:sym typeface="Calibri"/>
              </a:rPr>
              <a:t>5</a:t>
            </a:fld>
            <a:endParaRPr b="0" cap="none" sz="1200" i="0" strike="noStrike" u="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73"/>
        <p:cNvGrpSpPr/>
        <p:nvPr/>
      </p:nvGrpSpPr>
      <p:grpSpPr>
        <a:xfrm>
          <a:off x="0" y="0"/>
          <a:ext cx="0" cy="0"/>
          <a:chOff x="0" y="0"/>
          <a:chExt cx="0" cy="0"/>
        </a:xfrm>
      </p:grpSpPr>
      <p:sp>
        <p:nvSpPr>
          <p:cNvPr id="1048666" name="Google Shape;174;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8667" name="Google Shape;175;p6: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76;p6:notes"/>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Calibri"/>
              <a:buNone/>
            </a:pPr>
            <a:fld id="{00000000-1234-1234-1234-123412341234}" type="slidenum">
              <a:rPr b="0" cap="none" sz="1200" i="0" lang="en-US" strike="noStrike" u="none">
                <a:solidFill>
                  <a:srgbClr val="000000"/>
                </a:solidFill>
                <a:latin typeface="Calibri"/>
                <a:ea typeface="Calibri"/>
                <a:cs typeface="Calibri"/>
                <a:sym typeface="Calibri"/>
              </a:rPr>
              <a:t>6</a:t>
            </a:fld>
            <a:endParaRPr b="0" cap="none" sz="1200" i="0" strike="noStrike" u="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0" name="Shape 15"/>
        <p:cNvGrpSpPr/>
        <p:nvPr/>
      </p:nvGrpSpPr>
      <p:grpSpPr>
        <a:xfrm>
          <a:off x="0" y="0"/>
          <a:ext cx="0" cy="0"/>
          <a:chOff x="0" y="0"/>
          <a:chExt cx="0" cy="0"/>
        </a:xfrm>
      </p:grpSpPr>
      <p:sp>
        <p:nvSpPr>
          <p:cNvPr id="1048581" name="Google Shape;16;p2"/>
          <p:cNvSpPr txBox="1">
            <a:spLocks noGrp="1"/>
          </p:cNvSpPr>
          <p:nvPr>
            <p:ph type="ctrTitle"/>
          </p:nvPr>
        </p:nvSpPr>
        <p:spPr>
          <a:xfrm>
            <a:off x="914400" y="2130428"/>
            <a:ext cx="10363200" cy="14700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ctr" lvl="1">
              <a:spcBef>
                <a:spcPts val="0"/>
              </a:spcBef>
              <a:spcAft>
                <a:spcPts val="0"/>
              </a:spcAft>
              <a:buSzPts val="1400"/>
              <a:buNone/>
            </a:lvl2pPr>
            <a:lvl3pPr algn="ctr" lvl="2">
              <a:spcBef>
                <a:spcPts val="0"/>
              </a:spcBef>
              <a:spcAft>
                <a:spcPts val="0"/>
              </a:spcAft>
              <a:buSzPts val="1400"/>
              <a:buNone/>
            </a:lvl3pPr>
            <a:lvl4pPr algn="ctr" lvl="3">
              <a:spcBef>
                <a:spcPts val="0"/>
              </a:spcBef>
              <a:spcAft>
                <a:spcPts val="0"/>
              </a:spcAft>
              <a:buSzPts val="1400"/>
              <a:buNone/>
            </a:lvl4pPr>
            <a:lvl5pPr algn="ctr" lvl="4">
              <a:spcBef>
                <a:spcPts val="0"/>
              </a:spcBef>
              <a:spcAft>
                <a:spcPts val="0"/>
              </a:spcAft>
              <a:buSzPts val="1400"/>
              <a:buNone/>
            </a:lvl5pPr>
            <a:lvl6pPr algn="ctr" lvl="5">
              <a:spcBef>
                <a:spcPts val="0"/>
              </a:spcBef>
              <a:spcAft>
                <a:spcPts val="0"/>
              </a:spcAft>
              <a:buSzPts val="1400"/>
              <a:buNone/>
            </a:lvl6pPr>
            <a:lvl7pPr algn="ctr" lvl="6">
              <a:spcBef>
                <a:spcPts val="0"/>
              </a:spcBef>
              <a:spcAft>
                <a:spcPts val="0"/>
              </a:spcAft>
              <a:buSzPts val="1400"/>
              <a:buNone/>
            </a:lvl7pPr>
            <a:lvl8pPr algn="ctr" lvl="7">
              <a:spcBef>
                <a:spcPts val="0"/>
              </a:spcBef>
              <a:spcAft>
                <a:spcPts val="0"/>
              </a:spcAft>
              <a:buSzPts val="1400"/>
              <a:buNone/>
            </a:lvl8pPr>
            <a:lvl9pPr algn="ctr" lvl="8">
              <a:spcBef>
                <a:spcPts val="0"/>
              </a:spcBef>
              <a:spcAft>
                <a:spcPts val="0"/>
              </a:spcAft>
              <a:buSzPts val="1400"/>
              <a:buNone/>
            </a:lvl9pPr>
          </a:lstStyle>
          <a:p/>
        </p:txBody>
      </p:sp>
      <p:sp>
        <p:nvSpPr>
          <p:cNvPr id="1048582" name="Google Shape;17;p2"/>
          <p:cNvSpPr txBox="1">
            <a:spLocks noGrp="1"/>
          </p:cNvSpPr>
          <p:nvPr>
            <p:ph type="subTitle" idx="1"/>
          </p:nvPr>
        </p:nvSpPr>
        <p:spPr>
          <a:xfrm>
            <a:off x="1828800" y="3886200"/>
            <a:ext cx="8534400" cy="1752600"/>
          </a:xfrm>
          <a:prstGeom prst="rect"/>
          <a:noFill/>
          <a:ln>
            <a:noFill/>
          </a:ln>
        </p:spPr>
        <p:txBody>
          <a:bodyPr anchor="t" anchorCtr="0" bIns="45700" lIns="91425" rIns="91425" spcFirstLastPara="1" tIns="45700" wrap="square">
            <a:noAutofit/>
          </a:bodyPr>
          <a:lstStyle>
            <a:lvl1pPr algn="ctr" lvl="0">
              <a:spcBef>
                <a:spcPts val="640"/>
              </a:spcBef>
              <a:spcAft>
                <a:spcPts val="0"/>
              </a:spcAft>
              <a:buClr>
                <a:srgbClr val="888888"/>
              </a:buClr>
              <a:buSzPts val="3200"/>
              <a:buNone/>
              <a:defRPr>
                <a:solidFill>
                  <a:srgbClr val="888888"/>
                </a:solidFill>
              </a:defRPr>
            </a:lvl1pPr>
            <a:lvl2pPr algn="ctr" lvl="1">
              <a:spcBef>
                <a:spcPts val="560"/>
              </a:spcBef>
              <a:spcAft>
                <a:spcPts val="0"/>
              </a:spcAft>
              <a:buClr>
                <a:srgbClr val="888888"/>
              </a:buClr>
              <a:buSzPts val="2800"/>
              <a:buNone/>
              <a:defRPr>
                <a:solidFill>
                  <a:srgbClr val="888888"/>
                </a:solidFill>
              </a:defRPr>
            </a:lvl2pPr>
            <a:lvl3pPr algn="ctr" lvl="2">
              <a:spcBef>
                <a:spcPts val="480"/>
              </a:spcBef>
              <a:spcAft>
                <a:spcPts val="0"/>
              </a:spcAft>
              <a:buClr>
                <a:srgbClr val="888888"/>
              </a:buClr>
              <a:buSzPts val="2400"/>
              <a:buNone/>
              <a:defRPr>
                <a:solidFill>
                  <a:srgbClr val="888888"/>
                </a:solidFill>
              </a:defRPr>
            </a:lvl3pPr>
            <a:lvl4pPr algn="ctr" lvl="3">
              <a:spcBef>
                <a:spcPts val="400"/>
              </a:spcBef>
              <a:spcAft>
                <a:spcPts val="0"/>
              </a:spcAft>
              <a:buClr>
                <a:srgbClr val="888888"/>
              </a:buClr>
              <a:buSzPts val="2000"/>
              <a:buNone/>
              <a:defRPr>
                <a:solidFill>
                  <a:srgbClr val="888888"/>
                </a:solidFill>
              </a:defRPr>
            </a:lvl4pPr>
            <a:lvl5pPr algn="ctr" lvl="4">
              <a:spcBef>
                <a:spcPts val="400"/>
              </a:spcBef>
              <a:spcAft>
                <a:spcPts val="0"/>
              </a:spcAft>
              <a:buClr>
                <a:srgbClr val="888888"/>
              </a:buClr>
              <a:buSzPts val="2000"/>
              <a:buNone/>
              <a:defRPr>
                <a:solidFill>
                  <a:srgbClr val="888888"/>
                </a:solidFill>
              </a:defRPr>
            </a:lvl5pPr>
            <a:lvl6pPr algn="ctr" lvl="5">
              <a:spcBef>
                <a:spcPts val="400"/>
              </a:spcBef>
              <a:spcAft>
                <a:spcPts val="0"/>
              </a:spcAft>
              <a:buClr>
                <a:srgbClr val="888888"/>
              </a:buClr>
              <a:buSzPts val="2000"/>
              <a:buNone/>
              <a:defRPr>
                <a:solidFill>
                  <a:srgbClr val="888888"/>
                </a:solidFill>
              </a:defRPr>
            </a:lvl6pPr>
            <a:lvl7pPr algn="ctr" lvl="6">
              <a:spcBef>
                <a:spcPts val="400"/>
              </a:spcBef>
              <a:spcAft>
                <a:spcPts val="0"/>
              </a:spcAft>
              <a:buClr>
                <a:srgbClr val="888888"/>
              </a:buClr>
              <a:buSzPts val="2000"/>
              <a:buNone/>
              <a:defRPr>
                <a:solidFill>
                  <a:srgbClr val="888888"/>
                </a:solidFill>
              </a:defRPr>
            </a:lvl7pPr>
            <a:lvl8pPr algn="ctr" lvl="7">
              <a:spcBef>
                <a:spcPts val="400"/>
              </a:spcBef>
              <a:spcAft>
                <a:spcPts val="0"/>
              </a:spcAft>
              <a:buClr>
                <a:srgbClr val="888888"/>
              </a:buClr>
              <a:buSzPts val="2000"/>
              <a:buNone/>
              <a:defRPr>
                <a:solidFill>
                  <a:srgbClr val="888888"/>
                </a:solidFill>
              </a:defRPr>
            </a:lvl8pPr>
            <a:lvl9pPr algn="ctr" lvl="8">
              <a:spcBef>
                <a:spcPts val="400"/>
              </a:spcBef>
              <a:spcAft>
                <a:spcPts val="0"/>
              </a:spcAft>
              <a:buClr>
                <a:srgbClr val="888888"/>
              </a:buClr>
              <a:buSzPts val="2000"/>
              <a:buNone/>
              <a:defRPr>
                <a:solidFill>
                  <a:srgbClr val="888888"/>
                </a:solidFill>
              </a:defRPr>
            </a:lvl9pPr>
          </a:lstStyle>
          <a:p/>
        </p:txBody>
      </p:sp>
      <p:sp>
        <p:nvSpPr>
          <p:cNvPr id="1048583" name="Google Shape;18;p2"/>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4" name="Google Shape;19;p2"/>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5" name="Google Shape;20;p2"/>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a:spcBef>
                <a:spcPts val="0"/>
              </a:spcBef>
              <a:spcAft>
                <a:spcPts val="0"/>
              </a:spcAft>
              <a:buNone/>
              <a:defRPr b="0" cap="none" sz="1200" i="0" strike="noStrike" u="none">
                <a:solidFill>
                  <a:srgbClr val="898989"/>
                </a:solidFill>
                <a:latin typeface="Oswald"/>
                <a:ea typeface="Oswald"/>
                <a:cs typeface="Oswald"/>
                <a:sym typeface="Oswald"/>
              </a:defRPr>
            </a:lvl1pPr>
            <a:lvl2pPr algn="r" indent="0" lvl="1" marL="0">
              <a:spcBef>
                <a:spcPts val="0"/>
              </a:spcBef>
              <a:spcAft>
                <a:spcPts val="0"/>
              </a:spcAft>
              <a:buNone/>
              <a:defRPr b="0" cap="none" sz="1200" i="0" strike="noStrike" u="none">
                <a:solidFill>
                  <a:srgbClr val="898989"/>
                </a:solidFill>
                <a:latin typeface="Oswald"/>
                <a:ea typeface="Oswald"/>
                <a:cs typeface="Oswald"/>
                <a:sym typeface="Oswald"/>
              </a:defRPr>
            </a:lvl2pPr>
            <a:lvl3pPr algn="r" indent="0" lvl="2" marL="0">
              <a:spcBef>
                <a:spcPts val="0"/>
              </a:spcBef>
              <a:spcAft>
                <a:spcPts val="0"/>
              </a:spcAft>
              <a:buNone/>
              <a:defRPr b="0" cap="none" sz="1200" i="0" strike="noStrike" u="none">
                <a:solidFill>
                  <a:srgbClr val="898989"/>
                </a:solidFill>
                <a:latin typeface="Oswald"/>
                <a:ea typeface="Oswald"/>
                <a:cs typeface="Oswald"/>
                <a:sym typeface="Oswald"/>
              </a:defRPr>
            </a:lvl3pPr>
            <a:lvl4pPr algn="r" indent="0" lvl="3" marL="0">
              <a:spcBef>
                <a:spcPts val="0"/>
              </a:spcBef>
              <a:spcAft>
                <a:spcPts val="0"/>
              </a:spcAft>
              <a:buNone/>
              <a:defRPr b="0" cap="none" sz="1200" i="0" strike="noStrike" u="none">
                <a:solidFill>
                  <a:srgbClr val="898989"/>
                </a:solidFill>
                <a:latin typeface="Oswald"/>
                <a:ea typeface="Oswald"/>
                <a:cs typeface="Oswald"/>
                <a:sym typeface="Oswald"/>
              </a:defRPr>
            </a:lvl4pPr>
            <a:lvl5pPr algn="r" indent="0" lvl="4" marL="0">
              <a:spcBef>
                <a:spcPts val="0"/>
              </a:spcBef>
              <a:spcAft>
                <a:spcPts val="0"/>
              </a:spcAft>
              <a:buNone/>
              <a:defRPr b="0" cap="none" sz="1200" i="0" strike="noStrike" u="none">
                <a:solidFill>
                  <a:srgbClr val="898989"/>
                </a:solidFill>
                <a:latin typeface="Oswald"/>
                <a:ea typeface="Oswald"/>
                <a:cs typeface="Oswald"/>
                <a:sym typeface="Oswald"/>
              </a:defRPr>
            </a:lvl5pPr>
            <a:lvl6pPr algn="r" indent="0" lvl="5" marL="0">
              <a:spcBef>
                <a:spcPts val="0"/>
              </a:spcBef>
              <a:spcAft>
                <a:spcPts val="0"/>
              </a:spcAft>
              <a:buNone/>
              <a:defRPr b="0" cap="none" sz="1200" i="0" strike="noStrike" u="none">
                <a:solidFill>
                  <a:srgbClr val="898989"/>
                </a:solidFill>
                <a:latin typeface="Oswald"/>
                <a:ea typeface="Oswald"/>
                <a:cs typeface="Oswald"/>
                <a:sym typeface="Oswald"/>
              </a:defRPr>
            </a:lvl6pPr>
            <a:lvl7pPr algn="r" indent="0" lvl="6" marL="0">
              <a:spcBef>
                <a:spcPts val="0"/>
              </a:spcBef>
              <a:spcAft>
                <a:spcPts val="0"/>
              </a:spcAft>
              <a:buNone/>
              <a:defRPr b="0" cap="none" sz="1200" i="0" strike="noStrike" u="none">
                <a:solidFill>
                  <a:srgbClr val="898989"/>
                </a:solidFill>
                <a:latin typeface="Oswald"/>
                <a:ea typeface="Oswald"/>
                <a:cs typeface="Oswald"/>
                <a:sym typeface="Oswald"/>
              </a:defRPr>
            </a:lvl7pPr>
            <a:lvl8pPr algn="r" indent="0" lvl="7" marL="0">
              <a:spcBef>
                <a:spcPts val="0"/>
              </a:spcBef>
              <a:spcAft>
                <a:spcPts val="0"/>
              </a:spcAft>
              <a:buNone/>
              <a:defRPr b="0" cap="none" sz="1200" i="0" strike="noStrike" u="none">
                <a:solidFill>
                  <a:srgbClr val="898989"/>
                </a:solidFill>
                <a:latin typeface="Oswald"/>
                <a:ea typeface="Oswald"/>
                <a:cs typeface="Oswald"/>
                <a:sym typeface="Oswald"/>
              </a:defRPr>
            </a:lvl8pPr>
            <a:lvl9pPr algn="r" indent="0" lvl="8" marL="0">
              <a:spcBef>
                <a:spcPts val="0"/>
              </a:spcBef>
              <a:spcAft>
                <a:spcPts val="0"/>
              </a:spcAft>
              <a:buNone/>
              <a:defRPr b="0" cap="none" sz="1200" i="0" strike="noStrike" u="none">
                <a:solidFill>
                  <a:srgbClr val="898989"/>
                </a:solidFill>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51" name="Shape 72"/>
        <p:cNvGrpSpPr/>
        <p:nvPr/>
      </p:nvGrpSpPr>
      <p:grpSpPr>
        <a:xfrm>
          <a:off x="0" y="0"/>
          <a:ext cx="0" cy="0"/>
          <a:chOff x="0" y="0"/>
          <a:chExt cx="0" cy="0"/>
        </a:xfrm>
      </p:grpSpPr>
      <p:sp>
        <p:nvSpPr>
          <p:cNvPr id="1048684" name="Google Shape;73;p11"/>
          <p:cNvSpPr txBox="1">
            <a:spLocks noGrp="1"/>
          </p:cNvSpPr>
          <p:nvPr>
            <p:ph type="title"/>
          </p:nvPr>
        </p:nvSpPr>
        <p:spPr>
          <a:xfrm>
            <a:off x="609600" y="-47625"/>
            <a:ext cx="10972800" cy="1143000"/>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ctr" lvl="1">
              <a:spcBef>
                <a:spcPts val="0"/>
              </a:spcBef>
              <a:spcAft>
                <a:spcPts val="0"/>
              </a:spcAft>
              <a:buSzPts val="1400"/>
              <a:buNone/>
            </a:lvl2pPr>
            <a:lvl3pPr algn="ctr" lvl="2">
              <a:spcBef>
                <a:spcPts val="0"/>
              </a:spcBef>
              <a:spcAft>
                <a:spcPts val="0"/>
              </a:spcAft>
              <a:buSzPts val="1400"/>
              <a:buNone/>
            </a:lvl3pPr>
            <a:lvl4pPr algn="ctr" lvl="3">
              <a:spcBef>
                <a:spcPts val="0"/>
              </a:spcBef>
              <a:spcAft>
                <a:spcPts val="0"/>
              </a:spcAft>
              <a:buSzPts val="1400"/>
              <a:buNone/>
            </a:lvl4pPr>
            <a:lvl5pPr algn="ctr" lvl="4">
              <a:spcBef>
                <a:spcPts val="0"/>
              </a:spcBef>
              <a:spcAft>
                <a:spcPts val="0"/>
              </a:spcAft>
              <a:buSzPts val="1400"/>
              <a:buNone/>
            </a:lvl5pPr>
            <a:lvl6pPr algn="ctr" lvl="5">
              <a:spcBef>
                <a:spcPts val="0"/>
              </a:spcBef>
              <a:spcAft>
                <a:spcPts val="0"/>
              </a:spcAft>
              <a:buSzPts val="1400"/>
              <a:buNone/>
            </a:lvl6pPr>
            <a:lvl7pPr algn="ctr" lvl="6">
              <a:spcBef>
                <a:spcPts val="0"/>
              </a:spcBef>
              <a:spcAft>
                <a:spcPts val="0"/>
              </a:spcAft>
              <a:buSzPts val="1400"/>
              <a:buNone/>
            </a:lvl7pPr>
            <a:lvl8pPr algn="ctr" lvl="7">
              <a:spcBef>
                <a:spcPts val="0"/>
              </a:spcBef>
              <a:spcAft>
                <a:spcPts val="0"/>
              </a:spcAft>
              <a:buSzPts val="1400"/>
              <a:buNone/>
            </a:lvl8pPr>
            <a:lvl9pPr algn="ctr" lvl="8">
              <a:spcBef>
                <a:spcPts val="0"/>
              </a:spcBef>
              <a:spcAft>
                <a:spcPts val="0"/>
              </a:spcAft>
              <a:buSzPts val="1400"/>
              <a:buNone/>
            </a:lvl9pPr>
          </a:lstStyle>
          <a:p/>
        </p:txBody>
      </p:sp>
      <p:sp>
        <p:nvSpPr>
          <p:cNvPr id="1048685" name="Google Shape;74;p11"/>
          <p:cNvSpPr txBox="1">
            <a:spLocks noGrp="1"/>
          </p:cNvSpPr>
          <p:nvPr>
            <p:ph type="body" idx="1"/>
          </p:nvPr>
        </p:nvSpPr>
        <p:spPr>
          <a:xfrm rot="5400000">
            <a:off x="3580606" y="-1875631"/>
            <a:ext cx="5030788" cy="10972800"/>
          </a:xfrm>
          <a:prstGeom prst="rect"/>
          <a:noFill/>
          <a:ln>
            <a:noFill/>
          </a:ln>
        </p:spPr>
        <p:txBody>
          <a:bodyPr anchor="t" anchorCtr="0" bIns="45700" lIns="91425" rIns="91425" spcFirstLastPara="1" tIns="45700" wrap="square">
            <a:no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8686" name="Google Shape;75;p11"/>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7" name="Google Shape;76;p11"/>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8" name="Google Shape;77;p11"/>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a:spcBef>
                <a:spcPts val="0"/>
              </a:spcBef>
              <a:spcAft>
                <a:spcPts val="0"/>
              </a:spcAft>
              <a:buNone/>
              <a:defRPr sz="1200">
                <a:solidFill>
                  <a:srgbClr val="898989"/>
                </a:solidFill>
                <a:latin typeface="Oswald"/>
                <a:ea typeface="Oswald"/>
                <a:cs typeface="Oswald"/>
                <a:sym typeface="Oswald"/>
              </a:defRPr>
            </a:lvl1pPr>
            <a:lvl2pPr algn="r" indent="0" lvl="1" marL="0">
              <a:spcBef>
                <a:spcPts val="0"/>
              </a:spcBef>
              <a:spcAft>
                <a:spcPts val="0"/>
              </a:spcAft>
              <a:buNone/>
              <a:defRPr sz="1200">
                <a:solidFill>
                  <a:srgbClr val="898989"/>
                </a:solidFill>
                <a:latin typeface="Oswald"/>
                <a:ea typeface="Oswald"/>
                <a:cs typeface="Oswald"/>
                <a:sym typeface="Oswald"/>
              </a:defRPr>
            </a:lvl2pPr>
            <a:lvl3pPr algn="r" indent="0" lvl="2" marL="0">
              <a:spcBef>
                <a:spcPts val="0"/>
              </a:spcBef>
              <a:spcAft>
                <a:spcPts val="0"/>
              </a:spcAft>
              <a:buNone/>
              <a:defRPr sz="1200">
                <a:solidFill>
                  <a:srgbClr val="898989"/>
                </a:solidFill>
                <a:latin typeface="Oswald"/>
                <a:ea typeface="Oswald"/>
                <a:cs typeface="Oswald"/>
                <a:sym typeface="Oswald"/>
              </a:defRPr>
            </a:lvl3pPr>
            <a:lvl4pPr algn="r" indent="0" lvl="3" marL="0">
              <a:spcBef>
                <a:spcPts val="0"/>
              </a:spcBef>
              <a:spcAft>
                <a:spcPts val="0"/>
              </a:spcAft>
              <a:buNone/>
              <a:defRPr sz="1200">
                <a:solidFill>
                  <a:srgbClr val="898989"/>
                </a:solidFill>
                <a:latin typeface="Oswald"/>
                <a:ea typeface="Oswald"/>
                <a:cs typeface="Oswald"/>
                <a:sym typeface="Oswald"/>
              </a:defRPr>
            </a:lvl4pPr>
            <a:lvl5pPr algn="r" indent="0" lvl="4" marL="0">
              <a:spcBef>
                <a:spcPts val="0"/>
              </a:spcBef>
              <a:spcAft>
                <a:spcPts val="0"/>
              </a:spcAft>
              <a:buNone/>
              <a:defRPr sz="1200">
                <a:solidFill>
                  <a:srgbClr val="898989"/>
                </a:solidFill>
                <a:latin typeface="Oswald"/>
                <a:ea typeface="Oswald"/>
                <a:cs typeface="Oswald"/>
                <a:sym typeface="Oswald"/>
              </a:defRPr>
            </a:lvl5pPr>
            <a:lvl6pPr algn="r" indent="0" lvl="5" marL="0">
              <a:spcBef>
                <a:spcPts val="0"/>
              </a:spcBef>
              <a:spcAft>
                <a:spcPts val="0"/>
              </a:spcAft>
              <a:buNone/>
              <a:defRPr sz="1200">
                <a:solidFill>
                  <a:srgbClr val="898989"/>
                </a:solidFill>
                <a:latin typeface="Oswald"/>
                <a:ea typeface="Oswald"/>
                <a:cs typeface="Oswald"/>
                <a:sym typeface="Oswald"/>
              </a:defRPr>
            </a:lvl6pPr>
            <a:lvl7pPr algn="r" indent="0" lvl="6" marL="0">
              <a:spcBef>
                <a:spcPts val="0"/>
              </a:spcBef>
              <a:spcAft>
                <a:spcPts val="0"/>
              </a:spcAft>
              <a:buNone/>
              <a:defRPr sz="1200">
                <a:solidFill>
                  <a:srgbClr val="898989"/>
                </a:solidFill>
                <a:latin typeface="Oswald"/>
                <a:ea typeface="Oswald"/>
                <a:cs typeface="Oswald"/>
                <a:sym typeface="Oswald"/>
              </a:defRPr>
            </a:lvl7pPr>
            <a:lvl8pPr algn="r" indent="0" lvl="7" marL="0">
              <a:spcBef>
                <a:spcPts val="0"/>
              </a:spcBef>
              <a:spcAft>
                <a:spcPts val="0"/>
              </a:spcAft>
              <a:buNone/>
              <a:defRPr sz="1200">
                <a:solidFill>
                  <a:srgbClr val="898989"/>
                </a:solidFill>
                <a:latin typeface="Oswald"/>
                <a:ea typeface="Oswald"/>
                <a:cs typeface="Oswald"/>
                <a:sym typeface="Oswald"/>
              </a:defRPr>
            </a:lvl8pPr>
            <a:lvl9pPr algn="r" indent="0" lvl="8" marL="0">
              <a:spcBef>
                <a:spcPts val="0"/>
              </a:spcBef>
              <a:spcAft>
                <a:spcPts val="0"/>
              </a:spcAft>
              <a:buNone/>
              <a:defRPr sz="1200">
                <a:solidFill>
                  <a:srgbClr val="898989"/>
                </a:solidFill>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49" name="Shape 78"/>
        <p:cNvGrpSpPr/>
        <p:nvPr/>
      </p:nvGrpSpPr>
      <p:grpSpPr>
        <a:xfrm>
          <a:off x="0" y="0"/>
          <a:ext cx="0" cy="0"/>
          <a:chOff x="0" y="0"/>
          <a:chExt cx="0" cy="0"/>
        </a:xfrm>
      </p:grpSpPr>
      <p:sp>
        <p:nvSpPr>
          <p:cNvPr id="1048673" name="Google Shape;79;p12"/>
          <p:cNvSpPr txBox="1">
            <a:spLocks noGrp="1"/>
          </p:cNvSpPr>
          <p:nvPr>
            <p:ph type="title"/>
          </p:nvPr>
        </p:nvSpPr>
        <p:spPr>
          <a:xfrm rot="5400000">
            <a:off x="7285038" y="1828804"/>
            <a:ext cx="5851525" cy="2743200"/>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ctr" lvl="1">
              <a:spcBef>
                <a:spcPts val="0"/>
              </a:spcBef>
              <a:spcAft>
                <a:spcPts val="0"/>
              </a:spcAft>
              <a:buSzPts val="1400"/>
              <a:buNone/>
            </a:lvl2pPr>
            <a:lvl3pPr algn="ctr" lvl="2">
              <a:spcBef>
                <a:spcPts val="0"/>
              </a:spcBef>
              <a:spcAft>
                <a:spcPts val="0"/>
              </a:spcAft>
              <a:buSzPts val="1400"/>
              <a:buNone/>
            </a:lvl3pPr>
            <a:lvl4pPr algn="ctr" lvl="3">
              <a:spcBef>
                <a:spcPts val="0"/>
              </a:spcBef>
              <a:spcAft>
                <a:spcPts val="0"/>
              </a:spcAft>
              <a:buSzPts val="1400"/>
              <a:buNone/>
            </a:lvl4pPr>
            <a:lvl5pPr algn="ctr" lvl="4">
              <a:spcBef>
                <a:spcPts val="0"/>
              </a:spcBef>
              <a:spcAft>
                <a:spcPts val="0"/>
              </a:spcAft>
              <a:buSzPts val="1400"/>
              <a:buNone/>
            </a:lvl5pPr>
            <a:lvl6pPr algn="ctr" lvl="5">
              <a:spcBef>
                <a:spcPts val="0"/>
              </a:spcBef>
              <a:spcAft>
                <a:spcPts val="0"/>
              </a:spcAft>
              <a:buSzPts val="1400"/>
              <a:buNone/>
            </a:lvl6pPr>
            <a:lvl7pPr algn="ctr" lvl="6">
              <a:spcBef>
                <a:spcPts val="0"/>
              </a:spcBef>
              <a:spcAft>
                <a:spcPts val="0"/>
              </a:spcAft>
              <a:buSzPts val="1400"/>
              <a:buNone/>
            </a:lvl7pPr>
            <a:lvl8pPr algn="ctr" lvl="7">
              <a:spcBef>
                <a:spcPts val="0"/>
              </a:spcBef>
              <a:spcAft>
                <a:spcPts val="0"/>
              </a:spcAft>
              <a:buSzPts val="1400"/>
              <a:buNone/>
            </a:lvl8pPr>
            <a:lvl9pPr algn="ctr" lvl="8">
              <a:spcBef>
                <a:spcPts val="0"/>
              </a:spcBef>
              <a:spcAft>
                <a:spcPts val="0"/>
              </a:spcAft>
              <a:buSzPts val="1400"/>
              <a:buNone/>
            </a:lvl9pPr>
          </a:lstStyle>
          <a:p/>
        </p:txBody>
      </p:sp>
      <p:sp>
        <p:nvSpPr>
          <p:cNvPr id="1048674" name="Google Shape;80;p12"/>
          <p:cNvSpPr txBox="1">
            <a:spLocks noGrp="1"/>
          </p:cNvSpPr>
          <p:nvPr>
            <p:ph type="body" idx="1"/>
          </p:nvPr>
        </p:nvSpPr>
        <p:spPr>
          <a:xfrm rot="5400000">
            <a:off x="1697038" y="-812796"/>
            <a:ext cx="5851525" cy="8026400"/>
          </a:xfrm>
          <a:prstGeom prst="rect"/>
          <a:noFill/>
          <a:ln>
            <a:noFill/>
          </a:ln>
        </p:spPr>
        <p:txBody>
          <a:bodyPr anchor="t" anchorCtr="0" bIns="45700" lIns="91425" rIns="91425" spcFirstLastPara="1" tIns="45700" wrap="square">
            <a:no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8675" name="Google Shape;81;p12"/>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6" name="Google Shape;82;p12"/>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7" name="Google Shape;83;p12"/>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a:spcBef>
                <a:spcPts val="0"/>
              </a:spcBef>
              <a:spcAft>
                <a:spcPts val="0"/>
              </a:spcAft>
              <a:buNone/>
              <a:defRPr sz="1200">
                <a:solidFill>
                  <a:srgbClr val="898989"/>
                </a:solidFill>
                <a:latin typeface="Oswald"/>
                <a:ea typeface="Oswald"/>
                <a:cs typeface="Oswald"/>
                <a:sym typeface="Oswald"/>
              </a:defRPr>
            </a:lvl1pPr>
            <a:lvl2pPr algn="r" indent="0" lvl="1" marL="0">
              <a:spcBef>
                <a:spcPts val="0"/>
              </a:spcBef>
              <a:spcAft>
                <a:spcPts val="0"/>
              </a:spcAft>
              <a:buNone/>
              <a:defRPr sz="1200">
                <a:solidFill>
                  <a:srgbClr val="898989"/>
                </a:solidFill>
                <a:latin typeface="Oswald"/>
                <a:ea typeface="Oswald"/>
                <a:cs typeface="Oswald"/>
                <a:sym typeface="Oswald"/>
              </a:defRPr>
            </a:lvl2pPr>
            <a:lvl3pPr algn="r" indent="0" lvl="2" marL="0">
              <a:spcBef>
                <a:spcPts val="0"/>
              </a:spcBef>
              <a:spcAft>
                <a:spcPts val="0"/>
              </a:spcAft>
              <a:buNone/>
              <a:defRPr sz="1200">
                <a:solidFill>
                  <a:srgbClr val="898989"/>
                </a:solidFill>
                <a:latin typeface="Oswald"/>
                <a:ea typeface="Oswald"/>
                <a:cs typeface="Oswald"/>
                <a:sym typeface="Oswald"/>
              </a:defRPr>
            </a:lvl3pPr>
            <a:lvl4pPr algn="r" indent="0" lvl="3" marL="0">
              <a:spcBef>
                <a:spcPts val="0"/>
              </a:spcBef>
              <a:spcAft>
                <a:spcPts val="0"/>
              </a:spcAft>
              <a:buNone/>
              <a:defRPr sz="1200">
                <a:solidFill>
                  <a:srgbClr val="898989"/>
                </a:solidFill>
                <a:latin typeface="Oswald"/>
                <a:ea typeface="Oswald"/>
                <a:cs typeface="Oswald"/>
                <a:sym typeface="Oswald"/>
              </a:defRPr>
            </a:lvl4pPr>
            <a:lvl5pPr algn="r" indent="0" lvl="4" marL="0">
              <a:spcBef>
                <a:spcPts val="0"/>
              </a:spcBef>
              <a:spcAft>
                <a:spcPts val="0"/>
              </a:spcAft>
              <a:buNone/>
              <a:defRPr sz="1200">
                <a:solidFill>
                  <a:srgbClr val="898989"/>
                </a:solidFill>
                <a:latin typeface="Oswald"/>
                <a:ea typeface="Oswald"/>
                <a:cs typeface="Oswald"/>
                <a:sym typeface="Oswald"/>
              </a:defRPr>
            </a:lvl5pPr>
            <a:lvl6pPr algn="r" indent="0" lvl="5" marL="0">
              <a:spcBef>
                <a:spcPts val="0"/>
              </a:spcBef>
              <a:spcAft>
                <a:spcPts val="0"/>
              </a:spcAft>
              <a:buNone/>
              <a:defRPr sz="1200">
                <a:solidFill>
                  <a:srgbClr val="898989"/>
                </a:solidFill>
                <a:latin typeface="Oswald"/>
                <a:ea typeface="Oswald"/>
                <a:cs typeface="Oswald"/>
                <a:sym typeface="Oswald"/>
              </a:defRPr>
            </a:lvl6pPr>
            <a:lvl7pPr algn="r" indent="0" lvl="6" marL="0">
              <a:spcBef>
                <a:spcPts val="0"/>
              </a:spcBef>
              <a:spcAft>
                <a:spcPts val="0"/>
              </a:spcAft>
              <a:buNone/>
              <a:defRPr sz="1200">
                <a:solidFill>
                  <a:srgbClr val="898989"/>
                </a:solidFill>
                <a:latin typeface="Oswald"/>
                <a:ea typeface="Oswald"/>
                <a:cs typeface="Oswald"/>
                <a:sym typeface="Oswald"/>
              </a:defRPr>
            </a:lvl7pPr>
            <a:lvl8pPr algn="r" indent="0" lvl="7" marL="0">
              <a:spcBef>
                <a:spcPts val="0"/>
              </a:spcBef>
              <a:spcAft>
                <a:spcPts val="0"/>
              </a:spcAft>
              <a:buNone/>
              <a:defRPr sz="1200">
                <a:solidFill>
                  <a:srgbClr val="898989"/>
                </a:solidFill>
                <a:latin typeface="Oswald"/>
                <a:ea typeface="Oswald"/>
                <a:cs typeface="Oswald"/>
                <a:sym typeface="Oswald"/>
              </a:defRPr>
            </a:lvl8pPr>
            <a:lvl9pPr algn="r" indent="0" lvl="8" marL="0">
              <a:spcBef>
                <a:spcPts val="0"/>
              </a:spcBef>
              <a:spcAft>
                <a:spcPts val="0"/>
              </a:spcAft>
              <a:buNone/>
              <a:defRPr sz="1200">
                <a:solidFill>
                  <a:srgbClr val="898989"/>
                </a:solidFill>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24" name="Shape 21"/>
        <p:cNvGrpSpPr/>
        <p:nvPr/>
      </p:nvGrpSpPr>
      <p:grpSpPr>
        <a:xfrm>
          <a:off x="0" y="0"/>
          <a:ext cx="0" cy="0"/>
          <a:chOff x="0" y="0"/>
          <a:chExt cx="0" cy="0"/>
        </a:xfrm>
      </p:grpSpPr>
      <p:sp>
        <p:nvSpPr>
          <p:cNvPr id="1048593" name="Google Shape;22;p3"/>
          <p:cNvSpPr txBox="1">
            <a:spLocks noGrp="1"/>
          </p:cNvSpPr>
          <p:nvPr>
            <p:ph type="title"/>
          </p:nvPr>
        </p:nvSpPr>
        <p:spPr>
          <a:xfrm>
            <a:off x="609600" y="-47625"/>
            <a:ext cx="10972800" cy="1143000"/>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ctr" lvl="1">
              <a:spcBef>
                <a:spcPts val="0"/>
              </a:spcBef>
              <a:spcAft>
                <a:spcPts val="0"/>
              </a:spcAft>
              <a:buSzPts val="1400"/>
              <a:buNone/>
            </a:lvl2pPr>
            <a:lvl3pPr algn="ctr" lvl="2">
              <a:spcBef>
                <a:spcPts val="0"/>
              </a:spcBef>
              <a:spcAft>
                <a:spcPts val="0"/>
              </a:spcAft>
              <a:buSzPts val="1400"/>
              <a:buNone/>
            </a:lvl3pPr>
            <a:lvl4pPr algn="ctr" lvl="3">
              <a:spcBef>
                <a:spcPts val="0"/>
              </a:spcBef>
              <a:spcAft>
                <a:spcPts val="0"/>
              </a:spcAft>
              <a:buSzPts val="1400"/>
              <a:buNone/>
            </a:lvl4pPr>
            <a:lvl5pPr algn="ctr" lvl="4">
              <a:spcBef>
                <a:spcPts val="0"/>
              </a:spcBef>
              <a:spcAft>
                <a:spcPts val="0"/>
              </a:spcAft>
              <a:buSzPts val="1400"/>
              <a:buNone/>
            </a:lvl5pPr>
            <a:lvl6pPr algn="ctr" lvl="5">
              <a:spcBef>
                <a:spcPts val="0"/>
              </a:spcBef>
              <a:spcAft>
                <a:spcPts val="0"/>
              </a:spcAft>
              <a:buSzPts val="1400"/>
              <a:buNone/>
            </a:lvl6pPr>
            <a:lvl7pPr algn="ctr" lvl="6">
              <a:spcBef>
                <a:spcPts val="0"/>
              </a:spcBef>
              <a:spcAft>
                <a:spcPts val="0"/>
              </a:spcAft>
              <a:buSzPts val="1400"/>
              <a:buNone/>
            </a:lvl7pPr>
            <a:lvl8pPr algn="ctr" lvl="7">
              <a:spcBef>
                <a:spcPts val="0"/>
              </a:spcBef>
              <a:spcAft>
                <a:spcPts val="0"/>
              </a:spcAft>
              <a:buSzPts val="1400"/>
              <a:buNone/>
            </a:lvl8pPr>
            <a:lvl9pPr algn="ctr" lvl="8">
              <a:spcBef>
                <a:spcPts val="0"/>
              </a:spcBef>
              <a:spcAft>
                <a:spcPts val="0"/>
              </a:spcAft>
              <a:buSzPts val="1400"/>
              <a:buNone/>
            </a:lvl9pPr>
          </a:lstStyle>
          <a:p/>
        </p:txBody>
      </p:sp>
      <p:sp>
        <p:nvSpPr>
          <p:cNvPr id="1048594" name="Google Shape;23;p3"/>
          <p:cNvSpPr txBox="1">
            <a:spLocks noGrp="1"/>
          </p:cNvSpPr>
          <p:nvPr>
            <p:ph type="body" idx="1"/>
          </p:nvPr>
        </p:nvSpPr>
        <p:spPr>
          <a:xfrm>
            <a:off x="609600" y="1095375"/>
            <a:ext cx="10972800" cy="5030788"/>
          </a:xfrm>
          <a:prstGeom prst="rect"/>
          <a:noFill/>
          <a:ln>
            <a:noFill/>
          </a:ln>
        </p:spPr>
        <p:txBody>
          <a:bodyPr anchor="t" anchorCtr="0" bIns="45700" lIns="91425" rIns="91425" spcFirstLastPara="1" tIns="45700" wrap="square">
            <a:no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8595" name="Google Shape;24;p3"/>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6" name="Google Shape;25;p3"/>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7" name="Google Shape;26;p3"/>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a:spcBef>
                <a:spcPts val="0"/>
              </a:spcBef>
              <a:spcAft>
                <a:spcPts val="0"/>
              </a:spcAft>
              <a:buNone/>
              <a:defRPr sz="1200">
                <a:solidFill>
                  <a:srgbClr val="898989"/>
                </a:solidFill>
                <a:latin typeface="Oswald"/>
                <a:ea typeface="Oswald"/>
                <a:cs typeface="Oswald"/>
                <a:sym typeface="Oswald"/>
              </a:defRPr>
            </a:lvl1pPr>
            <a:lvl2pPr algn="r" indent="0" lvl="1" marL="0">
              <a:spcBef>
                <a:spcPts val="0"/>
              </a:spcBef>
              <a:spcAft>
                <a:spcPts val="0"/>
              </a:spcAft>
              <a:buNone/>
              <a:defRPr sz="1200">
                <a:solidFill>
                  <a:srgbClr val="898989"/>
                </a:solidFill>
                <a:latin typeface="Oswald"/>
                <a:ea typeface="Oswald"/>
                <a:cs typeface="Oswald"/>
                <a:sym typeface="Oswald"/>
              </a:defRPr>
            </a:lvl2pPr>
            <a:lvl3pPr algn="r" indent="0" lvl="2" marL="0">
              <a:spcBef>
                <a:spcPts val="0"/>
              </a:spcBef>
              <a:spcAft>
                <a:spcPts val="0"/>
              </a:spcAft>
              <a:buNone/>
              <a:defRPr sz="1200">
                <a:solidFill>
                  <a:srgbClr val="898989"/>
                </a:solidFill>
                <a:latin typeface="Oswald"/>
                <a:ea typeface="Oswald"/>
                <a:cs typeface="Oswald"/>
                <a:sym typeface="Oswald"/>
              </a:defRPr>
            </a:lvl3pPr>
            <a:lvl4pPr algn="r" indent="0" lvl="3" marL="0">
              <a:spcBef>
                <a:spcPts val="0"/>
              </a:spcBef>
              <a:spcAft>
                <a:spcPts val="0"/>
              </a:spcAft>
              <a:buNone/>
              <a:defRPr sz="1200">
                <a:solidFill>
                  <a:srgbClr val="898989"/>
                </a:solidFill>
                <a:latin typeface="Oswald"/>
                <a:ea typeface="Oswald"/>
                <a:cs typeface="Oswald"/>
                <a:sym typeface="Oswald"/>
              </a:defRPr>
            </a:lvl4pPr>
            <a:lvl5pPr algn="r" indent="0" lvl="4" marL="0">
              <a:spcBef>
                <a:spcPts val="0"/>
              </a:spcBef>
              <a:spcAft>
                <a:spcPts val="0"/>
              </a:spcAft>
              <a:buNone/>
              <a:defRPr sz="1200">
                <a:solidFill>
                  <a:srgbClr val="898989"/>
                </a:solidFill>
                <a:latin typeface="Oswald"/>
                <a:ea typeface="Oswald"/>
                <a:cs typeface="Oswald"/>
                <a:sym typeface="Oswald"/>
              </a:defRPr>
            </a:lvl5pPr>
            <a:lvl6pPr algn="r" indent="0" lvl="5" marL="0">
              <a:spcBef>
                <a:spcPts val="0"/>
              </a:spcBef>
              <a:spcAft>
                <a:spcPts val="0"/>
              </a:spcAft>
              <a:buNone/>
              <a:defRPr sz="1200">
                <a:solidFill>
                  <a:srgbClr val="898989"/>
                </a:solidFill>
                <a:latin typeface="Oswald"/>
                <a:ea typeface="Oswald"/>
                <a:cs typeface="Oswald"/>
                <a:sym typeface="Oswald"/>
              </a:defRPr>
            </a:lvl6pPr>
            <a:lvl7pPr algn="r" indent="0" lvl="6" marL="0">
              <a:spcBef>
                <a:spcPts val="0"/>
              </a:spcBef>
              <a:spcAft>
                <a:spcPts val="0"/>
              </a:spcAft>
              <a:buNone/>
              <a:defRPr sz="1200">
                <a:solidFill>
                  <a:srgbClr val="898989"/>
                </a:solidFill>
                <a:latin typeface="Oswald"/>
                <a:ea typeface="Oswald"/>
                <a:cs typeface="Oswald"/>
                <a:sym typeface="Oswald"/>
              </a:defRPr>
            </a:lvl7pPr>
            <a:lvl8pPr algn="r" indent="0" lvl="7" marL="0">
              <a:spcBef>
                <a:spcPts val="0"/>
              </a:spcBef>
              <a:spcAft>
                <a:spcPts val="0"/>
              </a:spcAft>
              <a:buNone/>
              <a:defRPr sz="1200">
                <a:solidFill>
                  <a:srgbClr val="898989"/>
                </a:solidFill>
                <a:latin typeface="Oswald"/>
                <a:ea typeface="Oswald"/>
                <a:cs typeface="Oswald"/>
                <a:sym typeface="Oswald"/>
              </a:defRPr>
            </a:lvl8pPr>
            <a:lvl9pPr algn="r" indent="0" lvl="8" marL="0">
              <a:spcBef>
                <a:spcPts val="0"/>
              </a:spcBef>
              <a:spcAft>
                <a:spcPts val="0"/>
              </a:spcAft>
              <a:buNone/>
              <a:defRPr sz="1200">
                <a:solidFill>
                  <a:srgbClr val="898989"/>
                </a:solidFill>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52" name="Shape 27"/>
        <p:cNvGrpSpPr/>
        <p:nvPr/>
      </p:nvGrpSpPr>
      <p:grpSpPr>
        <a:xfrm>
          <a:off x="0" y="0"/>
          <a:ext cx="0" cy="0"/>
          <a:chOff x="0" y="0"/>
          <a:chExt cx="0" cy="0"/>
        </a:xfrm>
      </p:grpSpPr>
      <p:sp>
        <p:nvSpPr>
          <p:cNvPr id="1048689" name="Google Shape;28;p4"/>
          <p:cNvSpPr txBox="1">
            <a:spLocks noGrp="1"/>
          </p:cNvSpPr>
          <p:nvPr>
            <p:ph type="title"/>
          </p:nvPr>
        </p:nvSpPr>
        <p:spPr>
          <a:xfrm>
            <a:off x="963084" y="4406903"/>
            <a:ext cx="10363200" cy="1362075"/>
          </a:xfrm>
          <a:prstGeom prst="rect"/>
          <a:noFill/>
          <a:ln>
            <a:noFill/>
          </a:ln>
        </p:spPr>
        <p:txBody>
          <a:bodyPr anchor="t" anchorCtr="0" bIns="45700" lIns="91425" rIns="91425" spcFirstLastPara="1" tIns="45700" wrap="square">
            <a:noAutofit/>
          </a:bodyPr>
          <a:lstStyle>
            <a:lvl1pPr algn="l" lvl="0">
              <a:spcBef>
                <a:spcPts val="0"/>
              </a:spcBef>
              <a:spcAft>
                <a:spcPts val="0"/>
              </a:spcAft>
              <a:buSzPts val="1400"/>
              <a:buNone/>
              <a:defRPr b="1" cap="none" sz="4000"/>
            </a:lvl1pPr>
            <a:lvl2pPr algn="ctr" lvl="1">
              <a:spcBef>
                <a:spcPts val="0"/>
              </a:spcBef>
              <a:spcAft>
                <a:spcPts val="0"/>
              </a:spcAft>
              <a:buSzPts val="1400"/>
              <a:buNone/>
            </a:lvl2pPr>
            <a:lvl3pPr algn="ctr" lvl="2">
              <a:spcBef>
                <a:spcPts val="0"/>
              </a:spcBef>
              <a:spcAft>
                <a:spcPts val="0"/>
              </a:spcAft>
              <a:buSzPts val="1400"/>
              <a:buNone/>
            </a:lvl3pPr>
            <a:lvl4pPr algn="ctr" lvl="3">
              <a:spcBef>
                <a:spcPts val="0"/>
              </a:spcBef>
              <a:spcAft>
                <a:spcPts val="0"/>
              </a:spcAft>
              <a:buSzPts val="1400"/>
              <a:buNone/>
            </a:lvl4pPr>
            <a:lvl5pPr algn="ctr" lvl="4">
              <a:spcBef>
                <a:spcPts val="0"/>
              </a:spcBef>
              <a:spcAft>
                <a:spcPts val="0"/>
              </a:spcAft>
              <a:buSzPts val="1400"/>
              <a:buNone/>
            </a:lvl5pPr>
            <a:lvl6pPr algn="ctr" lvl="5">
              <a:spcBef>
                <a:spcPts val="0"/>
              </a:spcBef>
              <a:spcAft>
                <a:spcPts val="0"/>
              </a:spcAft>
              <a:buSzPts val="1400"/>
              <a:buNone/>
            </a:lvl6pPr>
            <a:lvl7pPr algn="ctr" lvl="6">
              <a:spcBef>
                <a:spcPts val="0"/>
              </a:spcBef>
              <a:spcAft>
                <a:spcPts val="0"/>
              </a:spcAft>
              <a:buSzPts val="1400"/>
              <a:buNone/>
            </a:lvl7pPr>
            <a:lvl8pPr algn="ctr" lvl="7">
              <a:spcBef>
                <a:spcPts val="0"/>
              </a:spcBef>
              <a:spcAft>
                <a:spcPts val="0"/>
              </a:spcAft>
              <a:buSzPts val="1400"/>
              <a:buNone/>
            </a:lvl8pPr>
            <a:lvl9pPr algn="ctr" lvl="8">
              <a:spcBef>
                <a:spcPts val="0"/>
              </a:spcBef>
              <a:spcAft>
                <a:spcPts val="0"/>
              </a:spcAft>
              <a:buSzPts val="1400"/>
              <a:buNone/>
            </a:lvl9pPr>
          </a:lstStyle>
          <a:p/>
        </p:txBody>
      </p:sp>
      <p:sp>
        <p:nvSpPr>
          <p:cNvPr id="1048690" name="Google Shape;29;p4"/>
          <p:cNvSpPr txBox="1">
            <a:spLocks noGrp="1"/>
          </p:cNvSpPr>
          <p:nvPr>
            <p:ph type="body" idx="1"/>
          </p:nvPr>
        </p:nvSpPr>
        <p:spPr>
          <a:xfrm>
            <a:off x="963084" y="2906713"/>
            <a:ext cx="10363200" cy="1500187"/>
          </a:xfrm>
          <a:prstGeom prst="rect"/>
          <a:noFill/>
          <a:ln>
            <a:noFill/>
          </a:ln>
        </p:spPr>
        <p:txBody>
          <a:bodyPr anchor="b" anchorCtr="0" bIns="45700" lIns="91425" rIns="91425" spcFirstLastPara="1" tIns="45700" wrap="square">
            <a:noAutofit/>
          </a:bodyPr>
          <a:lstStyle>
            <a:lvl1pPr algn="l" indent="-228600" lvl="0" marL="457200">
              <a:spcBef>
                <a:spcPts val="400"/>
              </a:spcBef>
              <a:spcAft>
                <a:spcPts val="0"/>
              </a:spcAft>
              <a:buClr>
                <a:srgbClr val="888888"/>
              </a:buClr>
              <a:buSzPts val="2000"/>
              <a:buNone/>
              <a:defRPr sz="2000">
                <a:solidFill>
                  <a:srgbClr val="888888"/>
                </a:solidFill>
              </a:defRPr>
            </a:lvl1pPr>
            <a:lvl2pPr algn="l" indent="-228600" lvl="1" marL="914400">
              <a:spcBef>
                <a:spcPts val="360"/>
              </a:spcBef>
              <a:spcAft>
                <a:spcPts val="0"/>
              </a:spcAft>
              <a:buClr>
                <a:srgbClr val="888888"/>
              </a:buClr>
              <a:buSzPts val="1800"/>
              <a:buNone/>
              <a:defRPr sz="1800">
                <a:solidFill>
                  <a:srgbClr val="888888"/>
                </a:solidFill>
              </a:defRPr>
            </a:lvl2pPr>
            <a:lvl3pPr algn="l" indent="-228600" lvl="2" marL="1371600">
              <a:spcBef>
                <a:spcPts val="320"/>
              </a:spcBef>
              <a:spcAft>
                <a:spcPts val="0"/>
              </a:spcAft>
              <a:buClr>
                <a:srgbClr val="888888"/>
              </a:buClr>
              <a:buSzPts val="1600"/>
              <a:buNone/>
              <a:defRPr sz="1600">
                <a:solidFill>
                  <a:srgbClr val="888888"/>
                </a:solidFill>
              </a:defRPr>
            </a:lvl3pPr>
            <a:lvl4pPr algn="l" indent="-228600" lvl="3" marL="1828800">
              <a:spcBef>
                <a:spcPts val="280"/>
              </a:spcBef>
              <a:spcAft>
                <a:spcPts val="0"/>
              </a:spcAft>
              <a:buClr>
                <a:srgbClr val="888888"/>
              </a:buClr>
              <a:buSzPts val="1400"/>
              <a:buNone/>
              <a:defRPr sz="1400">
                <a:solidFill>
                  <a:srgbClr val="888888"/>
                </a:solidFill>
              </a:defRPr>
            </a:lvl4pPr>
            <a:lvl5pPr algn="l" indent="-228600" lvl="4" marL="2286000">
              <a:spcBef>
                <a:spcPts val="280"/>
              </a:spcBef>
              <a:spcAft>
                <a:spcPts val="0"/>
              </a:spcAft>
              <a:buClr>
                <a:srgbClr val="888888"/>
              </a:buClr>
              <a:buSzPts val="1400"/>
              <a:buNone/>
              <a:defRPr sz="1400">
                <a:solidFill>
                  <a:srgbClr val="888888"/>
                </a:solidFill>
              </a:defRPr>
            </a:lvl5pPr>
            <a:lvl6pPr algn="l" indent="-228600" lvl="5" marL="2743200">
              <a:spcBef>
                <a:spcPts val="280"/>
              </a:spcBef>
              <a:spcAft>
                <a:spcPts val="0"/>
              </a:spcAft>
              <a:buClr>
                <a:srgbClr val="888888"/>
              </a:buClr>
              <a:buSzPts val="1400"/>
              <a:buNone/>
              <a:defRPr sz="1400">
                <a:solidFill>
                  <a:srgbClr val="888888"/>
                </a:solidFill>
              </a:defRPr>
            </a:lvl6pPr>
            <a:lvl7pPr algn="l" indent="-228600" lvl="6" marL="3200400">
              <a:spcBef>
                <a:spcPts val="280"/>
              </a:spcBef>
              <a:spcAft>
                <a:spcPts val="0"/>
              </a:spcAft>
              <a:buClr>
                <a:srgbClr val="888888"/>
              </a:buClr>
              <a:buSzPts val="1400"/>
              <a:buNone/>
              <a:defRPr sz="1400">
                <a:solidFill>
                  <a:srgbClr val="888888"/>
                </a:solidFill>
              </a:defRPr>
            </a:lvl7pPr>
            <a:lvl8pPr algn="l" indent="-228600" lvl="7" marL="3657600">
              <a:spcBef>
                <a:spcPts val="280"/>
              </a:spcBef>
              <a:spcAft>
                <a:spcPts val="0"/>
              </a:spcAft>
              <a:buClr>
                <a:srgbClr val="888888"/>
              </a:buClr>
              <a:buSzPts val="1400"/>
              <a:buNone/>
              <a:defRPr sz="1400">
                <a:solidFill>
                  <a:srgbClr val="888888"/>
                </a:solidFill>
              </a:defRPr>
            </a:lvl8pPr>
            <a:lvl9pPr algn="l" indent="-228600" lvl="8" marL="4114800">
              <a:spcBef>
                <a:spcPts val="280"/>
              </a:spcBef>
              <a:spcAft>
                <a:spcPts val="0"/>
              </a:spcAft>
              <a:buClr>
                <a:srgbClr val="888888"/>
              </a:buClr>
              <a:buSzPts val="1400"/>
              <a:buNone/>
              <a:defRPr sz="1400">
                <a:solidFill>
                  <a:srgbClr val="888888"/>
                </a:solidFill>
              </a:defRPr>
            </a:lvl9pPr>
          </a:lstStyle>
          <a:p/>
        </p:txBody>
      </p:sp>
      <p:sp>
        <p:nvSpPr>
          <p:cNvPr id="1048691" name="Google Shape;30;p4"/>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2" name="Google Shape;31;p4"/>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3" name="Google Shape;32;p4"/>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a:spcBef>
                <a:spcPts val="0"/>
              </a:spcBef>
              <a:spcAft>
                <a:spcPts val="0"/>
              </a:spcAft>
              <a:buNone/>
              <a:defRPr sz="1200">
                <a:solidFill>
                  <a:srgbClr val="898989"/>
                </a:solidFill>
                <a:latin typeface="Oswald"/>
                <a:ea typeface="Oswald"/>
                <a:cs typeface="Oswald"/>
                <a:sym typeface="Oswald"/>
              </a:defRPr>
            </a:lvl1pPr>
            <a:lvl2pPr algn="r" indent="0" lvl="1" marL="0">
              <a:spcBef>
                <a:spcPts val="0"/>
              </a:spcBef>
              <a:spcAft>
                <a:spcPts val="0"/>
              </a:spcAft>
              <a:buNone/>
              <a:defRPr sz="1200">
                <a:solidFill>
                  <a:srgbClr val="898989"/>
                </a:solidFill>
                <a:latin typeface="Oswald"/>
                <a:ea typeface="Oswald"/>
                <a:cs typeface="Oswald"/>
                <a:sym typeface="Oswald"/>
              </a:defRPr>
            </a:lvl2pPr>
            <a:lvl3pPr algn="r" indent="0" lvl="2" marL="0">
              <a:spcBef>
                <a:spcPts val="0"/>
              </a:spcBef>
              <a:spcAft>
                <a:spcPts val="0"/>
              </a:spcAft>
              <a:buNone/>
              <a:defRPr sz="1200">
                <a:solidFill>
                  <a:srgbClr val="898989"/>
                </a:solidFill>
                <a:latin typeface="Oswald"/>
                <a:ea typeface="Oswald"/>
                <a:cs typeface="Oswald"/>
                <a:sym typeface="Oswald"/>
              </a:defRPr>
            </a:lvl3pPr>
            <a:lvl4pPr algn="r" indent="0" lvl="3" marL="0">
              <a:spcBef>
                <a:spcPts val="0"/>
              </a:spcBef>
              <a:spcAft>
                <a:spcPts val="0"/>
              </a:spcAft>
              <a:buNone/>
              <a:defRPr sz="1200">
                <a:solidFill>
                  <a:srgbClr val="898989"/>
                </a:solidFill>
                <a:latin typeface="Oswald"/>
                <a:ea typeface="Oswald"/>
                <a:cs typeface="Oswald"/>
                <a:sym typeface="Oswald"/>
              </a:defRPr>
            </a:lvl4pPr>
            <a:lvl5pPr algn="r" indent="0" lvl="4" marL="0">
              <a:spcBef>
                <a:spcPts val="0"/>
              </a:spcBef>
              <a:spcAft>
                <a:spcPts val="0"/>
              </a:spcAft>
              <a:buNone/>
              <a:defRPr sz="1200">
                <a:solidFill>
                  <a:srgbClr val="898989"/>
                </a:solidFill>
                <a:latin typeface="Oswald"/>
                <a:ea typeface="Oswald"/>
                <a:cs typeface="Oswald"/>
                <a:sym typeface="Oswald"/>
              </a:defRPr>
            </a:lvl5pPr>
            <a:lvl6pPr algn="r" indent="0" lvl="5" marL="0">
              <a:spcBef>
                <a:spcPts val="0"/>
              </a:spcBef>
              <a:spcAft>
                <a:spcPts val="0"/>
              </a:spcAft>
              <a:buNone/>
              <a:defRPr sz="1200">
                <a:solidFill>
                  <a:srgbClr val="898989"/>
                </a:solidFill>
                <a:latin typeface="Oswald"/>
                <a:ea typeface="Oswald"/>
                <a:cs typeface="Oswald"/>
                <a:sym typeface="Oswald"/>
              </a:defRPr>
            </a:lvl6pPr>
            <a:lvl7pPr algn="r" indent="0" lvl="6" marL="0">
              <a:spcBef>
                <a:spcPts val="0"/>
              </a:spcBef>
              <a:spcAft>
                <a:spcPts val="0"/>
              </a:spcAft>
              <a:buNone/>
              <a:defRPr sz="1200">
                <a:solidFill>
                  <a:srgbClr val="898989"/>
                </a:solidFill>
                <a:latin typeface="Oswald"/>
                <a:ea typeface="Oswald"/>
                <a:cs typeface="Oswald"/>
                <a:sym typeface="Oswald"/>
              </a:defRPr>
            </a:lvl7pPr>
            <a:lvl8pPr algn="r" indent="0" lvl="7" marL="0">
              <a:spcBef>
                <a:spcPts val="0"/>
              </a:spcBef>
              <a:spcAft>
                <a:spcPts val="0"/>
              </a:spcAft>
              <a:buNone/>
              <a:defRPr sz="1200">
                <a:solidFill>
                  <a:srgbClr val="898989"/>
                </a:solidFill>
                <a:latin typeface="Oswald"/>
                <a:ea typeface="Oswald"/>
                <a:cs typeface="Oswald"/>
                <a:sym typeface="Oswald"/>
              </a:defRPr>
            </a:lvl8pPr>
            <a:lvl9pPr algn="r" indent="0" lvl="8" marL="0">
              <a:spcBef>
                <a:spcPts val="0"/>
              </a:spcBef>
              <a:spcAft>
                <a:spcPts val="0"/>
              </a:spcAft>
              <a:buNone/>
              <a:defRPr sz="1200">
                <a:solidFill>
                  <a:srgbClr val="898989"/>
                </a:solidFill>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53" name="Shape 33"/>
        <p:cNvGrpSpPr/>
        <p:nvPr/>
      </p:nvGrpSpPr>
      <p:grpSpPr>
        <a:xfrm>
          <a:off x="0" y="0"/>
          <a:ext cx="0" cy="0"/>
          <a:chOff x="0" y="0"/>
          <a:chExt cx="0" cy="0"/>
        </a:xfrm>
      </p:grpSpPr>
      <p:sp>
        <p:nvSpPr>
          <p:cNvPr id="1048694" name="Google Shape;34;p5"/>
          <p:cNvSpPr txBox="1">
            <a:spLocks noGrp="1"/>
          </p:cNvSpPr>
          <p:nvPr>
            <p:ph type="title"/>
          </p:nvPr>
        </p:nvSpPr>
        <p:spPr>
          <a:xfrm>
            <a:off x="609600" y="-47625"/>
            <a:ext cx="10972800" cy="1143000"/>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ctr" lvl="1">
              <a:spcBef>
                <a:spcPts val="0"/>
              </a:spcBef>
              <a:spcAft>
                <a:spcPts val="0"/>
              </a:spcAft>
              <a:buSzPts val="1400"/>
              <a:buNone/>
            </a:lvl2pPr>
            <a:lvl3pPr algn="ctr" lvl="2">
              <a:spcBef>
                <a:spcPts val="0"/>
              </a:spcBef>
              <a:spcAft>
                <a:spcPts val="0"/>
              </a:spcAft>
              <a:buSzPts val="1400"/>
              <a:buNone/>
            </a:lvl3pPr>
            <a:lvl4pPr algn="ctr" lvl="3">
              <a:spcBef>
                <a:spcPts val="0"/>
              </a:spcBef>
              <a:spcAft>
                <a:spcPts val="0"/>
              </a:spcAft>
              <a:buSzPts val="1400"/>
              <a:buNone/>
            </a:lvl4pPr>
            <a:lvl5pPr algn="ctr" lvl="4">
              <a:spcBef>
                <a:spcPts val="0"/>
              </a:spcBef>
              <a:spcAft>
                <a:spcPts val="0"/>
              </a:spcAft>
              <a:buSzPts val="1400"/>
              <a:buNone/>
            </a:lvl5pPr>
            <a:lvl6pPr algn="ctr" lvl="5">
              <a:spcBef>
                <a:spcPts val="0"/>
              </a:spcBef>
              <a:spcAft>
                <a:spcPts val="0"/>
              </a:spcAft>
              <a:buSzPts val="1400"/>
              <a:buNone/>
            </a:lvl6pPr>
            <a:lvl7pPr algn="ctr" lvl="6">
              <a:spcBef>
                <a:spcPts val="0"/>
              </a:spcBef>
              <a:spcAft>
                <a:spcPts val="0"/>
              </a:spcAft>
              <a:buSzPts val="1400"/>
              <a:buNone/>
            </a:lvl7pPr>
            <a:lvl8pPr algn="ctr" lvl="7">
              <a:spcBef>
                <a:spcPts val="0"/>
              </a:spcBef>
              <a:spcAft>
                <a:spcPts val="0"/>
              </a:spcAft>
              <a:buSzPts val="1400"/>
              <a:buNone/>
            </a:lvl8pPr>
            <a:lvl9pPr algn="ctr" lvl="8">
              <a:spcBef>
                <a:spcPts val="0"/>
              </a:spcBef>
              <a:spcAft>
                <a:spcPts val="0"/>
              </a:spcAft>
              <a:buSzPts val="1400"/>
              <a:buNone/>
            </a:lvl9pPr>
          </a:lstStyle>
          <a:p/>
        </p:txBody>
      </p:sp>
      <p:sp>
        <p:nvSpPr>
          <p:cNvPr id="1048695" name="Google Shape;35;p5"/>
          <p:cNvSpPr txBox="1">
            <a:spLocks noGrp="1"/>
          </p:cNvSpPr>
          <p:nvPr>
            <p:ph type="body" idx="1"/>
          </p:nvPr>
        </p:nvSpPr>
        <p:spPr>
          <a:xfrm>
            <a:off x="609600" y="1600203"/>
            <a:ext cx="5384800" cy="4525963"/>
          </a:xfrm>
          <a:prstGeom prst="rect"/>
          <a:noFill/>
          <a:ln>
            <a:noFill/>
          </a:ln>
        </p:spPr>
        <p:txBody>
          <a:bodyPr anchor="t" anchorCtr="0" bIns="45700" lIns="91425" rIns="91425" spcFirstLastPara="1" tIns="45700" wrap="square">
            <a:noAutofit/>
          </a:bodyPr>
          <a:lstStyle>
            <a:lvl1pPr algn="l" indent="-406400" lvl="0" marL="457200">
              <a:spcBef>
                <a:spcPts val="560"/>
              </a:spcBef>
              <a:spcAft>
                <a:spcPts val="0"/>
              </a:spcAft>
              <a:buClr>
                <a:schemeClr val="dk1"/>
              </a:buClr>
              <a:buSzPts val="2800"/>
              <a:buChar char="•"/>
              <a:defRPr sz="2800"/>
            </a:lvl1pPr>
            <a:lvl2pPr algn="l" indent="-381000" lvl="1" marL="914400">
              <a:spcBef>
                <a:spcPts val="480"/>
              </a:spcBef>
              <a:spcAft>
                <a:spcPts val="0"/>
              </a:spcAft>
              <a:buClr>
                <a:schemeClr val="dk1"/>
              </a:buClr>
              <a:buSzPts val="2400"/>
              <a:buChar char="–"/>
              <a:defRPr sz="2400"/>
            </a:lvl2pPr>
            <a:lvl3pPr algn="l" indent="-355600" lvl="2" marL="1371600">
              <a:spcBef>
                <a:spcPts val="400"/>
              </a:spcBef>
              <a:spcAft>
                <a:spcPts val="0"/>
              </a:spcAft>
              <a:buClr>
                <a:schemeClr val="dk1"/>
              </a:buClr>
              <a:buSzPts val="2000"/>
              <a:buChar char="•"/>
              <a:defRPr sz="2000"/>
            </a:lvl3pPr>
            <a:lvl4pPr algn="l" indent="-342900" lvl="3" marL="1828800">
              <a:spcBef>
                <a:spcPts val="360"/>
              </a:spcBef>
              <a:spcAft>
                <a:spcPts val="0"/>
              </a:spcAft>
              <a:buClr>
                <a:schemeClr val="dk1"/>
              </a:buClr>
              <a:buSzPts val="1800"/>
              <a:buChar char="–"/>
              <a:defRPr sz="1800"/>
            </a:lvl4pPr>
            <a:lvl5pPr algn="l" indent="-342900" lvl="4" marL="2286000">
              <a:spcBef>
                <a:spcPts val="360"/>
              </a:spcBef>
              <a:spcAft>
                <a:spcPts val="0"/>
              </a:spcAft>
              <a:buClr>
                <a:schemeClr val="dk1"/>
              </a:buClr>
              <a:buSzPts val="1800"/>
              <a:buChar char="»"/>
              <a:defRPr sz="1800"/>
            </a:lvl5pPr>
            <a:lvl6pPr algn="l" indent="-342900" lvl="5" marL="2743200">
              <a:spcBef>
                <a:spcPts val="360"/>
              </a:spcBef>
              <a:spcAft>
                <a:spcPts val="0"/>
              </a:spcAft>
              <a:buClr>
                <a:schemeClr val="dk1"/>
              </a:buClr>
              <a:buSzPts val="1800"/>
              <a:buChar char="•"/>
              <a:defRPr sz="1800"/>
            </a:lvl6pPr>
            <a:lvl7pPr algn="l" indent="-342900" lvl="6" marL="3200400">
              <a:spcBef>
                <a:spcPts val="360"/>
              </a:spcBef>
              <a:spcAft>
                <a:spcPts val="0"/>
              </a:spcAft>
              <a:buClr>
                <a:schemeClr val="dk1"/>
              </a:buClr>
              <a:buSzPts val="1800"/>
              <a:buChar char="•"/>
              <a:defRPr sz="1800"/>
            </a:lvl7pPr>
            <a:lvl8pPr algn="l" indent="-342900" lvl="7" marL="3657600">
              <a:spcBef>
                <a:spcPts val="360"/>
              </a:spcBef>
              <a:spcAft>
                <a:spcPts val="0"/>
              </a:spcAft>
              <a:buClr>
                <a:schemeClr val="dk1"/>
              </a:buClr>
              <a:buSzPts val="1800"/>
              <a:buChar char="•"/>
              <a:defRPr sz="1800"/>
            </a:lvl8pPr>
            <a:lvl9pPr algn="l" indent="-342900" lvl="8" marL="4114800">
              <a:spcBef>
                <a:spcPts val="360"/>
              </a:spcBef>
              <a:spcAft>
                <a:spcPts val="0"/>
              </a:spcAft>
              <a:buClr>
                <a:schemeClr val="dk1"/>
              </a:buClr>
              <a:buSzPts val="1800"/>
              <a:buChar char="•"/>
              <a:defRPr sz="1800"/>
            </a:lvl9pPr>
          </a:lstStyle>
          <a:p/>
        </p:txBody>
      </p:sp>
      <p:sp>
        <p:nvSpPr>
          <p:cNvPr id="1048696" name="Google Shape;36;p5"/>
          <p:cNvSpPr txBox="1">
            <a:spLocks noGrp="1"/>
          </p:cNvSpPr>
          <p:nvPr>
            <p:ph type="body" idx="2"/>
          </p:nvPr>
        </p:nvSpPr>
        <p:spPr>
          <a:xfrm>
            <a:off x="6197600" y="1600203"/>
            <a:ext cx="5384800" cy="4525963"/>
          </a:xfrm>
          <a:prstGeom prst="rect"/>
          <a:noFill/>
          <a:ln>
            <a:noFill/>
          </a:ln>
        </p:spPr>
        <p:txBody>
          <a:bodyPr anchor="t" anchorCtr="0" bIns="45700" lIns="91425" rIns="91425" spcFirstLastPara="1" tIns="45700" wrap="square">
            <a:noAutofit/>
          </a:bodyPr>
          <a:lstStyle>
            <a:lvl1pPr algn="l" indent="-406400" lvl="0" marL="457200">
              <a:spcBef>
                <a:spcPts val="560"/>
              </a:spcBef>
              <a:spcAft>
                <a:spcPts val="0"/>
              </a:spcAft>
              <a:buClr>
                <a:schemeClr val="dk1"/>
              </a:buClr>
              <a:buSzPts val="2800"/>
              <a:buChar char="•"/>
              <a:defRPr sz="2800"/>
            </a:lvl1pPr>
            <a:lvl2pPr algn="l" indent="-381000" lvl="1" marL="914400">
              <a:spcBef>
                <a:spcPts val="480"/>
              </a:spcBef>
              <a:spcAft>
                <a:spcPts val="0"/>
              </a:spcAft>
              <a:buClr>
                <a:schemeClr val="dk1"/>
              </a:buClr>
              <a:buSzPts val="2400"/>
              <a:buChar char="–"/>
              <a:defRPr sz="2400"/>
            </a:lvl2pPr>
            <a:lvl3pPr algn="l" indent="-355600" lvl="2" marL="1371600">
              <a:spcBef>
                <a:spcPts val="400"/>
              </a:spcBef>
              <a:spcAft>
                <a:spcPts val="0"/>
              </a:spcAft>
              <a:buClr>
                <a:schemeClr val="dk1"/>
              </a:buClr>
              <a:buSzPts val="2000"/>
              <a:buChar char="•"/>
              <a:defRPr sz="2000"/>
            </a:lvl3pPr>
            <a:lvl4pPr algn="l" indent="-342900" lvl="3" marL="1828800">
              <a:spcBef>
                <a:spcPts val="360"/>
              </a:spcBef>
              <a:spcAft>
                <a:spcPts val="0"/>
              </a:spcAft>
              <a:buClr>
                <a:schemeClr val="dk1"/>
              </a:buClr>
              <a:buSzPts val="1800"/>
              <a:buChar char="–"/>
              <a:defRPr sz="1800"/>
            </a:lvl4pPr>
            <a:lvl5pPr algn="l" indent="-342900" lvl="4" marL="2286000">
              <a:spcBef>
                <a:spcPts val="360"/>
              </a:spcBef>
              <a:spcAft>
                <a:spcPts val="0"/>
              </a:spcAft>
              <a:buClr>
                <a:schemeClr val="dk1"/>
              </a:buClr>
              <a:buSzPts val="1800"/>
              <a:buChar char="»"/>
              <a:defRPr sz="1800"/>
            </a:lvl5pPr>
            <a:lvl6pPr algn="l" indent="-342900" lvl="5" marL="2743200">
              <a:spcBef>
                <a:spcPts val="360"/>
              </a:spcBef>
              <a:spcAft>
                <a:spcPts val="0"/>
              </a:spcAft>
              <a:buClr>
                <a:schemeClr val="dk1"/>
              </a:buClr>
              <a:buSzPts val="1800"/>
              <a:buChar char="•"/>
              <a:defRPr sz="1800"/>
            </a:lvl6pPr>
            <a:lvl7pPr algn="l" indent="-342900" lvl="6" marL="3200400">
              <a:spcBef>
                <a:spcPts val="360"/>
              </a:spcBef>
              <a:spcAft>
                <a:spcPts val="0"/>
              </a:spcAft>
              <a:buClr>
                <a:schemeClr val="dk1"/>
              </a:buClr>
              <a:buSzPts val="1800"/>
              <a:buChar char="•"/>
              <a:defRPr sz="1800"/>
            </a:lvl7pPr>
            <a:lvl8pPr algn="l" indent="-342900" lvl="7" marL="3657600">
              <a:spcBef>
                <a:spcPts val="360"/>
              </a:spcBef>
              <a:spcAft>
                <a:spcPts val="0"/>
              </a:spcAft>
              <a:buClr>
                <a:schemeClr val="dk1"/>
              </a:buClr>
              <a:buSzPts val="1800"/>
              <a:buChar char="•"/>
              <a:defRPr sz="1800"/>
            </a:lvl8pPr>
            <a:lvl9pPr algn="l" indent="-342900" lvl="8" marL="4114800">
              <a:spcBef>
                <a:spcPts val="360"/>
              </a:spcBef>
              <a:spcAft>
                <a:spcPts val="0"/>
              </a:spcAft>
              <a:buClr>
                <a:schemeClr val="dk1"/>
              </a:buClr>
              <a:buSzPts val="1800"/>
              <a:buChar char="•"/>
              <a:defRPr sz="1800"/>
            </a:lvl9pPr>
          </a:lstStyle>
          <a:p/>
        </p:txBody>
      </p:sp>
      <p:sp>
        <p:nvSpPr>
          <p:cNvPr id="1048697" name="Google Shape;37;p5"/>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8" name="Google Shape;38;p5"/>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9" name="Google Shape;39;p5"/>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a:spcBef>
                <a:spcPts val="0"/>
              </a:spcBef>
              <a:spcAft>
                <a:spcPts val="0"/>
              </a:spcAft>
              <a:buNone/>
              <a:defRPr sz="1200">
                <a:solidFill>
                  <a:srgbClr val="898989"/>
                </a:solidFill>
                <a:latin typeface="Oswald"/>
                <a:ea typeface="Oswald"/>
                <a:cs typeface="Oswald"/>
                <a:sym typeface="Oswald"/>
              </a:defRPr>
            </a:lvl1pPr>
            <a:lvl2pPr algn="r" indent="0" lvl="1" marL="0">
              <a:spcBef>
                <a:spcPts val="0"/>
              </a:spcBef>
              <a:spcAft>
                <a:spcPts val="0"/>
              </a:spcAft>
              <a:buNone/>
              <a:defRPr sz="1200">
                <a:solidFill>
                  <a:srgbClr val="898989"/>
                </a:solidFill>
                <a:latin typeface="Oswald"/>
                <a:ea typeface="Oswald"/>
                <a:cs typeface="Oswald"/>
                <a:sym typeface="Oswald"/>
              </a:defRPr>
            </a:lvl2pPr>
            <a:lvl3pPr algn="r" indent="0" lvl="2" marL="0">
              <a:spcBef>
                <a:spcPts val="0"/>
              </a:spcBef>
              <a:spcAft>
                <a:spcPts val="0"/>
              </a:spcAft>
              <a:buNone/>
              <a:defRPr sz="1200">
                <a:solidFill>
                  <a:srgbClr val="898989"/>
                </a:solidFill>
                <a:latin typeface="Oswald"/>
                <a:ea typeface="Oswald"/>
                <a:cs typeface="Oswald"/>
                <a:sym typeface="Oswald"/>
              </a:defRPr>
            </a:lvl3pPr>
            <a:lvl4pPr algn="r" indent="0" lvl="3" marL="0">
              <a:spcBef>
                <a:spcPts val="0"/>
              </a:spcBef>
              <a:spcAft>
                <a:spcPts val="0"/>
              </a:spcAft>
              <a:buNone/>
              <a:defRPr sz="1200">
                <a:solidFill>
                  <a:srgbClr val="898989"/>
                </a:solidFill>
                <a:latin typeface="Oswald"/>
                <a:ea typeface="Oswald"/>
                <a:cs typeface="Oswald"/>
                <a:sym typeface="Oswald"/>
              </a:defRPr>
            </a:lvl4pPr>
            <a:lvl5pPr algn="r" indent="0" lvl="4" marL="0">
              <a:spcBef>
                <a:spcPts val="0"/>
              </a:spcBef>
              <a:spcAft>
                <a:spcPts val="0"/>
              </a:spcAft>
              <a:buNone/>
              <a:defRPr sz="1200">
                <a:solidFill>
                  <a:srgbClr val="898989"/>
                </a:solidFill>
                <a:latin typeface="Oswald"/>
                <a:ea typeface="Oswald"/>
                <a:cs typeface="Oswald"/>
                <a:sym typeface="Oswald"/>
              </a:defRPr>
            </a:lvl5pPr>
            <a:lvl6pPr algn="r" indent="0" lvl="5" marL="0">
              <a:spcBef>
                <a:spcPts val="0"/>
              </a:spcBef>
              <a:spcAft>
                <a:spcPts val="0"/>
              </a:spcAft>
              <a:buNone/>
              <a:defRPr sz="1200">
                <a:solidFill>
                  <a:srgbClr val="898989"/>
                </a:solidFill>
                <a:latin typeface="Oswald"/>
                <a:ea typeface="Oswald"/>
                <a:cs typeface="Oswald"/>
                <a:sym typeface="Oswald"/>
              </a:defRPr>
            </a:lvl6pPr>
            <a:lvl7pPr algn="r" indent="0" lvl="6" marL="0">
              <a:spcBef>
                <a:spcPts val="0"/>
              </a:spcBef>
              <a:spcAft>
                <a:spcPts val="0"/>
              </a:spcAft>
              <a:buNone/>
              <a:defRPr sz="1200">
                <a:solidFill>
                  <a:srgbClr val="898989"/>
                </a:solidFill>
                <a:latin typeface="Oswald"/>
                <a:ea typeface="Oswald"/>
                <a:cs typeface="Oswald"/>
                <a:sym typeface="Oswald"/>
              </a:defRPr>
            </a:lvl7pPr>
            <a:lvl8pPr algn="r" indent="0" lvl="7" marL="0">
              <a:spcBef>
                <a:spcPts val="0"/>
              </a:spcBef>
              <a:spcAft>
                <a:spcPts val="0"/>
              </a:spcAft>
              <a:buNone/>
              <a:defRPr sz="1200">
                <a:solidFill>
                  <a:srgbClr val="898989"/>
                </a:solidFill>
                <a:latin typeface="Oswald"/>
                <a:ea typeface="Oswald"/>
                <a:cs typeface="Oswald"/>
                <a:sym typeface="Oswald"/>
              </a:defRPr>
            </a:lvl8pPr>
            <a:lvl9pPr algn="r" indent="0" lvl="8" marL="0">
              <a:spcBef>
                <a:spcPts val="0"/>
              </a:spcBef>
              <a:spcAft>
                <a:spcPts val="0"/>
              </a:spcAft>
              <a:buNone/>
              <a:defRPr sz="1200">
                <a:solidFill>
                  <a:srgbClr val="898989"/>
                </a:solidFill>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54" name="Shape 40"/>
        <p:cNvGrpSpPr/>
        <p:nvPr/>
      </p:nvGrpSpPr>
      <p:grpSpPr>
        <a:xfrm>
          <a:off x="0" y="0"/>
          <a:ext cx="0" cy="0"/>
          <a:chOff x="0" y="0"/>
          <a:chExt cx="0" cy="0"/>
        </a:xfrm>
      </p:grpSpPr>
      <p:sp>
        <p:nvSpPr>
          <p:cNvPr id="1048700" name="Google Shape;41;p6"/>
          <p:cNvSpPr txBox="1">
            <a:spLocks noGrp="1"/>
          </p:cNvSpPr>
          <p:nvPr>
            <p:ph type="title"/>
          </p:nvPr>
        </p:nvSpPr>
        <p:spPr>
          <a:xfrm>
            <a:off x="609600" y="-47625"/>
            <a:ext cx="10972800" cy="1143000"/>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ctr" lvl="1">
              <a:spcBef>
                <a:spcPts val="0"/>
              </a:spcBef>
              <a:spcAft>
                <a:spcPts val="0"/>
              </a:spcAft>
              <a:buSzPts val="1400"/>
              <a:buNone/>
            </a:lvl2pPr>
            <a:lvl3pPr algn="ctr" lvl="2">
              <a:spcBef>
                <a:spcPts val="0"/>
              </a:spcBef>
              <a:spcAft>
                <a:spcPts val="0"/>
              </a:spcAft>
              <a:buSzPts val="1400"/>
              <a:buNone/>
            </a:lvl3pPr>
            <a:lvl4pPr algn="ctr" lvl="3">
              <a:spcBef>
                <a:spcPts val="0"/>
              </a:spcBef>
              <a:spcAft>
                <a:spcPts val="0"/>
              </a:spcAft>
              <a:buSzPts val="1400"/>
              <a:buNone/>
            </a:lvl4pPr>
            <a:lvl5pPr algn="ctr" lvl="4">
              <a:spcBef>
                <a:spcPts val="0"/>
              </a:spcBef>
              <a:spcAft>
                <a:spcPts val="0"/>
              </a:spcAft>
              <a:buSzPts val="1400"/>
              <a:buNone/>
            </a:lvl5pPr>
            <a:lvl6pPr algn="ctr" lvl="5">
              <a:spcBef>
                <a:spcPts val="0"/>
              </a:spcBef>
              <a:spcAft>
                <a:spcPts val="0"/>
              </a:spcAft>
              <a:buSzPts val="1400"/>
              <a:buNone/>
            </a:lvl6pPr>
            <a:lvl7pPr algn="ctr" lvl="6">
              <a:spcBef>
                <a:spcPts val="0"/>
              </a:spcBef>
              <a:spcAft>
                <a:spcPts val="0"/>
              </a:spcAft>
              <a:buSzPts val="1400"/>
              <a:buNone/>
            </a:lvl7pPr>
            <a:lvl8pPr algn="ctr" lvl="7">
              <a:spcBef>
                <a:spcPts val="0"/>
              </a:spcBef>
              <a:spcAft>
                <a:spcPts val="0"/>
              </a:spcAft>
              <a:buSzPts val="1400"/>
              <a:buNone/>
            </a:lvl8pPr>
            <a:lvl9pPr algn="ctr" lvl="8">
              <a:spcBef>
                <a:spcPts val="0"/>
              </a:spcBef>
              <a:spcAft>
                <a:spcPts val="0"/>
              </a:spcAft>
              <a:buSzPts val="1400"/>
              <a:buNone/>
            </a:lvl9pPr>
          </a:lstStyle>
          <a:p/>
        </p:txBody>
      </p:sp>
      <p:sp>
        <p:nvSpPr>
          <p:cNvPr id="1048701" name="Google Shape;42;p6"/>
          <p:cNvSpPr txBox="1">
            <a:spLocks noGrp="1"/>
          </p:cNvSpPr>
          <p:nvPr>
            <p:ph type="body" idx="1"/>
          </p:nvPr>
        </p:nvSpPr>
        <p:spPr>
          <a:xfrm>
            <a:off x="609600" y="1535113"/>
            <a:ext cx="5386917" cy="639762"/>
          </a:xfrm>
          <a:prstGeom prst="rect"/>
          <a:noFill/>
          <a:ln>
            <a:noFill/>
          </a:ln>
        </p:spPr>
        <p:txBody>
          <a:bodyPr anchor="b" anchorCtr="0" bIns="45700" lIns="91425" rIns="91425" spcFirstLastPara="1" tIns="45700" wrap="square">
            <a:noAutofit/>
          </a:bodyPr>
          <a:lstStyle>
            <a:lvl1pPr algn="l" indent="-228600" lvl="0" marL="457200">
              <a:spcBef>
                <a:spcPts val="480"/>
              </a:spcBef>
              <a:spcAft>
                <a:spcPts val="0"/>
              </a:spcAft>
              <a:buClr>
                <a:schemeClr val="dk1"/>
              </a:buClr>
              <a:buSzPts val="2400"/>
              <a:buNone/>
              <a:defRPr b="1" sz="2400"/>
            </a:lvl1pPr>
            <a:lvl2pPr algn="l" indent="-228600" lvl="1" marL="914400">
              <a:spcBef>
                <a:spcPts val="400"/>
              </a:spcBef>
              <a:spcAft>
                <a:spcPts val="0"/>
              </a:spcAft>
              <a:buClr>
                <a:schemeClr val="dk1"/>
              </a:buClr>
              <a:buSzPts val="2000"/>
              <a:buNone/>
              <a:defRPr b="1" sz="2000"/>
            </a:lvl2pPr>
            <a:lvl3pPr algn="l" indent="-228600" lvl="2" marL="1371600">
              <a:spcBef>
                <a:spcPts val="360"/>
              </a:spcBef>
              <a:spcAft>
                <a:spcPts val="0"/>
              </a:spcAft>
              <a:buClr>
                <a:schemeClr val="dk1"/>
              </a:buClr>
              <a:buSzPts val="1800"/>
              <a:buNone/>
              <a:defRPr b="1" sz="1800"/>
            </a:lvl3pPr>
            <a:lvl4pPr algn="l" indent="-228600" lvl="3" marL="1828800">
              <a:spcBef>
                <a:spcPts val="320"/>
              </a:spcBef>
              <a:spcAft>
                <a:spcPts val="0"/>
              </a:spcAft>
              <a:buClr>
                <a:schemeClr val="dk1"/>
              </a:buClr>
              <a:buSzPts val="1600"/>
              <a:buNone/>
              <a:defRPr b="1" sz="1600"/>
            </a:lvl4pPr>
            <a:lvl5pPr algn="l" indent="-228600" lvl="4" marL="2286000">
              <a:spcBef>
                <a:spcPts val="320"/>
              </a:spcBef>
              <a:spcAft>
                <a:spcPts val="0"/>
              </a:spcAft>
              <a:buClr>
                <a:schemeClr val="dk1"/>
              </a:buClr>
              <a:buSzPts val="1600"/>
              <a:buNone/>
              <a:defRPr b="1" sz="1600"/>
            </a:lvl5pPr>
            <a:lvl6pPr algn="l" indent="-228600" lvl="5" marL="2743200">
              <a:spcBef>
                <a:spcPts val="320"/>
              </a:spcBef>
              <a:spcAft>
                <a:spcPts val="0"/>
              </a:spcAft>
              <a:buClr>
                <a:schemeClr val="dk1"/>
              </a:buClr>
              <a:buSzPts val="1600"/>
              <a:buNone/>
              <a:defRPr b="1" sz="1600"/>
            </a:lvl6pPr>
            <a:lvl7pPr algn="l" indent="-228600" lvl="6" marL="3200400">
              <a:spcBef>
                <a:spcPts val="320"/>
              </a:spcBef>
              <a:spcAft>
                <a:spcPts val="0"/>
              </a:spcAft>
              <a:buClr>
                <a:schemeClr val="dk1"/>
              </a:buClr>
              <a:buSzPts val="1600"/>
              <a:buNone/>
              <a:defRPr b="1" sz="1600"/>
            </a:lvl7pPr>
            <a:lvl8pPr algn="l" indent="-228600" lvl="7" marL="3657600">
              <a:spcBef>
                <a:spcPts val="320"/>
              </a:spcBef>
              <a:spcAft>
                <a:spcPts val="0"/>
              </a:spcAft>
              <a:buClr>
                <a:schemeClr val="dk1"/>
              </a:buClr>
              <a:buSzPts val="1600"/>
              <a:buNone/>
              <a:defRPr b="1" sz="1600"/>
            </a:lvl8pPr>
            <a:lvl9pPr algn="l" indent="-228600" lvl="8" marL="4114800">
              <a:spcBef>
                <a:spcPts val="320"/>
              </a:spcBef>
              <a:spcAft>
                <a:spcPts val="0"/>
              </a:spcAft>
              <a:buClr>
                <a:schemeClr val="dk1"/>
              </a:buClr>
              <a:buSzPts val="1600"/>
              <a:buNone/>
              <a:defRPr b="1" sz="1600"/>
            </a:lvl9pPr>
          </a:lstStyle>
          <a:p/>
        </p:txBody>
      </p:sp>
      <p:sp>
        <p:nvSpPr>
          <p:cNvPr id="1048702" name="Google Shape;43;p6"/>
          <p:cNvSpPr txBox="1">
            <a:spLocks noGrp="1"/>
          </p:cNvSpPr>
          <p:nvPr>
            <p:ph type="body" idx="2"/>
          </p:nvPr>
        </p:nvSpPr>
        <p:spPr>
          <a:xfrm>
            <a:off x="609600" y="2174875"/>
            <a:ext cx="5386917" cy="3951288"/>
          </a:xfrm>
          <a:prstGeom prst="rect"/>
          <a:noFill/>
          <a:ln>
            <a:noFill/>
          </a:ln>
        </p:spPr>
        <p:txBody>
          <a:bodyPr anchor="t" anchorCtr="0" bIns="45700" lIns="91425" rIns="91425" spcFirstLastPara="1" tIns="45700" wrap="square">
            <a:noAutofit/>
          </a:bodyPr>
          <a:lstStyle>
            <a:lvl1pPr algn="l" indent="-381000" lvl="0" marL="457200">
              <a:spcBef>
                <a:spcPts val="480"/>
              </a:spcBef>
              <a:spcAft>
                <a:spcPts val="0"/>
              </a:spcAft>
              <a:buClr>
                <a:schemeClr val="dk1"/>
              </a:buClr>
              <a:buSzPts val="2400"/>
              <a:buChar char="•"/>
              <a:defRPr sz="2400"/>
            </a:lvl1pPr>
            <a:lvl2pPr algn="l" indent="-355600" lvl="1" marL="914400">
              <a:spcBef>
                <a:spcPts val="400"/>
              </a:spcBef>
              <a:spcAft>
                <a:spcPts val="0"/>
              </a:spcAft>
              <a:buClr>
                <a:schemeClr val="dk1"/>
              </a:buClr>
              <a:buSzPts val="2000"/>
              <a:buChar char="–"/>
              <a:defRPr sz="2000"/>
            </a:lvl2pPr>
            <a:lvl3pPr algn="l" indent="-342900" lvl="2" marL="1371600">
              <a:spcBef>
                <a:spcPts val="360"/>
              </a:spcBef>
              <a:spcAft>
                <a:spcPts val="0"/>
              </a:spcAft>
              <a:buClr>
                <a:schemeClr val="dk1"/>
              </a:buClr>
              <a:buSzPts val="1800"/>
              <a:buChar char="•"/>
              <a:defRPr sz="1800"/>
            </a:lvl3pPr>
            <a:lvl4pPr algn="l" indent="-330200" lvl="3" marL="1828800">
              <a:spcBef>
                <a:spcPts val="320"/>
              </a:spcBef>
              <a:spcAft>
                <a:spcPts val="0"/>
              </a:spcAft>
              <a:buClr>
                <a:schemeClr val="dk1"/>
              </a:buClr>
              <a:buSzPts val="1600"/>
              <a:buChar char="–"/>
              <a:defRPr sz="1600"/>
            </a:lvl4pPr>
            <a:lvl5pPr algn="l" indent="-330200" lvl="4" marL="2286000">
              <a:spcBef>
                <a:spcPts val="320"/>
              </a:spcBef>
              <a:spcAft>
                <a:spcPts val="0"/>
              </a:spcAft>
              <a:buClr>
                <a:schemeClr val="dk1"/>
              </a:buClr>
              <a:buSzPts val="1600"/>
              <a:buChar char="»"/>
              <a:defRPr sz="1600"/>
            </a:lvl5pPr>
            <a:lvl6pPr algn="l" indent="-330200" lvl="5" marL="2743200">
              <a:spcBef>
                <a:spcPts val="320"/>
              </a:spcBef>
              <a:spcAft>
                <a:spcPts val="0"/>
              </a:spcAft>
              <a:buClr>
                <a:schemeClr val="dk1"/>
              </a:buClr>
              <a:buSzPts val="1600"/>
              <a:buChar char="•"/>
              <a:defRPr sz="1600"/>
            </a:lvl6pPr>
            <a:lvl7pPr algn="l" indent="-330200" lvl="6" marL="3200400">
              <a:spcBef>
                <a:spcPts val="320"/>
              </a:spcBef>
              <a:spcAft>
                <a:spcPts val="0"/>
              </a:spcAft>
              <a:buClr>
                <a:schemeClr val="dk1"/>
              </a:buClr>
              <a:buSzPts val="1600"/>
              <a:buChar char="•"/>
              <a:defRPr sz="1600"/>
            </a:lvl7pPr>
            <a:lvl8pPr algn="l" indent="-330200" lvl="7" marL="3657600">
              <a:spcBef>
                <a:spcPts val="320"/>
              </a:spcBef>
              <a:spcAft>
                <a:spcPts val="0"/>
              </a:spcAft>
              <a:buClr>
                <a:schemeClr val="dk1"/>
              </a:buClr>
              <a:buSzPts val="1600"/>
              <a:buChar char="•"/>
              <a:defRPr sz="1600"/>
            </a:lvl8pPr>
            <a:lvl9pPr algn="l" indent="-330200" lvl="8" marL="4114800">
              <a:spcBef>
                <a:spcPts val="320"/>
              </a:spcBef>
              <a:spcAft>
                <a:spcPts val="0"/>
              </a:spcAft>
              <a:buClr>
                <a:schemeClr val="dk1"/>
              </a:buClr>
              <a:buSzPts val="1600"/>
              <a:buChar char="•"/>
              <a:defRPr sz="1600"/>
            </a:lvl9pPr>
          </a:lstStyle>
          <a:p/>
        </p:txBody>
      </p:sp>
      <p:sp>
        <p:nvSpPr>
          <p:cNvPr id="1048703" name="Google Shape;44;p6"/>
          <p:cNvSpPr txBox="1">
            <a:spLocks noGrp="1"/>
          </p:cNvSpPr>
          <p:nvPr>
            <p:ph type="body" idx="3"/>
          </p:nvPr>
        </p:nvSpPr>
        <p:spPr>
          <a:xfrm>
            <a:off x="6193369" y="1535113"/>
            <a:ext cx="5389033" cy="639762"/>
          </a:xfrm>
          <a:prstGeom prst="rect"/>
          <a:noFill/>
          <a:ln>
            <a:noFill/>
          </a:ln>
        </p:spPr>
        <p:txBody>
          <a:bodyPr anchor="b" anchorCtr="0" bIns="45700" lIns="91425" rIns="91425" spcFirstLastPara="1" tIns="45700" wrap="square">
            <a:noAutofit/>
          </a:bodyPr>
          <a:lstStyle>
            <a:lvl1pPr algn="l" indent="-228600" lvl="0" marL="457200">
              <a:spcBef>
                <a:spcPts val="480"/>
              </a:spcBef>
              <a:spcAft>
                <a:spcPts val="0"/>
              </a:spcAft>
              <a:buClr>
                <a:schemeClr val="dk1"/>
              </a:buClr>
              <a:buSzPts val="2400"/>
              <a:buNone/>
              <a:defRPr b="1" sz="2400"/>
            </a:lvl1pPr>
            <a:lvl2pPr algn="l" indent="-228600" lvl="1" marL="914400">
              <a:spcBef>
                <a:spcPts val="400"/>
              </a:spcBef>
              <a:spcAft>
                <a:spcPts val="0"/>
              </a:spcAft>
              <a:buClr>
                <a:schemeClr val="dk1"/>
              </a:buClr>
              <a:buSzPts val="2000"/>
              <a:buNone/>
              <a:defRPr b="1" sz="2000"/>
            </a:lvl2pPr>
            <a:lvl3pPr algn="l" indent="-228600" lvl="2" marL="1371600">
              <a:spcBef>
                <a:spcPts val="360"/>
              </a:spcBef>
              <a:spcAft>
                <a:spcPts val="0"/>
              </a:spcAft>
              <a:buClr>
                <a:schemeClr val="dk1"/>
              </a:buClr>
              <a:buSzPts val="1800"/>
              <a:buNone/>
              <a:defRPr b="1" sz="1800"/>
            </a:lvl3pPr>
            <a:lvl4pPr algn="l" indent="-228600" lvl="3" marL="1828800">
              <a:spcBef>
                <a:spcPts val="320"/>
              </a:spcBef>
              <a:spcAft>
                <a:spcPts val="0"/>
              </a:spcAft>
              <a:buClr>
                <a:schemeClr val="dk1"/>
              </a:buClr>
              <a:buSzPts val="1600"/>
              <a:buNone/>
              <a:defRPr b="1" sz="1600"/>
            </a:lvl4pPr>
            <a:lvl5pPr algn="l" indent="-228600" lvl="4" marL="2286000">
              <a:spcBef>
                <a:spcPts val="320"/>
              </a:spcBef>
              <a:spcAft>
                <a:spcPts val="0"/>
              </a:spcAft>
              <a:buClr>
                <a:schemeClr val="dk1"/>
              </a:buClr>
              <a:buSzPts val="1600"/>
              <a:buNone/>
              <a:defRPr b="1" sz="1600"/>
            </a:lvl5pPr>
            <a:lvl6pPr algn="l" indent="-228600" lvl="5" marL="2743200">
              <a:spcBef>
                <a:spcPts val="320"/>
              </a:spcBef>
              <a:spcAft>
                <a:spcPts val="0"/>
              </a:spcAft>
              <a:buClr>
                <a:schemeClr val="dk1"/>
              </a:buClr>
              <a:buSzPts val="1600"/>
              <a:buNone/>
              <a:defRPr b="1" sz="1600"/>
            </a:lvl6pPr>
            <a:lvl7pPr algn="l" indent="-228600" lvl="6" marL="3200400">
              <a:spcBef>
                <a:spcPts val="320"/>
              </a:spcBef>
              <a:spcAft>
                <a:spcPts val="0"/>
              </a:spcAft>
              <a:buClr>
                <a:schemeClr val="dk1"/>
              </a:buClr>
              <a:buSzPts val="1600"/>
              <a:buNone/>
              <a:defRPr b="1" sz="1600"/>
            </a:lvl7pPr>
            <a:lvl8pPr algn="l" indent="-228600" lvl="7" marL="3657600">
              <a:spcBef>
                <a:spcPts val="320"/>
              </a:spcBef>
              <a:spcAft>
                <a:spcPts val="0"/>
              </a:spcAft>
              <a:buClr>
                <a:schemeClr val="dk1"/>
              </a:buClr>
              <a:buSzPts val="1600"/>
              <a:buNone/>
              <a:defRPr b="1" sz="1600"/>
            </a:lvl8pPr>
            <a:lvl9pPr algn="l" indent="-228600" lvl="8" marL="4114800">
              <a:spcBef>
                <a:spcPts val="320"/>
              </a:spcBef>
              <a:spcAft>
                <a:spcPts val="0"/>
              </a:spcAft>
              <a:buClr>
                <a:schemeClr val="dk1"/>
              </a:buClr>
              <a:buSzPts val="1600"/>
              <a:buNone/>
              <a:defRPr b="1" sz="1600"/>
            </a:lvl9pPr>
          </a:lstStyle>
          <a:p/>
        </p:txBody>
      </p:sp>
      <p:sp>
        <p:nvSpPr>
          <p:cNvPr id="1048704" name="Google Shape;45;p6"/>
          <p:cNvSpPr txBox="1">
            <a:spLocks noGrp="1"/>
          </p:cNvSpPr>
          <p:nvPr>
            <p:ph type="body" idx="4"/>
          </p:nvPr>
        </p:nvSpPr>
        <p:spPr>
          <a:xfrm>
            <a:off x="6193369" y="2174875"/>
            <a:ext cx="5389033" cy="3951288"/>
          </a:xfrm>
          <a:prstGeom prst="rect"/>
          <a:noFill/>
          <a:ln>
            <a:noFill/>
          </a:ln>
        </p:spPr>
        <p:txBody>
          <a:bodyPr anchor="t" anchorCtr="0" bIns="45700" lIns="91425" rIns="91425" spcFirstLastPara="1" tIns="45700" wrap="square">
            <a:noAutofit/>
          </a:bodyPr>
          <a:lstStyle>
            <a:lvl1pPr algn="l" indent="-381000" lvl="0" marL="457200">
              <a:spcBef>
                <a:spcPts val="480"/>
              </a:spcBef>
              <a:spcAft>
                <a:spcPts val="0"/>
              </a:spcAft>
              <a:buClr>
                <a:schemeClr val="dk1"/>
              </a:buClr>
              <a:buSzPts val="2400"/>
              <a:buChar char="•"/>
              <a:defRPr sz="2400"/>
            </a:lvl1pPr>
            <a:lvl2pPr algn="l" indent="-355600" lvl="1" marL="914400">
              <a:spcBef>
                <a:spcPts val="400"/>
              </a:spcBef>
              <a:spcAft>
                <a:spcPts val="0"/>
              </a:spcAft>
              <a:buClr>
                <a:schemeClr val="dk1"/>
              </a:buClr>
              <a:buSzPts val="2000"/>
              <a:buChar char="–"/>
              <a:defRPr sz="2000"/>
            </a:lvl2pPr>
            <a:lvl3pPr algn="l" indent="-342900" lvl="2" marL="1371600">
              <a:spcBef>
                <a:spcPts val="360"/>
              </a:spcBef>
              <a:spcAft>
                <a:spcPts val="0"/>
              </a:spcAft>
              <a:buClr>
                <a:schemeClr val="dk1"/>
              </a:buClr>
              <a:buSzPts val="1800"/>
              <a:buChar char="•"/>
              <a:defRPr sz="1800"/>
            </a:lvl3pPr>
            <a:lvl4pPr algn="l" indent="-330200" lvl="3" marL="1828800">
              <a:spcBef>
                <a:spcPts val="320"/>
              </a:spcBef>
              <a:spcAft>
                <a:spcPts val="0"/>
              </a:spcAft>
              <a:buClr>
                <a:schemeClr val="dk1"/>
              </a:buClr>
              <a:buSzPts val="1600"/>
              <a:buChar char="–"/>
              <a:defRPr sz="1600"/>
            </a:lvl4pPr>
            <a:lvl5pPr algn="l" indent="-330200" lvl="4" marL="2286000">
              <a:spcBef>
                <a:spcPts val="320"/>
              </a:spcBef>
              <a:spcAft>
                <a:spcPts val="0"/>
              </a:spcAft>
              <a:buClr>
                <a:schemeClr val="dk1"/>
              </a:buClr>
              <a:buSzPts val="1600"/>
              <a:buChar char="»"/>
              <a:defRPr sz="1600"/>
            </a:lvl5pPr>
            <a:lvl6pPr algn="l" indent="-330200" lvl="5" marL="2743200">
              <a:spcBef>
                <a:spcPts val="320"/>
              </a:spcBef>
              <a:spcAft>
                <a:spcPts val="0"/>
              </a:spcAft>
              <a:buClr>
                <a:schemeClr val="dk1"/>
              </a:buClr>
              <a:buSzPts val="1600"/>
              <a:buChar char="•"/>
              <a:defRPr sz="1600"/>
            </a:lvl6pPr>
            <a:lvl7pPr algn="l" indent="-330200" lvl="6" marL="3200400">
              <a:spcBef>
                <a:spcPts val="320"/>
              </a:spcBef>
              <a:spcAft>
                <a:spcPts val="0"/>
              </a:spcAft>
              <a:buClr>
                <a:schemeClr val="dk1"/>
              </a:buClr>
              <a:buSzPts val="1600"/>
              <a:buChar char="•"/>
              <a:defRPr sz="1600"/>
            </a:lvl7pPr>
            <a:lvl8pPr algn="l" indent="-330200" lvl="7" marL="3657600">
              <a:spcBef>
                <a:spcPts val="320"/>
              </a:spcBef>
              <a:spcAft>
                <a:spcPts val="0"/>
              </a:spcAft>
              <a:buClr>
                <a:schemeClr val="dk1"/>
              </a:buClr>
              <a:buSzPts val="1600"/>
              <a:buChar char="•"/>
              <a:defRPr sz="1600"/>
            </a:lvl8pPr>
            <a:lvl9pPr algn="l" indent="-330200" lvl="8" marL="4114800">
              <a:spcBef>
                <a:spcPts val="320"/>
              </a:spcBef>
              <a:spcAft>
                <a:spcPts val="0"/>
              </a:spcAft>
              <a:buClr>
                <a:schemeClr val="dk1"/>
              </a:buClr>
              <a:buSzPts val="1600"/>
              <a:buChar char="•"/>
              <a:defRPr sz="1600"/>
            </a:lvl9pPr>
          </a:lstStyle>
          <a:p/>
        </p:txBody>
      </p:sp>
      <p:sp>
        <p:nvSpPr>
          <p:cNvPr id="1048705" name="Google Shape;46;p6"/>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6" name="Google Shape;47;p6"/>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7" name="Google Shape;48;p6"/>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a:spcBef>
                <a:spcPts val="0"/>
              </a:spcBef>
              <a:spcAft>
                <a:spcPts val="0"/>
              </a:spcAft>
              <a:buNone/>
              <a:defRPr sz="1200">
                <a:solidFill>
                  <a:srgbClr val="898989"/>
                </a:solidFill>
                <a:latin typeface="Oswald"/>
                <a:ea typeface="Oswald"/>
                <a:cs typeface="Oswald"/>
                <a:sym typeface="Oswald"/>
              </a:defRPr>
            </a:lvl1pPr>
            <a:lvl2pPr algn="r" indent="0" lvl="1" marL="0">
              <a:spcBef>
                <a:spcPts val="0"/>
              </a:spcBef>
              <a:spcAft>
                <a:spcPts val="0"/>
              </a:spcAft>
              <a:buNone/>
              <a:defRPr sz="1200">
                <a:solidFill>
                  <a:srgbClr val="898989"/>
                </a:solidFill>
                <a:latin typeface="Oswald"/>
                <a:ea typeface="Oswald"/>
                <a:cs typeface="Oswald"/>
                <a:sym typeface="Oswald"/>
              </a:defRPr>
            </a:lvl2pPr>
            <a:lvl3pPr algn="r" indent="0" lvl="2" marL="0">
              <a:spcBef>
                <a:spcPts val="0"/>
              </a:spcBef>
              <a:spcAft>
                <a:spcPts val="0"/>
              </a:spcAft>
              <a:buNone/>
              <a:defRPr sz="1200">
                <a:solidFill>
                  <a:srgbClr val="898989"/>
                </a:solidFill>
                <a:latin typeface="Oswald"/>
                <a:ea typeface="Oswald"/>
                <a:cs typeface="Oswald"/>
                <a:sym typeface="Oswald"/>
              </a:defRPr>
            </a:lvl3pPr>
            <a:lvl4pPr algn="r" indent="0" lvl="3" marL="0">
              <a:spcBef>
                <a:spcPts val="0"/>
              </a:spcBef>
              <a:spcAft>
                <a:spcPts val="0"/>
              </a:spcAft>
              <a:buNone/>
              <a:defRPr sz="1200">
                <a:solidFill>
                  <a:srgbClr val="898989"/>
                </a:solidFill>
                <a:latin typeface="Oswald"/>
                <a:ea typeface="Oswald"/>
                <a:cs typeface="Oswald"/>
                <a:sym typeface="Oswald"/>
              </a:defRPr>
            </a:lvl4pPr>
            <a:lvl5pPr algn="r" indent="0" lvl="4" marL="0">
              <a:spcBef>
                <a:spcPts val="0"/>
              </a:spcBef>
              <a:spcAft>
                <a:spcPts val="0"/>
              </a:spcAft>
              <a:buNone/>
              <a:defRPr sz="1200">
                <a:solidFill>
                  <a:srgbClr val="898989"/>
                </a:solidFill>
                <a:latin typeface="Oswald"/>
                <a:ea typeface="Oswald"/>
                <a:cs typeface="Oswald"/>
                <a:sym typeface="Oswald"/>
              </a:defRPr>
            </a:lvl5pPr>
            <a:lvl6pPr algn="r" indent="0" lvl="5" marL="0">
              <a:spcBef>
                <a:spcPts val="0"/>
              </a:spcBef>
              <a:spcAft>
                <a:spcPts val="0"/>
              </a:spcAft>
              <a:buNone/>
              <a:defRPr sz="1200">
                <a:solidFill>
                  <a:srgbClr val="898989"/>
                </a:solidFill>
                <a:latin typeface="Oswald"/>
                <a:ea typeface="Oswald"/>
                <a:cs typeface="Oswald"/>
                <a:sym typeface="Oswald"/>
              </a:defRPr>
            </a:lvl6pPr>
            <a:lvl7pPr algn="r" indent="0" lvl="6" marL="0">
              <a:spcBef>
                <a:spcPts val="0"/>
              </a:spcBef>
              <a:spcAft>
                <a:spcPts val="0"/>
              </a:spcAft>
              <a:buNone/>
              <a:defRPr sz="1200">
                <a:solidFill>
                  <a:srgbClr val="898989"/>
                </a:solidFill>
                <a:latin typeface="Oswald"/>
                <a:ea typeface="Oswald"/>
                <a:cs typeface="Oswald"/>
                <a:sym typeface="Oswald"/>
              </a:defRPr>
            </a:lvl7pPr>
            <a:lvl8pPr algn="r" indent="0" lvl="7" marL="0">
              <a:spcBef>
                <a:spcPts val="0"/>
              </a:spcBef>
              <a:spcAft>
                <a:spcPts val="0"/>
              </a:spcAft>
              <a:buNone/>
              <a:defRPr sz="1200">
                <a:solidFill>
                  <a:srgbClr val="898989"/>
                </a:solidFill>
                <a:latin typeface="Oswald"/>
                <a:ea typeface="Oswald"/>
                <a:cs typeface="Oswald"/>
                <a:sym typeface="Oswald"/>
              </a:defRPr>
            </a:lvl8pPr>
            <a:lvl9pPr algn="r" indent="0" lvl="8" marL="0">
              <a:spcBef>
                <a:spcPts val="0"/>
              </a:spcBef>
              <a:spcAft>
                <a:spcPts val="0"/>
              </a:spcAft>
              <a:buNone/>
              <a:defRPr sz="1200">
                <a:solidFill>
                  <a:srgbClr val="898989"/>
                </a:solidFill>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48" name="Shape 49"/>
        <p:cNvGrpSpPr/>
        <p:nvPr/>
      </p:nvGrpSpPr>
      <p:grpSpPr>
        <a:xfrm>
          <a:off x="0" y="0"/>
          <a:ext cx="0" cy="0"/>
          <a:chOff x="0" y="0"/>
          <a:chExt cx="0" cy="0"/>
        </a:xfrm>
      </p:grpSpPr>
      <p:sp>
        <p:nvSpPr>
          <p:cNvPr id="1048669" name="Google Shape;50;p7"/>
          <p:cNvSpPr txBox="1">
            <a:spLocks noGrp="1"/>
          </p:cNvSpPr>
          <p:nvPr>
            <p:ph type="title"/>
          </p:nvPr>
        </p:nvSpPr>
        <p:spPr>
          <a:xfrm>
            <a:off x="609600" y="-47625"/>
            <a:ext cx="10972800" cy="1143000"/>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ctr" lvl="1">
              <a:spcBef>
                <a:spcPts val="0"/>
              </a:spcBef>
              <a:spcAft>
                <a:spcPts val="0"/>
              </a:spcAft>
              <a:buSzPts val="1400"/>
              <a:buNone/>
            </a:lvl2pPr>
            <a:lvl3pPr algn="ctr" lvl="2">
              <a:spcBef>
                <a:spcPts val="0"/>
              </a:spcBef>
              <a:spcAft>
                <a:spcPts val="0"/>
              </a:spcAft>
              <a:buSzPts val="1400"/>
              <a:buNone/>
            </a:lvl3pPr>
            <a:lvl4pPr algn="ctr" lvl="3">
              <a:spcBef>
                <a:spcPts val="0"/>
              </a:spcBef>
              <a:spcAft>
                <a:spcPts val="0"/>
              </a:spcAft>
              <a:buSzPts val="1400"/>
              <a:buNone/>
            </a:lvl4pPr>
            <a:lvl5pPr algn="ctr" lvl="4">
              <a:spcBef>
                <a:spcPts val="0"/>
              </a:spcBef>
              <a:spcAft>
                <a:spcPts val="0"/>
              </a:spcAft>
              <a:buSzPts val="1400"/>
              <a:buNone/>
            </a:lvl5pPr>
            <a:lvl6pPr algn="ctr" lvl="5">
              <a:spcBef>
                <a:spcPts val="0"/>
              </a:spcBef>
              <a:spcAft>
                <a:spcPts val="0"/>
              </a:spcAft>
              <a:buSzPts val="1400"/>
              <a:buNone/>
            </a:lvl6pPr>
            <a:lvl7pPr algn="ctr" lvl="6">
              <a:spcBef>
                <a:spcPts val="0"/>
              </a:spcBef>
              <a:spcAft>
                <a:spcPts val="0"/>
              </a:spcAft>
              <a:buSzPts val="1400"/>
              <a:buNone/>
            </a:lvl7pPr>
            <a:lvl8pPr algn="ctr" lvl="7">
              <a:spcBef>
                <a:spcPts val="0"/>
              </a:spcBef>
              <a:spcAft>
                <a:spcPts val="0"/>
              </a:spcAft>
              <a:buSzPts val="1400"/>
              <a:buNone/>
            </a:lvl8pPr>
            <a:lvl9pPr algn="ctr" lvl="8">
              <a:spcBef>
                <a:spcPts val="0"/>
              </a:spcBef>
              <a:spcAft>
                <a:spcPts val="0"/>
              </a:spcAft>
              <a:buSzPts val="1400"/>
              <a:buNone/>
            </a:lvl9pPr>
          </a:lstStyle>
          <a:p/>
        </p:txBody>
      </p:sp>
      <p:sp>
        <p:nvSpPr>
          <p:cNvPr id="1048670" name="Google Shape;51;p7"/>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1" name="Google Shape;52;p7"/>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2" name="Google Shape;53;p7"/>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a:spcBef>
                <a:spcPts val="0"/>
              </a:spcBef>
              <a:spcAft>
                <a:spcPts val="0"/>
              </a:spcAft>
              <a:buNone/>
              <a:defRPr sz="1200">
                <a:solidFill>
                  <a:srgbClr val="898989"/>
                </a:solidFill>
                <a:latin typeface="Oswald"/>
                <a:ea typeface="Oswald"/>
                <a:cs typeface="Oswald"/>
                <a:sym typeface="Oswald"/>
              </a:defRPr>
            </a:lvl1pPr>
            <a:lvl2pPr algn="r" indent="0" lvl="1" marL="0">
              <a:spcBef>
                <a:spcPts val="0"/>
              </a:spcBef>
              <a:spcAft>
                <a:spcPts val="0"/>
              </a:spcAft>
              <a:buNone/>
              <a:defRPr sz="1200">
                <a:solidFill>
                  <a:srgbClr val="898989"/>
                </a:solidFill>
                <a:latin typeface="Oswald"/>
                <a:ea typeface="Oswald"/>
                <a:cs typeface="Oswald"/>
                <a:sym typeface="Oswald"/>
              </a:defRPr>
            </a:lvl2pPr>
            <a:lvl3pPr algn="r" indent="0" lvl="2" marL="0">
              <a:spcBef>
                <a:spcPts val="0"/>
              </a:spcBef>
              <a:spcAft>
                <a:spcPts val="0"/>
              </a:spcAft>
              <a:buNone/>
              <a:defRPr sz="1200">
                <a:solidFill>
                  <a:srgbClr val="898989"/>
                </a:solidFill>
                <a:latin typeface="Oswald"/>
                <a:ea typeface="Oswald"/>
                <a:cs typeface="Oswald"/>
                <a:sym typeface="Oswald"/>
              </a:defRPr>
            </a:lvl3pPr>
            <a:lvl4pPr algn="r" indent="0" lvl="3" marL="0">
              <a:spcBef>
                <a:spcPts val="0"/>
              </a:spcBef>
              <a:spcAft>
                <a:spcPts val="0"/>
              </a:spcAft>
              <a:buNone/>
              <a:defRPr sz="1200">
                <a:solidFill>
                  <a:srgbClr val="898989"/>
                </a:solidFill>
                <a:latin typeface="Oswald"/>
                <a:ea typeface="Oswald"/>
                <a:cs typeface="Oswald"/>
                <a:sym typeface="Oswald"/>
              </a:defRPr>
            </a:lvl4pPr>
            <a:lvl5pPr algn="r" indent="0" lvl="4" marL="0">
              <a:spcBef>
                <a:spcPts val="0"/>
              </a:spcBef>
              <a:spcAft>
                <a:spcPts val="0"/>
              </a:spcAft>
              <a:buNone/>
              <a:defRPr sz="1200">
                <a:solidFill>
                  <a:srgbClr val="898989"/>
                </a:solidFill>
                <a:latin typeface="Oswald"/>
                <a:ea typeface="Oswald"/>
                <a:cs typeface="Oswald"/>
                <a:sym typeface="Oswald"/>
              </a:defRPr>
            </a:lvl5pPr>
            <a:lvl6pPr algn="r" indent="0" lvl="5" marL="0">
              <a:spcBef>
                <a:spcPts val="0"/>
              </a:spcBef>
              <a:spcAft>
                <a:spcPts val="0"/>
              </a:spcAft>
              <a:buNone/>
              <a:defRPr sz="1200">
                <a:solidFill>
                  <a:srgbClr val="898989"/>
                </a:solidFill>
                <a:latin typeface="Oswald"/>
                <a:ea typeface="Oswald"/>
                <a:cs typeface="Oswald"/>
                <a:sym typeface="Oswald"/>
              </a:defRPr>
            </a:lvl6pPr>
            <a:lvl7pPr algn="r" indent="0" lvl="6" marL="0">
              <a:spcBef>
                <a:spcPts val="0"/>
              </a:spcBef>
              <a:spcAft>
                <a:spcPts val="0"/>
              </a:spcAft>
              <a:buNone/>
              <a:defRPr sz="1200">
                <a:solidFill>
                  <a:srgbClr val="898989"/>
                </a:solidFill>
                <a:latin typeface="Oswald"/>
                <a:ea typeface="Oswald"/>
                <a:cs typeface="Oswald"/>
                <a:sym typeface="Oswald"/>
              </a:defRPr>
            </a:lvl7pPr>
            <a:lvl8pPr algn="r" indent="0" lvl="7" marL="0">
              <a:spcBef>
                <a:spcPts val="0"/>
              </a:spcBef>
              <a:spcAft>
                <a:spcPts val="0"/>
              </a:spcAft>
              <a:buNone/>
              <a:defRPr sz="1200">
                <a:solidFill>
                  <a:srgbClr val="898989"/>
                </a:solidFill>
                <a:latin typeface="Oswald"/>
                <a:ea typeface="Oswald"/>
                <a:cs typeface="Oswald"/>
                <a:sym typeface="Oswald"/>
              </a:defRPr>
            </a:lvl8pPr>
            <a:lvl9pPr algn="r" indent="0" lvl="8" marL="0">
              <a:spcBef>
                <a:spcPts val="0"/>
              </a:spcBef>
              <a:spcAft>
                <a:spcPts val="0"/>
              </a:spcAft>
              <a:buNone/>
              <a:defRPr sz="1200">
                <a:solidFill>
                  <a:srgbClr val="898989"/>
                </a:solidFill>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55" name="Shape 54"/>
        <p:cNvGrpSpPr/>
        <p:nvPr/>
      </p:nvGrpSpPr>
      <p:grpSpPr>
        <a:xfrm>
          <a:off x="0" y="0"/>
          <a:ext cx="0" cy="0"/>
          <a:chOff x="0" y="0"/>
          <a:chExt cx="0" cy="0"/>
        </a:xfrm>
      </p:grpSpPr>
      <p:sp>
        <p:nvSpPr>
          <p:cNvPr id="1048708" name="Google Shape;55;p8"/>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9" name="Google Shape;56;p8"/>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0" name="Google Shape;57;p8"/>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a:spcBef>
                <a:spcPts val="0"/>
              </a:spcBef>
              <a:spcAft>
                <a:spcPts val="0"/>
              </a:spcAft>
              <a:buNone/>
              <a:defRPr sz="1200">
                <a:solidFill>
                  <a:srgbClr val="898989"/>
                </a:solidFill>
                <a:latin typeface="Oswald"/>
                <a:ea typeface="Oswald"/>
                <a:cs typeface="Oswald"/>
                <a:sym typeface="Oswald"/>
              </a:defRPr>
            </a:lvl1pPr>
            <a:lvl2pPr algn="r" indent="0" lvl="1" marL="0">
              <a:spcBef>
                <a:spcPts val="0"/>
              </a:spcBef>
              <a:spcAft>
                <a:spcPts val="0"/>
              </a:spcAft>
              <a:buNone/>
              <a:defRPr sz="1200">
                <a:solidFill>
                  <a:srgbClr val="898989"/>
                </a:solidFill>
                <a:latin typeface="Oswald"/>
                <a:ea typeface="Oswald"/>
                <a:cs typeface="Oswald"/>
                <a:sym typeface="Oswald"/>
              </a:defRPr>
            </a:lvl2pPr>
            <a:lvl3pPr algn="r" indent="0" lvl="2" marL="0">
              <a:spcBef>
                <a:spcPts val="0"/>
              </a:spcBef>
              <a:spcAft>
                <a:spcPts val="0"/>
              </a:spcAft>
              <a:buNone/>
              <a:defRPr sz="1200">
                <a:solidFill>
                  <a:srgbClr val="898989"/>
                </a:solidFill>
                <a:latin typeface="Oswald"/>
                <a:ea typeface="Oswald"/>
                <a:cs typeface="Oswald"/>
                <a:sym typeface="Oswald"/>
              </a:defRPr>
            </a:lvl3pPr>
            <a:lvl4pPr algn="r" indent="0" lvl="3" marL="0">
              <a:spcBef>
                <a:spcPts val="0"/>
              </a:spcBef>
              <a:spcAft>
                <a:spcPts val="0"/>
              </a:spcAft>
              <a:buNone/>
              <a:defRPr sz="1200">
                <a:solidFill>
                  <a:srgbClr val="898989"/>
                </a:solidFill>
                <a:latin typeface="Oswald"/>
                <a:ea typeface="Oswald"/>
                <a:cs typeface="Oswald"/>
                <a:sym typeface="Oswald"/>
              </a:defRPr>
            </a:lvl4pPr>
            <a:lvl5pPr algn="r" indent="0" lvl="4" marL="0">
              <a:spcBef>
                <a:spcPts val="0"/>
              </a:spcBef>
              <a:spcAft>
                <a:spcPts val="0"/>
              </a:spcAft>
              <a:buNone/>
              <a:defRPr sz="1200">
                <a:solidFill>
                  <a:srgbClr val="898989"/>
                </a:solidFill>
                <a:latin typeface="Oswald"/>
                <a:ea typeface="Oswald"/>
                <a:cs typeface="Oswald"/>
                <a:sym typeface="Oswald"/>
              </a:defRPr>
            </a:lvl5pPr>
            <a:lvl6pPr algn="r" indent="0" lvl="5" marL="0">
              <a:spcBef>
                <a:spcPts val="0"/>
              </a:spcBef>
              <a:spcAft>
                <a:spcPts val="0"/>
              </a:spcAft>
              <a:buNone/>
              <a:defRPr sz="1200">
                <a:solidFill>
                  <a:srgbClr val="898989"/>
                </a:solidFill>
                <a:latin typeface="Oswald"/>
                <a:ea typeface="Oswald"/>
                <a:cs typeface="Oswald"/>
                <a:sym typeface="Oswald"/>
              </a:defRPr>
            </a:lvl6pPr>
            <a:lvl7pPr algn="r" indent="0" lvl="6" marL="0">
              <a:spcBef>
                <a:spcPts val="0"/>
              </a:spcBef>
              <a:spcAft>
                <a:spcPts val="0"/>
              </a:spcAft>
              <a:buNone/>
              <a:defRPr sz="1200">
                <a:solidFill>
                  <a:srgbClr val="898989"/>
                </a:solidFill>
                <a:latin typeface="Oswald"/>
                <a:ea typeface="Oswald"/>
                <a:cs typeface="Oswald"/>
                <a:sym typeface="Oswald"/>
              </a:defRPr>
            </a:lvl7pPr>
            <a:lvl8pPr algn="r" indent="0" lvl="7" marL="0">
              <a:spcBef>
                <a:spcPts val="0"/>
              </a:spcBef>
              <a:spcAft>
                <a:spcPts val="0"/>
              </a:spcAft>
              <a:buNone/>
              <a:defRPr sz="1200">
                <a:solidFill>
                  <a:srgbClr val="898989"/>
                </a:solidFill>
                <a:latin typeface="Oswald"/>
                <a:ea typeface="Oswald"/>
                <a:cs typeface="Oswald"/>
                <a:sym typeface="Oswald"/>
              </a:defRPr>
            </a:lvl8pPr>
            <a:lvl9pPr algn="r" indent="0" lvl="8" marL="0">
              <a:spcBef>
                <a:spcPts val="0"/>
              </a:spcBef>
              <a:spcAft>
                <a:spcPts val="0"/>
              </a:spcAft>
              <a:buNone/>
              <a:defRPr sz="1200">
                <a:solidFill>
                  <a:srgbClr val="898989"/>
                </a:solidFill>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56" name="Shape 58"/>
        <p:cNvGrpSpPr/>
        <p:nvPr/>
      </p:nvGrpSpPr>
      <p:grpSpPr>
        <a:xfrm>
          <a:off x="0" y="0"/>
          <a:ext cx="0" cy="0"/>
          <a:chOff x="0" y="0"/>
          <a:chExt cx="0" cy="0"/>
        </a:xfrm>
      </p:grpSpPr>
      <p:sp>
        <p:nvSpPr>
          <p:cNvPr id="1048711" name="Google Shape;59;p9"/>
          <p:cNvSpPr txBox="1">
            <a:spLocks noGrp="1"/>
          </p:cNvSpPr>
          <p:nvPr>
            <p:ph type="title"/>
          </p:nvPr>
        </p:nvSpPr>
        <p:spPr>
          <a:xfrm>
            <a:off x="609602" y="273050"/>
            <a:ext cx="4011084" cy="1162050"/>
          </a:xfrm>
          <a:prstGeom prst="rect"/>
          <a:noFill/>
          <a:ln>
            <a:noFill/>
          </a:ln>
        </p:spPr>
        <p:txBody>
          <a:bodyPr anchor="b" anchorCtr="0" bIns="45700" lIns="91425" rIns="91425" spcFirstLastPara="1" tIns="45700" wrap="square">
            <a:noAutofit/>
          </a:bodyPr>
          <a:lstStyle>
            <a:lvl1pPr algn="l" lvl="0">
              <a:spcBef>
                <a:spcPts val="0"/>
              </a:spcBef>
              <a:spcAft>
                <a:spcPts val="0"/>
              </a:spcAft>
              <a:buSzPts val="1400"/>
              <a:buNone/>
              <a:defRPr b="1" sz="2000"/>
            </a:lvl1pPr>
            <a:lvl2pPr algn="ctr" lvl="1">
              <a:spcBef>
                <a:spcPts val="0"/>
              </a:spcBef>
              <a:spcAft>
                <a:spcPts val="0"/>
              </a:spcAft>
              <a:buSzPts val="1400"/>
              <a:buNone/>
            </a:lvl2pPr>
            <a:lvl3pPr algn="ctr" lvl="2">
              <a:spcBef>
                <a:spcPts val="0"/>
              </a:spcBef>
              <a:spcAft>
                <a:spcPts val="0"/>
              </a:spcAft>
              <a:buSzPts val="1400"/>
              <a:buNone/>
            </a:lvl3pPr>
            <a:lvl4pPr algn="ctr" lvl="3">
              <a:spcBef>
                <a:spcPts val="0"/>
              </a:spcBef>
              <a:spcAft>
                <a:spcPts val="0"/>
              </a:spcAft>
              <a:buSzPts val="1400"/>
              <a:buNone/>
            </a:lvl4pPr>
            <a:lvl5pPr algn="ctr" lvl="4">
              <a:spcBef>
                <a:spcPts val="0"/>
              </a:spcBef>
              <a:spcAft>
                <a:spcPts val="0"/>
              </a:spcAft>
              <a:buSzPts val="1400"/>
              <a:buNone/>
            </a:lvl5pPr>
            <a:lvl6pPr algn="ctr" lvl="5">
              <a:spcBef>
                <a:spcPts val="0"/>
              </a:spcBef>
              <a:spcAft>
                <a:spcPts val="0"/>
              </a:spcAft>
              <a:buSzPts val="1400"/>
              <a:buNone/>
            </a:lvl6pPr>
            <a:lvl7pPr algn="ctr" lvl="6">
              <a:spcBef>
                <a:spcPts val="0"/>
              </a:spcBef>
              <a:spcAft>
                <a:spcPts val="0"/>
              </a:spcAft>
              <a:buSzPts val="1400"/>
              <a:buNone/>
            </a:lvl7pPr>
            <a:lvl8pPr algn="ctr" lvl="7">
              <a:spcBef>
                <a:spcPts val="0"/>
              </a:spcBef>
              <a:spcAft>
                <a:spcPts val="0"/>
              </a:spcAft>
              <a:buSzPts val="1400"/>
              <a:buNone/>
            </a:lvl8pPr>
            <a:lvl9pPr algn="ctr" lvl="8">
              <a:spcBef>
                <a:spcPts val="0"/>
              </a:spcBef>
              <a:spcAft>
                <a:spcPts val="0"/>
              </a:spcAft>
              <a:buSzPts val="1400"/>
              <a:buNone/>
            </a:lvl9pPr>
          </a:lstStyle>
          <a:p/>
        </p:txBody>
      </p:sp>
      <p:sp>
        <p:nvSpPr>
          <p:cNvPr id="1048712" name="Google Shape;60;p9"/>
          <p:cNvSpPr txBox="1">
            <a:spLocks noGrp="1"/>
          </p:cNvSpPr>
          <p:nvPr>
            <p:ph type="body" idx="1"/>
          </p:nvPr>
        </p:nvSpPr>
        <p:spPr>
          <a:xfrm>
            <a:off x="4766733" y="273053"/>
            <a:ext cx="6815667" cy="5853113"/>
          </a:xfrm>
          <a:prstGeom prst="rect"/>
          <a:noFill/>
          <a:ln>
            <a:noFill/>
          </a:ln>
        </p:spPr>
        <p:txBody>
          <a:bodyPr anchor="t" anchorCtr="0" bIns="45700" lIns="91425" rIns="91425" spcFirstLastPara="1" tIns="45700" wrap="square">
            <a:noAutofit/>
          </a:bodyPr>
          <a:lstStyle>
            <a:lvl1pPr algn="l" indent="-431800" lvl="0" marL="457200">
              <a:spcBef>
                <a:spcPts val="640"/>
              </a:spcBef>
              <a:spcAft>
                <a:spcPts val="0"/>
              </a:spcAft>
              <a:buClr>
                <a:schemeClr val="dk1"/>
              </a:buClr>
              <a:buSzPts val="3200"/>
              <a:buChar char="•"/>
              <a:defRPr sz="3200"/>
            </a:lvl1pPr>
            <a:lvl2pPr algn="l" indent="-406400" lvl="1" marL="914400">
              <a:spcBef>
                <a:spcPts val="560"/>
              </a:spcBef>
              <a:spcAft>
                <a:spcPts val="0"/>
              </a:spcAft>
              <a:buClr>
                <a:schemeClr val="dk1"/>
              </a:buClr>
              <a:buSzPts val="2800"/>
              <a:buChar char="–"/>
              <a:defRPr sz="2800"/>
            </a:lvl2pPr>
            <a:lvl3pPr algn="l" indent="-381000" lvl="2" marL="1371600">
              <a:spcBef>
                <a:spcPts val="480"/>
              </a:spcBef>
              <a:spcAft>
                <a:spcPts val="0"/>
              </a:spcAft>
              <a:buClr>
                <a:schemeClr val="dk1"/>
              </a:buClr>
              <a:buSzPts val="2400"/>
              <a:buChar char="•"/>
              <a:defRPr sz="2400"/>
            </a:lvl3pPr>
            <a:lvl4pPr algn="l" indent="-355600" lvl="3" marL="1828800">
              <a:spcBef>
                <a:spcPts val="400"/>
              </a:spcBef>
              <a:spcAft>
                <a:spcPts val="0"/>
              </a:spcAft>
              <a:buClr>
                <a:schemeClr val="dk1"/>
              </a:buClr>
              <a:buSzPts val="2000"/>
              <a:buChar char="–"/>
              <a:defRPr sz="2000"/>
            </a:lvl4pPr>
            <a:lvl5pPr algn="l" indent="-355600" lvl="4" marL="2286000">
              <a:spcBef>
                <a:spcPts val="400"/>
              </a:spcBef>
              <a:spcAft>
                <a:spcPts val="0"/>
              </a:spcAft>
              <a:buClr>
                <a:schemeClr val="dk1"/>
              </a:buClr>
              <a:buSzPts val="2000"/>
              <a:buChar char="»"/>
              <a:defRPr sz="2000"/>
            </a:lvl5pPr>
            <a:lvl6pPr algn="l" indent="-355600" lvl="5" marL="2743200">
              <a:spcBef>
                <a:spcPts val="400"/>
              </a:spcBef>
              <a:spcAft>
                <a:spcPts val="0"/>
              </a:spcAft>
              <a:buClr>
                <a:schemeClr val="dk1"/>
              </a:buClr>
              <a:buSzPts val="2000"/>
              <a:buChar char="•"/>
              <a:defRPr sz="2000"/>
            </a:lvl6pPr>
            <a:lvl7pPr algn="l" indent="-355600" lvl="6" marL="3200400">
              <a:spcBef>
                <a:spcPts val="400"/>
              </a:spcBef>
              <a:spcAft>
                <a:spcPts val="0"/>
              </a:spcAft>
              <a:buClr>
                <a:schemeClr val="dk1"/>
              </a:buClr>
              <a:buSzPts val="2000"/>
              <a:buChar char="•"/>
              <a:defRPr sz="2000"/>
            </a:lvl7pPr>
            <a:lvl8pPr algn="l" indent="-355600" lvl="7" marL="3657600">
              <a:spcBef>
                <a:spcPts val="400"/>
              </a:spcBef>
              <a:spcAft>
                <a:spcPts val="0"/>
              </a:spcAft>
              <a:buClr>
                <a:schemeClr val="dk1"/>
              </a:buClr>
              <a:buSzPts val="2000"/>
              <a:buChar char="•"/>
              <a:defRPr sz="2000"/>
            </a:lvl8pPr>
            <a:lvl9pPr algn="l" indent="-355600" lvl="8" marL="4114800">
              <a:spcBef>
                <a:spcPts val="400"/>
              </a:spcBef>
              <a:spcAft>
                <a:spcPts val="0"/>
              </a:spcAft>
              <a:buClr>
                <a:schemeClr val="dk1"/>
              </a:buClr>
              <a:buSzPts val="2000"/>
              <a:buChar char="•"/>
              <a:defRPr sz="2000"/>
            </a:lvl9pPr>
          </a:lstStyle>
          <a:p/>
        </p:txBody>
      </p:sp>
      <p:sp>
        <p:nvSpPr>
          <p:cNvPr id="1048713" name="Google Shape;61;p9"/>
          <p:cNvSpPr txBox="1">
            <a:spLocks noGrp="1"/>
          </p:cNvSpPr>
          <p:nvPr>
            <p:ph type="body" idx="2"/>
          </p:nvPr>
        </p:nvSpPr>
        <p:spPr>
          <a:xfrm>
            <a:off x="609602" y="1435103"/>
            <a:ext cx="4011084" cy="4691063"/>
          </a:xfrm>
          <a:prstGeom prst="rect"/>
          <a:noFill/>
          <a:ln>
            <a:noFill/>
          </a:ln>
        </p:spPr>
        <p:txBody>
          <a:bodyPr anchor="t" anchorCtr="0" bIns="45700" lIns="91425" rIns="91425" spcFirstLastPara="1" tIns="45700" wrap="square">
            <a:noAutofit/>
          </a:bodyPr>
          <a:lstStyle>
            <a:lvl1pPr algn="l" indent="-228600" lvl="0" marL="457200">
              <a:spcBef>
                <a:spcPts val="280"/>
              </a:spcBef>
              <a:spcAft>
                <a:spcPts val="0"/>
              </a:spcAft>
              <a:buClr>
                <a:schemeClr val="dk1"/>
              </a:buClr>
              <a:buSzPts val="1400"/>
              <a:buNone/>
              <a:defRPr sz="1400"/>
            </a:lvl1pPr>
            <a:lvl2pPr algn="l" indent="-228600" lvl="1" marL="914400">
              <a:spcBef>
                <a:spcPts val="240"/>
              </a:spcBef>
              <a:spcAft>
                <a:spcPts val="0"/>
              </a:spcAft>
              <a:buClr>
                <a:schemeClr val="dk1"/>
              </a:buClr>
              <a:buSzPts val="1200"/>
              <a:buNone/>
              <a:defRPr sz="1200"/>
            </a:lvl2pPr>
            <a:lvl3pPr algn="l" indent="-228600" lvl="2" marL="1371600">
              <a:spcBef>
                <a:spcPts val="200"/>
              </a:spcBef>
              <a:spcAft>
                <a:spcPts val="0"/>
              </a:spcAft>
              <a:buClr>
                <a:schemeClr val="dk1"/>
              </a:buClr>
              <a:buSzPts val="1000"/>
              <a:buNone/>
              <a:defRPr sz="1000"/>
            </a:lvl3pPr>
            <a:lvl4pPr algn="l" indent="-228600" lvl="3" marL="1828800">
              <a:spcBef>
                <a:spcPts val="180"/>
              </a:spcBef>
              <a:spcAft>
                <a:spcPts val="0"/>
              </a:spcAft>
              <a:buClr>
                <a:schemeClr val="dk1"/>
              </a:buClr>
              <a:buSzPts val="900"/>
              <a:buNone/>
              <a:defRPr sz="900"/>
            </a:lvl4pPr>
            <a:lvl5pPr algn="l" indent="-228600" lvl="4" marL="2286000">
              <a:spcBef>
                <a:spcPts val="180"/>
              </a:spcBef>
              <a:spcAft>
                <a:spcPts val="0"/>
              </a:spcAft>
              <a:buClr>
                <a:schemeClr val="dk1"/>
              </a:buClr>
              <a:buSzPts val="900"/>
              <a:buNone/>
              <a:defRPr sz="900"/>
            </a:lvl5pPr>
            <a:lvl6pPr algn="l" indent="-228600" lvl="5" marL="2743200">
              <a:spcBef>
                <a:spcPts val="180"/>
              </a:spcBef>
              <a:spcAft>
                <a:spcPts val="0"/>
              </a:spcAft>
              <a:buClr>
                <a:schemeClr val="dk1"/>
              </a:buClr>
              <a:buSzPts val="900"/>
              <a:buNone/>
              <a:defRPr sz="900"/>
            </a:lvl6pPr>
            <a:lvl7pPr algn="l" indent="-228600" lvl="6" marL="3200400">
              <a:spcBef>
                <a:spcPts val="180"/>
              </a:spcBef>
              <a:spcAft>
                <a:spcPts val="0"/>
              </a:spcAft>
              <a:buClr>
                <a:schemeClr val="dk1"/>
              </a:buClr>
              <a:buSzPts val="900"/>
              <a:buNone/>
              <a:defRPr sz="900"/>
            </a:lvl7pPr>
            <a:lvl8pPr algn="l" indent="-228600" lvl="7" marL="3657600">
              <a:spcBef>
                <a:spcPts val="180"/>
              </a:spcBef>
              <a:spcAft>
                <a:spcPts val="0"/>
              </a:spcAft>
              <a:buClr>
                <a:schemeClr val="dk1"/>
              </a:buClr>
              <a:buSzPts val="900"/>
              <a:buNone/>
              <a:defRPr sz="900"/>
            </a:lvl8pPr>
            <a:lvl9pPr algn="l" indent="-228600" lvl="8" marL="4114800">
              <a:spcBef>
                <a:spcPts val="180"/>
              </a:spcBef>
              <a:spcAft>
                <a:spcPts val="0"/>
              </a:spcAft>
              <a:buClr>
                <a:schemeClr val="dk1"/>
              </a:buClr>
              <a:buSzPts val="900"/>
              <a:buNone/>
              <a:defRPr sz="900"/>
            </a:lvl9pPr>
          </a:lstStyle>
          <a:p/>
        </p:txBody>
      </p:sp>
      <p:sp>
        <p:nvSpPr>
          <p:cNvPr id="1048714" name="Google Shape;62;p9"/>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5" name="Google Shape;63;p9"/>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6" name="Google Shape;64;p9"/>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a:spcBef>
                <a:spcPts val="0"/>
              </a:spcBef>
              <a:spcAft>
                <a:spcPts val="0"/>
              </a:spcAft>
              <a:buNone/>
              <a:defRPr sz="1200">
                <a:solidFill>
                  <a:srgbClr val="898989"/>
                </a:solidFill>
                <a:latin typeface="Oswald"/>
                <a:ea typeface="Oswald"/>
                <a:cs typeface="Oswald"/>
                <a:sym typeface="Oswald"/>
              </a:defRPr>
            </a:lvl1pPr>
            <a:lvl2pPr algn="r" indent="0" lvl="1" marL="0">
              <a:spcBef>
                <a:spcPts val="0"/>
              </a:spcBef>
              <a:spcAft>
                <a:spcPts val="0"/>
              </a:spcAft>
              <a:buNone/>
              <a:defRPr sz="1200">
                <a:solidFill>
                  <a:srgbClr val="898989"/>
                </a:solidFill>
                <a:latin typeface="Oswald"/>
                <a:ea typeface="Oswald"/>
                <a:cs typeface="Oswald"/>
                <a:sym typeface="Oswald"/>
              </a:defRPr>
            </a:lvl2pPr>
            <a:lvl3pPr algn="r" indent="0" lvl="2" marL="0">
              <a:spcBef>
                <a:spcPts val="0"/>
              </a:spcBef>
              <a:spcAft>
                <a:spcPts val="0"/>
              </a:spcAft>
              <a:buNone/>
              <a:defRPr sz="1200">
                <a:solidFill>
                  <a:srgbClr val="898989"/>
                </a:solidFill>
                <a:latin typeface="Oswald"/>
                <a:ea typeface="Oswald"/>
                <a:cs typeface="Oswald"/>
                <a:sym typeface="Oswald"/>
              </a:defRPr>
            </a:lvl3pPr>
            <a:lvl4pPr algn="r" indent="0" lvl="3" marL="0">
              <a:spcBef>
                <a:spcPts val="0"/>
              </a:spcBef>
              <a:spcAft>
                <a:spcPts val="0"/>
              </a:spcAft>
              <a:buNone/>
              <a:defRPr sz="1200">
                <a:solidFill>
                  <a:srgbClr val="898989"/>
                </a:solidFill>
                <a:latin typeface="Oswald"/>
                <a:ea typeface="Oswald"/>
                <a:cs typeface="Oswald"/>
                <a:sym typeface="Oswald"/>
              </a:defRPr>
            </a:lvl4pPr>
            <a:lvl5pPr algn="r" indent="0" lvl="4" marL="0">
              <a:spcBef>
                <a:spcPts val="0"/>
              </a:spcBef>
              <a:spcAft>
                <a:spcPts val="0"/>
              </a:spcAft>
              <a:buNone/>
              <a:defRPr sz="1200">
                <a:solidFill>
                  <a:srgbClr val="898989"/>
                </a:solidFill>
                <a:latin typeface="Oswald"/>
                <a:ea typeface="Oswald"/>
                <a:cs typeface="Oswald"/>
                <a:sym typeface="Oswald"/>
              </a:defRPr>
            </a:lvl5pPr>
            <a:lvl6pPr algn="r" indent="0" lvl="5" marL="0">
              <a:spcBef>
                <a:spcPts val="0"/>
              </a:spcBef>
              <a:spcAft>
                <a:spcPts val="0"/>
              </a:spcAft>
              <a:buNone/>
              <a:defRPr sz="1200">
                <a:solidFill>
                  <a:srgbClr val="898989"/>
                </a:solidFill>
                <a:latin typeface="Oswald"/>
                <a:ea typeface="Oswald"/>
                <a:cs typeface="Oswald"/>
                <a:sym typeface="Oswald"/>
              </a:defRPr>
            </a:lvl6pPr>
            <a:lvl7pPr algn="r" indent="0" lvl="6" marL="0">
              <a:spcBef>
                <a:spcPts val="0"/>
              </a:spcBef>
              <a:spcAft>
                <a:spcPts val="0"/>
              </a:spcAft>
              <a:buNone/>
              <a:defRPr sz="1200">
                <a:solidFill>
                  <a:srgbClr val="898989"/>
                </a:solidFill>
                <a:latin typeface="Oswald"/>
                <a:ea typeface="Oswald"/>
                <a:cs typeface="Oswald"/>
                <a:sym typeface="Oswald"/>
              </a:defRPr>
            </a:lvl7pPr>
            <a:lvl8pPr algn="r" indent="0" lvl="7" marL="0">
              <a:spcBef>
                <a:spcPts val="0"/>
              </a:spcBef>
              <a:spcAft>
                <a:spcPts val="0"/>
              </a:spcAft>
              <a:buNone/>
              <a:defRPr sz="1200">
                <a:solidFill>
                  <a:srgbClr val="898989"/>
                </a:solidFill>
                <a:latin typeface="Oswald"/>
                <a:ea typeface="Oswald"/>
                <a:cs typeface="Oswald"/>
                <a:sym typeface="Oswald"/>
              </a:defRPr>
            </a:lvl8pPr>
            <a:lvl9pPr algn="r" indent="0" lvl="8" marL="0">
              <a:spcBef>
                <a:spcPts val="0"/>
              </a:spcBef>
              <a:spcAft>
                <a:spcPts val="0"/>
              </a:spcAft>
              <a:buNone/>
              <a:defRPr sz="1200">
                <a:solidFill>
                  <a:srgbClr val="898989"/>
                </a:solidFill>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50" name="Shape 65"/>
        <p:cNvGrpSpPr/>
        <p:nvPr/>
      </p:nvGrpSpPr>
      <p:grpSpPr>
        <a:xfrm>
          <a:off x="0" y="0"/>
          <a:ext cx="0" cy="0"/>
          <a:chOff x="0" y="0"/>
          <a:chExt cx="0" cy="0"/>
        </a:xfrm>
      </p:grpSpPr>
      <p:sp>
        <p:nvSpPr>
          <p:cNvPr id="1048678" name="Google Shape;66;p10"/>
          <p:cNvSpPr txBox="1">
            <a:spLocks noGrp="1"/>
          </p:cNvSpPr>
          <p:nvPr>
            <p:ph type="title"/>
          </p:nvPr>
        </p:nvSpPr>
        <p:spPr>
          <a:xfrm>
            <a:off x="2389717" y="4800600"/>
            <a:ext cx="7315200" cy="566738"/>
          </a:xfrm>
          <a:prstGeom prst="rect"/>
          <a:noFill/>
          <a:ln>
            <a:noFill/>
          </a:ln>
        </p:spPr>
        <p:txBody>
          <a:bodyPr anchor="b" anchorCtr="0" bIns="45700" lIns="91425" rIns="91425" spcFirstLastPara="1" tIns="45700" wrap="square">
            <a:noAutofit/>
          </a:bodyPr>
          <a:lstStyle>
            <a:lvl1pPr algn="l" lvl="0">
              <a:spcBef>
                <a:spcPts val="0"/>
              </a:spcBef>
              <a:spcAft>
                <a:spcPts val="0"/>
              </a:spcAft>
              <a:buSzPts val="1400"/>
              <a:buNone/>
              <a:defRPr b="1" sz="2000"/>
            </a:lvl1pPr>
            <a:lvl2pPr algn="ctr" lvl="1">
              <a:spcBef>
                <a:spcPts val="0"/>
              </a:spcBef>
              <a:spcAft>
                <a:spcPts val="0"/>
              </a:spcAft>
              <a:buSzPts val="1400"/>
              <a:buNone/>
            </a:lvl2pPr>
            <a:lvl3pPr algn="ctr" lvl="2">
              <a:spcBef>
                <a:spcPts val="0"/>
              </a:spcBef>
              <a:spcAft>
                <a:spcPts val="0"/>
              </a:spcAft>
              <a:buSzPts val="1400"/>
              <a:buNone/>
            </a:lvl3pPr>
            <a:lvl4pPr algn="ctr" lvl="3">
              <a:spcBef>
                <a:spcPts val="0"/>
              </a:spcBef>
              <a:spcAft>
                <a:spcPts val="0"/>
              </a:spcAft>
              <a:buSzPts val="1400"/>
              <a:buNone/>
            </a:lvl4pPr>
            <a:lvl5pPr algn="ctr" lvl="4">
              <a:spcBef>
                <a:spcPts val="0"/>
              </a:spcBef>
              <a:spcAft>
                <a:spcPts val="0"/>
              </a:spcAft>
              <a:buSzPts val="1400"/>
              <a:buNone/>
            </a:lvl5pPr>
            <a:lvl6pPr algn="ctr" lvl="5">
              <a:spcBef>
                <a:spcPts val="0"/>
              </a:spcBef>
              <a:spcAft>
                <a:spcPts val="0"/>
              </a:spcAft>
              <a:buSzPts val="1400"/>
              <a:buNone/>
            </a:lvl6pPr>
            <a:lvl7pPr algn="ctr" lvl="6">
              <a:spcBef>
                <a:spcPts val="0"/>
              </a:spcBef>
              <a:spcAft>
                <a:spcPts val="0"/>
              </a:spcAft>
              <a:buSzPts val="1400"/>
              <a:buNone/>
            </a:lvl7pPr>
            <a:lvl8pPr algn="ctr" lvl="7">
              <a:spcBef>
                <a:spcPts val="0"/>
              </a:spcBef>
              <a:spcAft>
                <a:spcPts val="0"/>
              </a:spcAft>
              <a:buSzPts val="1400"/>
              <a:buNone/>
            </a:lvl8pPr>
            <a:lvl9pPr algn="ctr" lvl="8">
              <a:spcBef>
                <a:spcPts val="0"/>
              </a:spcBef>
              <a:spcAft>
                <a:spcPts val="0"/>
              </a:spcAft>
              <a:buSzPts val="1400"/>
              <a:buNone/>
            </a:lvl9pPr>
          </a:lstStyle>
          <a:p/>
        </p:txBody>
      </p:sp>
      <p:sp>
        <p:nvSpPr>
          <p:cNvPr id="1048679" name="Google Shape;67;p10"/>
          <p:cNvSpPr>
            <a:spLocks noGrp="1"/>
          </p:cNvSpPr>
          <p:nvPr>
            <p:ph type="pic" idx="2"/>
          </p:nvPr>
        </p:nvSpPr>
        <p:spPr>
          <a:xfrm>
            <a:off x="2389717" y="612775"/>
            <a:ext cx="7315200" cy="4114800"/>
          </a:xfrm>
          <a:prstGeom prst="rect"/>
          <a:noFill/>
          <a:ln>
            <a:noFill/>
          </a:ln>
        </p:spPr>
      </p:sp>
      <p:sp>
        <p:nvSpPr>
          <p:cNvPr id="1048680" name="Google Shape;68;p10"/>
          <p:cNvSpPr txBox="1">
            <a:spLocks noGrp="1"/>
          </p:cNvSpPr>
          <p:nvPr>
            <p:ph type="body" idx="1"/>
          </p:nvPr>
        </p:nvSpPr>
        <p:spPr>
          <a:xfrm>
            <a:off x="2389717" y="5367338"/>
            <a:ext cx="7315200" cy="804862"/>
          </a:xfrm>
          <a:prstGeom prst="rect"/>
          <a:noFill/>
          <a:ln>
            <a:noFill/>
          </a:ln>
        </p:spPr>
        <p:txBody>
          <a:bodyPr anchor="t" anchorCtr="0" bIns="45700" lIns="91425" rIns="91425" spcFirstLastPara="1" tIns="45700" wrap="square">
            <a:noAutofit/>
          </a:bodyPr>
          <a:lstStyle>
            <a:lvl1pPr algn="l" indent="-228600" lvl="0" marL="457200">
              <a:spcBef>
                <a:spcPts val="280"/>
              </a:spcBef>
              <a:spcAft>
                <a:spcPts val="0"/>
              </a:spcAft>
              <a:buClr>
                <a:schemeClr val="dk1"/>
              </a:buClr>
              <a:buSzPts val="1400"/>
              <a:buNone/>
              <a:defRPr sz="1400"/>
            </a:lvl1pPr>
            <a:lvl2pPr algn="l" indent="-228600" lvl="1" marL="914400">
              <a:spcBef>
                <a:spcPts val="240"/>
              </a:spcBef>
              <a:spcAft>
                <a:spcPts val="0"/>
              </a:spcAft>
              <a:buClr>
                <a:schemeClr val="dk1"/>
              </a:buClr>
              <a:buSzPts val="1200"/>
              <a:buNone/>
              <a:defRPr sz="1200"/>
            </a:lvl2pPr>
            <a:lvl3pPr algn="l" indent="-228600" lvl="2" marL="1371600">
              <a:spcBef>
                <a:spcPts val="200"/>
              </a:spcBef>
              <a:spcAft>
                <a:spcPts val="0"/>
              </a:spcAft>
              <a:buClr>
                <a:schemeClr val="dk1"/>
              </a:buClr>
              <a:buSzPts val="1000"/>
              <a:buNone/>
              <a:defRPr sz="1000"/>
            </a:lvl3pPr>
            <a:lvl4pPr algn="l" indent="-228600" lvl="3" marL="1828800">
              <a:spcBef>
                <a:spcPts val="180"/>
              </a:spcBef>
              <a:spcAft>
                <a:spcPts val="0"/>
              </a:spcAft>
              <a:buClr>
                <a:schemeClr val="dk1"/>
              </a:buClr>
              <a:buSzPts val="900"/>
              <a:buNone/>
              <a:defRPr sz="900"/>
            </a:lvl4pPr>
            <a:lvl5pPr algn="l" indent="-228600" lvl="4" marL="2286000">
              <a:spcBef>
                <a:spcPts val="180"/>
              </a:spcBef>
              <a:spcAft>
                <a:spcPts val="0"/>
              </a:spcAft>
              <a:buClr>
                <a:schemeClr val="dk1"/>
              </a:buClr>
              <a:buSzPts val="900"/>
              <a:buNone/>
              <a:defRPr sz="900"/>
            </a:lvl5pPr>
            <a:lvl6pPr algn="l" indent="-228600" lvl="5" marL="2743200">
              <a:spcBef>
                <a:spcPts val="180"/>
              </a:spcBef>
              <a:spcAft>
                <a:spcPts val="0"/>
              </a:spcAft>
              <a:buClr>
                <a:schemeClr val="dk1"/>
              </a:buClr>
              <a:buSzPts val="900"/>
              <a:buNone/>
              <a:defRPr sz="900"/>
            </a:lvl6pPr>
            <a:lvl7pPr algn="l" indent="-228600" lvl="6" marL="3200400">
              <a:spcBef>
                <a:spcPts val="180"/>
              </a:spcBef>
              <a:spcAft>
                <a:spcPts val="0"/>
              </a:spcAft>
              <a:buClr>
                <a:schemeClr val="dk1"/>
              </a:buClr>
              <a:buSzPts val="900"/>
              <a:buNone/>
              <a:defRPr sz="900"/>
            </a:lvl7pPr>
            <a:lvl8pPr algn="l" indent="-228600" lvl="7" marL="3657600">
              <a:spcBef>
                <a:spcPts val="180"/>
              </a:spcBef>
              <a:spcAft>
                <a:spcPts val="0"/>
              </a:spcAft>
              <a:buClr>
                <a:schemeClr val="dk1"/>
              </a:buClr>
              <a:buSzPts val="900"/>
              <a:buNone/>
              <a:defRPr sz="900"/>
            </a:lvl8pPr>
            <a:lvl9pPr algn="l" indent="-228600" lvl="8" marL="4114800">
              <a:spcBef>
                <a:spcPts val="180"/>
              </a:spcBef>
              <a:spcAft>
                <a:spcPts val="0"/>
              </a:spcAft>
              <a:buClr>
                <a:schemeClr val="dk1"/>
              </a:buClr>
              <a:buSzPts val="900"/>
              <a:buNone/>
              <a:defRPr sz="900"/>
            </a:lvl9pPr>
          </a:lstStyle>
          <a:p/>
        </p:txBody>
      </p:sp>
      <p:sp>
        <p:nvSpPr>
          <p:cNvPr id="1048681" name="Google Shape;69;p10"/>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2" name="Google Shape;70;p10"/>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3" name="Google Shape;71;p10"/>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a:spcBef>
                <a:spcPts val="0"/>
              </a:spcBef>
              <a:spcAft>
                <a:spcPts val="0"/>
              </a:spcAft>
              <a:buNone/>
              <a:defRPr sz="1200">
                <a:solidFill>
                  <a:srgbClr val="898989"/>
                </a:solidFill>
                <a:latin typeface="Oswald"/>
                <a:ea typeface="Oswald"/>
                <a:cs typeface="Oswald"/>
                <a:sym typeface="Oswald"/>
              </a:defRPr>
            </a:lvl1pPr>
            <a:lvl2pPr algn="r" indent="0" lvl="1" marL="0">
              <a:spcBef>
                <a:spcPts val="0"/>
              </a:spcBef>
              <a:spcAft>
                <a:spcPts val="0"/>
              </a:spcAft>
              <a:buNone/>
              <a:defRPr sz="1200">
                <a:solidFill>
                  <a:srgbClr val="898989"/>
                </a:solidFill>
                <a:latin typeface="Oswald"/>
                <a:ea typeface="Oswald"/>
                <a:cs typeface="Oswald"/>
                <a:sym typeface="Oswald"/>
              </a:defRPr>
            </a:lvl2pPr>
            <a:lvl3pPr algn="r" indent="0" lvl="2" marL="0">
              <a:spcBef>
                <a:spcPts val="0"/>
              </a:spcBef>
              <a:spcAft>
                <a:spcPts val="0"/>
              </a:spcAft>
              <a:buNone/>
              <a:defRPr sz="1200">
                <a:solidFill>
                  <a:srgbClr val="898989"/>
                </a:solidFill>
                <a:latin typeface="Oswald"/>
                <a:ea typeface="Oswald"/>
                <a:cs typeface="Oswald"/>
                <a:sym typeface="Oswald"/>
              </a:defRPr>
            </a:lvl3pPr>
            <a:lvl4pPr algn="r" indent="0" lvl="3" marL="0">
              <a:spcBef>
                <a:spcPts val="0"/>
              </a:spcBef>
              <a:spcAft>
                <a:spcPts val="0"/>
              </a:spcAft>
              <a:buNone/>
              <a:defRPr sz="1200">
                <a:solidFill>
                  <a:srgbClr val="898989"/>
                </a:solidFill>
                <a:latin typeface="Oswald"/>
                <a:ea typeface="Oswald"/>
                <a:cs typeface="Oswald"/>
                <a:sym typeface="Oswald"/>
              </a:defRPr>
            </a:lvl4pPr>
            <a:lvl5pPr algn="r" indent="0" lvl="4" marL="0">
              <a:spcBef>
                <a:spcPts val="0"/>
              </a:spcBef>
              <a:spcAft>
                <a:spcPts val="0"/>
              </a:spcAft>
              <a:buNone/>
              <a:defRPr sz="1200">
                <a:solidFill>
                  <a:srgbClr val="898989"/>
                </a:solidFill>
                <a:latin typeface="Oswald"/>
                <a:ea typeface="Oswald"/>
                <a:cs typeface="Oswald"/>
                <a:sym typeface="Oswald"/>
              </a:defRPr>
            </a:lvl5pPr>
            <a:lvl6pPr algn="r" indent="0" lvl="5" marL="0">
              <a:spcBef>
                <a:spcPts val="0"/>
              </a:spcBef>
              <a:spcAft>
                <a:spcPts val="0"/>
              </a:spcAft>
              <a:buNone/>
              <a:defRPr sz="1200">
                <a:solidFill>
                  <a:srgbClr val="898989"/>
                </a:solidFill>
                <a:latin typeface="Oswald"/>
                <a:ea typeface="Oswald"/>
                <a:cs typeface="Oswald"/>
                <a:sym typeface="Oswald"/>
              </a:defRPr>
            </a:lvl6pPr>
            <a:lvl7pPr algn="r" indent="0" lvl="6" marL="0">
              <a:spcBef>
                <a:spcPts val="0"/>
              </a:spcBef>
              <a:spcAft>
                <a:spcPts val="0"/>
              </a:spcAft>
              <a:buNone/>
              <a:defRPr sz="1200">
                <a:solidFill>
                  <a:srgbClr val="898989"/>
                </a:solidFill>
                <a:latin typeface="Oswald"/>
                <a:ea typeface="Oswald"/>
                <a:cs typeface="Oswald"/>
                <a:sym typeface="Oswald"/>
              </a:defRPr>
            </a:lvl7pPr>
            <a:lvl8pPr algn="r" indent="0" lvl="7" marL="0">
              <a:spcBef>
                <a:spcPts val="0"/>
              </a:spcBef>
              <a:spcAft>
                <a:spcPts val="0"/>
              </a:spcAft>
              <a:buNone/>
              <a:defRPr sz="1200">
                <a:solidFill>
                  <a:srgbClr val="898989"/>
                </a:solidFill>
                <a:latin typeface="Oswald"/>
                <a:ea typeface="Oswald"/>
                <a:cs typeface="Oswald"/>
                <a:sym typeface="Oswald"/>
              </a:defRPr>
            </a:lvl8pPr>
            <a:lvl9pPr algn="r" indent="0" lvl="8" marL="0">
              <a:spcBef>
                <a:spcPts val="0"/>
              </a:spcBef>
              <a:spcAft>
                <a:spcPts val="0"/>
              </a:spcAft>
              <a:buNone/>
              <a:defRPr sz="1200">
                <a:solidFill>
                  <a:srgbClr val="898989"/>
                </a:solidFill>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8" name="Shape 9"/>
        <p:cNvGrpSpPr/>
        <p:nvPr/>
      </p:nvGrpSpPr>
      <p:grpSpPr>
        <a:xfrm>
          <a:off x="0" y="0"/>
          <a:ext cx="0" cy="0"/>
          <a:chOff x="0" y="0"/>
          <a:chExt cx="0" cy="0"/>
        </a:xfrm>
      </p:grpSpPr>
      <p:sp>
        <p:nvSpPr>
          <p:cNvPr id="1048576" name="Google Shape;10;p1"/>
          <p:cNvSpPr txBox="1">
            <a:spLocks noGrp="1"/>
          </p:cNvSpPr>
          <p:nvPr>
            <p:ph type="title"/>
          </p:nvPr>
        </p:nvSpPr>
        <p:spPr>
          <a:xfrm>
            <a:off x="609600" y="-47625"/>
            <a:ext cx="10972800" cy="1143000"/>
          </a:xfrm>
          <a:prstGeom prst="rect"/>
          <a:noFill/>
          <a:ln>
            <a:noFill/>
          </a:ln>
        </p:spPr>
        <p:txBody>
          <a:bodyPr anchor="ctr" anchorCtr="0" bIns="45700" lIns="91425" rIns="91425" spcFirstLastPara="1" tIns="45700" wrap="square">
            <a:noAutofit/>
          </a:bodyPr>
          <a:lstStyle>
            <a:lvl1pPr algn="ctr" lvl="0" marR="0" rtl="0">
              <a:spcBef>
                <a:spcPts val="0"/>
              </a:spcBef>
              <a:spcAft>
                <a:spcPts val="0"/>
              </a:spcAft>
              <a:buSzPts val="1400"/>
              <a:buNone/>
              <a:defRPr b="0" cap="none" sz="4400" i="0" strike="noStrike" u="none">
                <a:solidFill>
                  <a:schemeClr val="dk1"/>
                </a:solidFill>
                <a:latin typeface="Oswald"/>
                <a:ea typeface="Oswald"/>
                <a:cs typeface="Oswald"/>
                <a:sym typeface="Oswald"/>
              </a:defRPr>
            </a:lvl1pPr>
            <a:lvl2pPr algn="ctr" lvl="1" marR="0" rtl="0">
              <a:spcBef>
                <a:spcPts val="0"/>
              </a:spcBef>
              <a:spcAft>
                <a:spcPts val="0"/>
              </a:spcAft>
              <a:buSzPts val="1400"/>
              <a:buNone/>
              <a:defRPr b="0" cap="none" sz="4400" i="0" strike="noStrike" u="none">
                <a:solidFill>
                  <a:schemeClr val="dk1"/>
                </a:solidFill>
                <a:latin typeface="Oswald"/>
                <a:ea typeface="Oswald"/>
                <a:cs typeface="Oswald"/>
                <a:sym typeface="Oswald"/>
              </a:defRPr>
            </a:lvl2pPr>
            <a:lvl3pPr algn="ctr" lvl="2" marR="0" rtl="0">
              <a:spcBef>
                <a:spcPts val="0"/>
              </a:spcBef>
              <a:spcAft>
                <a:spcPts val="0"/>
              </a:spcAft>
              <a:buSzPts val="1400"/>
              <a:buNone/>
              <a:defRPr b="0" cap="none" sz="4400" i="0" strike="noStrike" u="none">
                <a:solidFill>
                  <a:schemeClr val="dk1"/>
                </a:solidFill>
                <a:latin typeface="Oswald"/>
                <a:ea typeface="Oswald"/>
                <a:cs typeface="Oswald"/>
                <a:sym typeface="Oswald"/>
              </a:defRPr>
            </a:lvl3pPr>
            <a:lvl4pPr algn="ctr" lvl="3" marR="0" rtl="0">
              <a:spcBef>
                <a:spcPts val="0"/>
              </a:spcBef>
              <a:spcAft>
                <a:spcPts val="0"/>
              </a:spcAft>
              <a:buSzPts val="1400"/>
              <a:buNone/>
              <a:defRPr b="0" cap="none" sz="4400" i="0" strike="noStrike" u="none">
                <a:solidFill>
                  <a:schemeClr val="dk1"/>
                </a:solidFill>
                <a:latin typeface="Oswald"/>
                <a:ea typeface="Oswald"/>
                <a:cs typeface="Oswald"/>
                <a:sym typeface="Oswald"/>
              </a:defRPr>
            </a:lvl4pPr>
            <a:lvl5pPr algn="ctr" lvl="4" marR="0" rtl="0">
              <a:spcBef>
                <a:spcPts val="0"/>
              </a:spcBef>
              <a:spcAft>
                <a:spcPts val="0"/>
              </a:spcAft>
              <a:buSzPts val="1400"/>
              <a:buNone/>
              <a:defRPr b="0" cap="none" sz="4400" i="0" strike="noStrike" u="none">
                <a:solidFill>
                  <a:schemeClr val="dk1"/>
                </a:solidFill>
                <a:latin typeface="Oswald"/>
                <a:ea typeface="Oswald"/>
                <a:cs typeface="Oswald"/>
                <a:sym typeface="Oswald"/>
              </a:defRPr>
            </a:lvl5pPr>
            <a:lvl6pPr algn="ctr" lvl="5" marR="0" rtl="0">
              <a:spcBef>
                <a:spcPts val="0"/>
              </a:spcBef>
              <a:spcAft>
                <a:spcPts val="0"/>
              </a:spcAft>
              <a:buSzPts val="1400"/>
              <a:buNone/>
              <a:defRPr b="0" cap="none" sz="4400" i="0" strike="noStrike" u="none">
                <a:solidFill>
                  <a:schemeClr val="dk1"/>
                </a:solidFill>
                <a:latin typeface="Oswald"/>
                <a:ea typeface="Oswald"/>
                <a:cs typeface="Oswald"/>
                <a:sym typeface="Oswald"/>
              </a:defRPr>
            </a:lvl6pPr>
            <a:lvl7pPr algn="ctr" lvl="6" marR="0" rtl="0">
              <a:spcBef>
                <a:spcPts val="0"/>
              </a:spcBef>
              <a:spcAft>
                <a:spcPts val="0"/>
              </a:spcAft>
              <a:buSzPts val="1400"/>
              <a:buNone/>
              <a:defRPr b="0" cap="none" sz="4400" i="0" strike="noStrike" u="none">
                <a:solidFill>
                  <a:schemeClr val="dk1"/>
                </a:solidFill>
                <a:latin typeface="Oswald"/>
                <a:ea typeface="Oswald"/>
                <a:cs typeface="Oswald"/>
                <a:sym typeface="Oswald"/>
              </a:defRPr>
            </a:lvl7pPr>
            <a:lvl8pPr algn="ctr" lvl="7" marR="0" rtl="0">
              <a:spcBef>
                <a:spcPts val="0"/>
              </a:spcBef>
              <a:spcAft>
                <a:spcPts val="0"/>
              </a:spcAft>
              <a:buSzPts val="1400"/>
              <a:buNone/>
              <a:defRPr b="0" cap="none" sz="4400" i="0" strike="noStrike" u="none">
                <a:solidFill>
                  <a:schemeClr val="dk1"/>
                </a:solidFill>
                <a:latin typeface="Oswald"/>
                <a:ea typeface="Oswald"/>
                <a:cs typeface="Oswald"/>
                <a:sym typeface="Oswald"/>
              </a:defRPr>
            </a:lvl8pPr>
            <a:lvl9pPr algn="ctr" lvl="8" marR="0" rtl="0">
              <a:spcBef>
                <a:spcPts val="0"/>
              </a:spcBef>
              <a:spcAft>
                <a:spcPts val="0"/>
              </a:spcAft>
              <a:buSzPts val="1400"/>
              <a:buNone/>
              <a:defRPr b="0" cap="none" sz="4400" i="0" strike="noStrike" u="none">
                <a:solidFill>
                  <a:schemeClr val="dk1"/>
                </a:solidFill>
                <a:latin typeface="Oswald"/>
                <a:ea typeface="Oswald"/>
                <a:cs typeface="Oswald"/>
                <a:sym typeface="Oswald"/>
              </a:defRPr>
            </a:lvl9pPr>
          </a:lstStyle>
          <a:p/>
        </p:txBody>
      </p:sp>
      <p:sp>
        <p:nvSpPr>
          <p:cNvPr id="1048577" name="Google Shape;11;p1"/>
          <p:cNvSpPr txBox="1">
            <a:spLocks noGrp="1"/>
          </p:cNvSpPr>
          <p:nvPr>
            <p:ph type="body" idx="1"/>
          </p:nvPr>
        </p:nvSpPr>
        <p:spPr>
          <a:xfrm>
            <a:off x="609600" y="1095375"/>
            <a:ext cx="10972800" cy="5030788"/>
          </a:xfrm>
          <a:prstGeom prst="rect"/>
          <a:noFill/>
          <a:ln>
            <a:noFill/>
          </a:ln>
        </p:spPr>
        <p:txBody>
          <a:bodyPr anchor="t" anchorCtr="0" bIns="45700" lIns="91425" rIns="91425" spcFirstLastPara="1" tIns="45700" wrap="square">
            <a:noAutofit/>
          </a:bodyPr>
          <a:lstStyle>
            <a:lvl1pPr algn="l" indent="-431800" lvl="0" marL="457200" marR="0" rtl="0">
              <a:spcBef>
                <a:spcPts val="640"/>
              </a:spcBef>
              <a:spcAft>
                <a:spcPts val="0"/>
              </a:spcAft>
              <a:buClr>
                <a:schemeClr val="dk1"/>
              </a:buClr>
              <a:buSzPts val="3200"/>
              <a:buFont typeface="Arial"/>
              <a:buChar char="•"/>
              <a:defRPr b="0" cap="none" sz="3200" i="0" strike="noStrike" u="none">
                <a:solidFill>
                  <a:schemeClr val="dk1"/>
                </a:solidFill>
                <a:latin typeface="Oswald"/>
                <a:ea typeface="Oswald"/>
                <a:cs typeface="Oswald"/>
                <a:sym typeface="Oswald"/>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Oswald"/>
                <a:ea typeface="Oswald"/>
                <a:cs typeface="Oswald"/>
                <a:sym typeface="Oswald"/>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Oswald"/>
                <a:ea typeface="Oswald"/>
                <a:cs typeface="Oswald"/>
                <a:sym typeface="Oswald"/>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Oswald"/>
                <a:ea typeface="Oswald"/>
                <a:cs typeface="Oswald"/>
                <a:sym typeface="Oswald"/>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Oswald"/>
                <a:ea typeface="Oswald"/>
                <a:cs typeface="Oswald"/>
                <a:sym typeface="Oswald"/>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9pPr>
          </a:lstStyle>
          <a:p/>
        </p:txBody>
      </p:sp>
      <p:sp>
        <p:nvSpPr>
          <p:cNvPr id="1048578" name="Google Shape;12;p1"/>
          <p:cNvSpPr txBox="1">
            <a:spLocks noGrp="1"/>
          </p:cNvSpPr>
          <p:nvPr>
            <p:ph type="dt" idx="10"/>
          </p:nvPr>
        </p:nvSpPr>
        <p:spPr>
          <a:xfrm>
            <a:off x="609600" y="6356353"/>
            <a:ext cx="2844800" cy="365125"/>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rgbClr val="898989"/>
                </a:solidFill>
                <a:latin typeface="Oswald"/>
                <a:ea typeface="Oswald"/>
                <a:cs typeface="Oswald"/>
                <a:sym typeface="Oswald"/>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79" name="Google Shape;13;p1"/>
          <p:cNvSpPr txBox="1">
            <a:spLocks noGrp="1"/>
          </p:cNvSpPr>
          <p:nvPr>
            <p:ph type="ftr" idx="11"/>
          </p:nvPr>
        </p:nvSpPr>
        <p:spPr>
          <a:xfrm>
            <a:off x="4165600" y="6356353"/>
            <a:ext cx="3860800" cy="365125"/>
          </a:xfrm>
          <a:prstGeom prst="rect"/>
          <a:noFill/>
          <a:ln>
            <a:noFill/>
          </a:ln>
        </p:spPr>
        <p:txBody>
          <a:bodyPr anchor="ctr" anchorCtr="0" bIns="45700" lIns="91425" rIns="91425" spcFirstLastPara="1" tIns="45700" wrap="square">
            <a:noAutofit/>
          </a:bodyPr>
          <a:lstStyle>
            <a:lvl1pPr algn="ctr" lvl="0" marR="0" rtl="0">
              <a:spcBef>
                <a:spcPts val="0"/>
              </a:spcBef>
              <a:spcAft>
                <a:spcPts val="0"/>
              </a:spcAft>
              <a:buSzPts val="1400"/>
              <a:buNone/>
              <a:defRPr b="0" cap="none" sz="1200" i="0" strike="noStrike" u="none">
                <a:solidFill>
                  <a:srgbClr val="888888"/>
                </a:solidFill>
                <a:latin typeface="Oswald"/>
                <a:ea typeface="Oswald"/>
                <a:cs typeface="Oswald"/>
                <a:sym typeface="Oswald"/>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0" name="Google Shape;14;p1"/>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lstStyle>
            <a:lvl1pPr algn="r" indent="0" lvl="0" marL="0" marR="0" rtl="0">
              <a:spcBef>
                <a:spcPts val="0"/>
              </a:spcBef>
              <a:spcAft>
                <a:spcPts val="0"/>
              </a:spcAft>
              <a:buNone/>
              <a:defRPr b="0" cap="none" sz="1200" i="0" strike="noStrike" u="none">
                <a:solidFill>
                  <a:srgbClr val="898989"/>
                </a:solidFill>
                <a:latin typeface="Oswald"/>
                <a:ea typeface="Oswald"/>
                <a:cs typeface="Oswald"/>
                <a:sym typeface="Oswald"/>
              </a:defRPr>
            </a:lvl1pPr>
            <a:lvl2pPr algn="r" indent="0" lvl="1" marL="0" marR="0" rtl="0">
              <a:spcBef>
                <a:spcPts val="0"/>
              </a:spcBef>
              <a:spcAft>
                <a:spcPts val="0"/>
              </a:spcAft>
              <a:buNone/>
              <a:defRPr b="0" cap="none" sz="1200" i="0" strike="noStrike" u="none">
                <a:solidFill>
                  <a:srgbClr val="898989"/>
                </a:solidFill>
                <a:latin typeface="Oswald"/>
                <a:ea typeface="Oswald"/>
                <a:cs typeface="Oswald"/>
                <a:sym typeface="Oswald"/>
              </a:defRPr>
            </a:lvl2pPr>
            <a:lvl3pPr algn="r" indent="0" lvl="2" marL="0" marR="0" rtl="0">
              <a:spcBef>
                <a:spcPts val="0"/>
              </a:spcBef>
              <a:spcAft>
                <a:spcPts val="0"/>
              </a:spcAft>
              <a:buNone/>
              <a:defRPr b="0" cap="none" sz="1200" i="0" strike="noStrike" u="none">
                <a:solidFill>
                  <a:srgbClr val="898989"/>
                </a:solidFill>
                <a:latin typeface="Oswald"/>
                <a:ea typeface="Oswald"/>
                <a:cs typeface="Oswald"/>
                <a:sym typeface="Oswald"/>
              </a:defRPr>
            </a:lvl3pPr>
            <a:lvl4pPr algn="r" indent="0" lvl="3" marL="0" marR="0" rtl="0">
              <a:spcBef>
                <a:spcPts val="0"/>
              </a:spcBef>
              <a:spcAft>
                <a:spcPts val="0"/>
              </a:spcAft>
              <a:buNone/>
              <a:defRPr b="0" cap="none" sz="1200" i="0" strike="noStrike" u="none">
                <a:solidFill>
                  <a:srgbClr val="898989"/>
                </a:solidFill>
                <a:latin typeface="Oswald"/>
                <a:ea typeface="Oswald"/>
                <a:cs typeface="Oswald"/>
                <a:sym typeface="Oswald"/>
              </a:defRPr>
            </a:lvl4pPr>
            <a:lvl5pPr algn="r" indent="0" lvl="4" marL="0" marR="0" rtl="0">
              <a:spcBef>
                <a:spcPts val="0"/>
              </a:spcBef>
              <a:spcAft>
                <a:spcPts val="0"/>
              </a:spcAft>
              <a:buNone/>
              <a:defRPr b="0" cap="none" sz="1200" i="0" strike="noStrike" u="none">
                <a:solidFill>
                  <a:srgbClr val="898989"/>
                </a:solidFill>
                <a:latin typeface="Oswald"/>
                <a:ea typeface="Oswald"/>
                <a:cs typeface="Oswald"/>
                <a:sym typeface="Oswald"/>
              </a:defRPr>
            </a:lvl5pPr>
            <a:lvl6pPr algn="r" indent="0" lvl="5" marL="0" marR="0" rtl="0">
              <a:spcBef>
                <a:spcPts val="0"/>
              </a:spcBef>
              <a:spcAft>
                <a:spcPts val="0"/>
              </a:spcAft>
              <a:buNone/>
              <a:defRPr b="0" cap="none" sz="1200" i="0" strike="noStrike" u="none">
                <a:solidFill>
                  <a:srgbClr val="898989"/>
                </a:solidFill>
                <a:latin typeface="Oswald"/>
                <a:ea typeface="Oswald"/>
                <a:cs typeface="Oswald"/>
                <a:sym typeface="Oswald"/>
              </a:defRPr>
            </a:lvl6pPr>
            <a:lvl7pPr algn="r" indent="0" lvl="6" marL="0" marR="0" rtl="0">
              <a:spcBef>
                <a:spcPts val="0"/>
              </a:spcBef>
              <a:spcAft>
                <a:spcPts val="0"/>
              </a:spcAft>
              <a:buNone/>
              <a:defRPr b="0" cap="none" sz="1200" i="0" strike="noStrike" u="none">
                <a:solidFill>
                  <a:srgbClr val="898989"/>
                </a:solidFill>
                <a:latin typeface="Oswald"/>
                <a:ea typeface="Oswald"/>
                <a:cs typeface="Oswald"/>
                <a:sym typeface="Oswald"/>
              </a:defRPr>
            </a:lvl7pPr>
            <a:lvl8pPr algn="r" indent="0" lvl="7" marL="0" marR="0" rtl="0">
              <a:spcBef>
                <a:spcPts val="0"/>
              </a:spcBef>
              <a:spcAft>
                <a:spcPts val="0"/>
              </a:spcAft>
              <a:buNone/>
              <a:defRPr b="0" cap="none" sz="1200" i="0" strike="noStrike" u="none">
                <a:solidFill>
                  <a:srgbClr val="898989"/>
                </a:solidFill>
                <a:latin typeface="Oswald"/>
                <a:ea typeface="Oswald"/>
                <a:cs typeface="Oswald"/>
                <a:sym typeface="Oswald"/>
              </a:defRPr>
            </a:lvl8pPr>
            <a:lvl9pPr algn="r" indent="0" lvl="8" marL="0" marR="0" rtl="0">
              <a:spcBef>
                <a:spcPts val="0"/>
              </a:spcBef>
              <a:spcAft>
                <a:spcPts val="0"/>
              </a:spcAft>
              <a:buNone/>
              <a:defRPr b="0" cap="none" sz="1200" i="0" strike="noStrike" u="none">
                <a:solidFill>
                  <a:srgbClr val="898989"/>
                </a:solidFill>
                <a:latin typeface="Oswald"/>
                <a:ea typeface="Oswald"/>
                <a:cs typeface="Oswald"/>
                <a:sym typeface="Oswald"/>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slideLayout" Target="../slideLayouts/slideLayout2.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hyperlink" Target="https://www.treehugger.com/solar-trackers-explained-5189463" TargetMode="External"/><Relationship Id="rId2" Type="http://schemas.openxmlformats.org/officeDocument/2006/relationships/hyperlink" Target="https://www.solarfeeds.com/mag/advanced-insights-into-tracking-systems-in-solar-mounting/" TargetMode="Externa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2.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hyperlink" Target="https://www.tatapowersolar.com/wp-content/uploads/2018/01/02052435/Feature-Solar-Tracker.pdf" TargetMode="External"/><Relationship Id="rId2" Type="http://schemas.openxmlformats.org/officeDocument/2006/relationships/hyperlink" Target="https://www.greentechrenewables.com/question/what-passive-solar-tracking" TargetMode="External"/><Relationship Id="rId3" Type="http://schemas.openxmlformats.org/officeDocument/2006/relationships/hyperlink" Target="https://www.adamheisserer.com/passive-solar-tracking" TargetMode="Externa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slideLayout" Target="../slideLayouts/slideLayout2.xml"/><Relationship Id="rId7"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21" name="Shape 87"/>
        <p:cNvGrpSpPr/>
        <p:nvPr/>
      </p:nvGrpSpPr>
      <p:grpSpPr>
        <a:xfrm>
          <a:off x="0" y="0"/>
          <a:ext cx="0" cy="0"/>
          <a:chOff x="0" y="0"/>
          <a:chExt cx="0" cy="0"/>
        </a:xfrm>
      </p:grpSpPr>
      <p:sp>
        <p:nvSpPr>
          <p:cNvPr id="1048586" name="Google Shape;88;p13"/>
          <p:cNvSpPr/>
          <p:nvPr/>
        </p:nvSpPr>
        <p:spPr>
          <a:xfrm>
            <a:off x="1524000" y="0"/>
            <a:ext cx="9144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Calibri"/>
              <a:ea typeface="Calibri"/>
              <a:cs typeface="Calibri"/>
              <a:sym typeface="Calibri"/>
            </a:endParaRPr>
          </a:p>
        </p:txBody>
      </p:sp>
      <p:sp>
        <p:nvSpPr>
          <p:cNvPr id="1048587" name="Google Shape;89;p13"/>
          <p:cNvSpPr/>
          <p:nvPr/>
        </p:nvSpPr>
        <p:spPr>
          <a:xfrm>
            <a:off x="5656780" y="851521"/>
            <a:ext cx="4638605" cy="5154967"/>
          </a:xfrm>
          <a:custGeom>
            <a:avLst/>
            <a:ahLst/>
            <a:rect l="l" t="t" r="r" b="b"/>
            <a:pathLst>
              <a:path w="6184806" h="5154967" extrusionOk="0">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rgbClr val="7F7F7F">
              <a:alpha val="14901"/>
            </a:srgbClr>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Calibri"/>
              <a:ea typeface="Calibri"/>
              <a:cs typeface="Calibri"/>
              <a:sym typeface="Calibri"/>
            </a:endParaRPr>
          </a:p>
        </p:txBody>
      </p:sp>
      <p:pic>
        <p:nvPicPr>
          <p:cNvPr id="2097152" name="Google Shape;90;p13"/>
          <p:cNvPicPr preferRelativeResize="0">
            <a:picLocks/>
          </p:cNvPicPr>
          <p:nvPr/>
        </p:nvPicPr>
        <p:blipFill rotWithShape="1">
          <a:blip xmlns:r="http://schemas.openxmlformats.org/officeDocument/2006/relationships" r:embed="rId1">
            <a:alphaModFix/>
          </a:blip>
          <a:srcRect r="59916"/>
          <a:stretch>
            <a:fillRect/>
          </a:stretch>
        </p:blipFill>
        <p:spPr>
          <a:xfrm>
            <a:off x="6854891" y="1715881"/>
            <a:ext cx="3203509" cy="3426237"/>
          </a:xfrm>
          <a:prstGeom prst="rect"/>
          <a:noFill/>
          <a:ln>
            <a:noFill/>
          </a:ln>
        </p:spPr>
      </p:pic>
      <p:sp>
        <p:nvSpPr>
          <p:cNvPr id="1048588" name="Google Shape;91;p13"/>
          <p:cNvSpPr txBox="1">
            <a:spLocks noGrp="1"/>
          </p:cNvSpPr>
          <p:nvPr>
            <p:ph type="subTitle" idx="1"/>
          </p:nvPr>
        </p:nvSpPr>
        <p:spPr>
          <a:xfrm>
            <a:off x="1245686" y="323839"/>
            <a:ext cx="8534400" cy="1752600"/>
          </a:xfrm>
          <a:prstGeom prst="rect"/>
          <a:noFill/>
          <a:ln>
            <a:noFill/>
          </a:ln>
        </p:spPr>
        <p:txBody>
          <a:bodyPr anchor="t" anchorCtr="0" bIns="45700" lIns="91425" rIns="91425" spcFirstLastPara="1" tIns="45700" wrap="square">
            <a:noAutofit/>
          </a:bodyPr>
          <a:p>
            <a:pPr algn="ctr" indent="0" lvl="0" marL="0" rtl="0">
              <a:spcBef>
                <a:spcPts val="0"/>
              </a:spcBef>
              <a:spcAft>
                <a:spcPts val="0"/>
              </a:spcAft>
              <a:buClr>
                <a:srgbClr val="888888"/>
              </a:buClr>
              <a:buSzPts val="3200"/>
              <a:buNone/>
            </a:pPr>
            <a:endParaRPr b="1">
              <a:solidFill>
                <a:schemeClr val="dk1"/>
              </a:solidFill>
              <a:latin typeface="Times New Roman"/>
              <a:ea typeface="Times New Roman"/>
              <a:cs typeface="Times New Roman"/>
              <a:sym typeface="Times New Roman"/>
            </a:endParaRPr>
          </a:p>
          <a:p>
            <a:pPr algn="ctr" indent="0" lvl="0" marL="0" rtl="0">
              <a:spcBef>
                <a:spcPts val="640"/>
              </a:spcBef>
              <a:spcAft>
                <a:spcPts val="0"/>
              </a:spcAft>
              <a:buClr>
                <a:schemeClr val="dk1"/>
              </a:buClr>
              <a:buSzPts val="3200"/>
              <a:buNone/>
            </a:pPr>
            <a:r>
              <a:rPr b="1" lang="en-US">
                <a:solidFill>
                  <a:schemeClr val="dk1"/>
                </a:solidFill>
                <a:latin typeface="Times New Roman"/>
                <a:ea typeface="Times New Roman"/>
                <a:cs typeface="Times New Roman"/>
                <a:sym typeface="Times New Roman"/>
              </a:rPr>
              <a:t>TITLE PAGE</a:t>
            </a:r>
            <a:endParaRPr b="1">
              <a:solidFill>
                <a:schemeClr val="dk1"/>
              </a:solidFill>
              <a:latin typeface="Times New Roman"/>
              <a:ea typeface="Times New Roman"/>
              <a:cs typeface="Times New Roman"/>
              <a:sym typeface="Times New Roman"/>
            </a:endParaRPr>
          </a:p>
        </p:txBody>
      </p:sp>
      <p:sp>
        <p:nvSpPr>
          <p:cNvPr id="1048589" name="Google Shape;92;p13"/>
          <p:cNvSpPr txBox="1">
            <a:spLocks noGrp="1"/>
          </p:cNvSpPr>
          <p:nvPr>
            <p:ph type="ctrTitle"/>
          </p:nvPr>
        </p:nvSpPr>
        <p:spPr>
          <a:xfrm>
            <a:off x="331286" y="-526757"/>
            <a:ext cx="10363200" cy="2076450"/>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b="1" sz="4000" lang="en-US">
                <a:solidFill>
                  <a:schemeClr val="dk2"/>
                </a:solidFill>
                <a:latin typeface="Garamond"/>
                <a:ea typeface="Garamond"/>
                <a:cs typeface="Garamond"/>
                <a:sym typeface="Garamond"/>
              </a:rPr>
              <a:t>SMART INDIA HACKATHON 2024</a:t>
            </a:r>
            <a:endParaRPr b="1" sz="4000">
              <a:solidFill>
                <a:schemeClr val="dk2"/>
              </a:solidFill>
              <a:latin typeface="Garamond"/>
              <a:ea typeface="Garamond"/>
              <a:cs typeface="Garamond"/>
              <a:sym typeface="Garamond"/>
            </a:endParaRPr>
          </a:p>
        </p:txBody>
      </p:sp>
      <p:sp>
        <p:nvSpPr>
          <p:cNvPr id="1048590" name="Google Shape;93;p13"/>
          <p:cNvSpPr txBox="1"/>
          <p:nvPr/>
        </p:nvSpPr>
        <p:spPr>
          <a:xfrm>
            <a:off x="274091" y="1078480"/>
            <a:ext cx="6123600" cy="5158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dirty="0" sz="1800">
              <a:solidFill>
                <a:schemeClr val="dk1"/>
              </a:solidFill>
              <a:latin typeface="Calibri"/>
              <a:ea typeface="Calibri"/>
              <a:cs typeface="Calibri"/>
              <a:sym typeface="Calibri"/>
            </a:endParaRPr>
          </a:p>
          <a:p>
            <a:pPr algn="just" indent="-247650" lvl="0" marL="285750" marR="0" rtl="0">
              <a:lnSpc>
                <a:spcPct val="200000"/>
              </a:lnSpc>
              <a:spcBef>
                <a:spcPts val="0"/>
              </a:spcBef>
              <a:spcAft>
                <a:spcPts val="0"/>
              </a:spcAft>
              <a:buClr>
                <a:schemeClr val="dk1"/>
              </a:buClr>
              <a:buSzPts val="1800"/>
              <a:buFont typeface="Arial"/>
              <a:buChar char="•"/>
            </a:pPr>
            <a:r>
              <a:rPr b="1" dirty="0" sz="1800" lang="en-US">
                <a:solidFill>
                  <a:schemeClr val="dk1"/>
                </a:solidFill>
                <a:latin typeface="Arial"/>
                <a:ea typeface="Arial"/>
                <a:cs typeface="Arial"/>
                <a:sym typeface="Arial"/>
              </a:rPr>
              <a:t>Problem Statement ID – </a:t>
            </a:r>
            <a:r>
              <a:rPr b="1" dirty="0" sz="1800" lang="en-US">
                <a:solidFill>
                  <a:srgbClr val="212529"/>
                </a:solidFill>
              </a:rPr>
              <a:t>1545</a:t>
            </a:r>
            <a:endParaRPr b="1" dirty="0" sz="1800"/>
          </a:p>
          <a:p>
            <a:pPr algn="just" indent="-247650" lvl="0" marL="285750" marR="0" rtl="0">
              <a:lnSpc>
                <a:spcPct val="200000"/>
              </a:lnSpc>
              <a:spcBef>
                <a:spcPts val="0"/>
              </a:spcBef>
              <a:spcAft>
                <a:spcPts val="0"/>
              </a:spcAft>
              <a:buClr>
                <a:schemeClr val="dk1"/>
              </a:buClr>
              <a:buSzPts val="1800"/>
              <a:buFont typeface="Arial"/>
              <a:buChar char="•"/>
            </a:pPr>
            <a:r>
              <a:rPr b="1" dirty="0" sz="1800" lang="en-US">
                <a:solidFill>
                  <a:schemeClr val="dk1"/>
                </a:solidFill>
                <a:latin typeface="Arial"/>
                <a:ea typeface="Arial"/>
                <a:cs typeface="Arial"/>
                <a:sym typeface="Arial"/>
              </a:rPr>
              <a:t>Problem Statement Title- </a:t>
            </a:r>
            <a:r>
              <a:rPr b="1" dirty="0" sz="1800" lang="en-US">
                <a:solidFill>
                  <a:srgbClr val="212529"/>
                </a:solidFill>
                <a:highlight>
                  <a:srgbClr val="FFFFFF"/>
                </a:highlight>
              </a:rPr>
              <a:t>Development of a non-electrical device for tracking the movement of the sun for movement of the solar panels, increasing their efficiency</a:t>
            </a:r>
            <a:endParaRPr b="1" dirty="0" sz="1800"/>
          </a:p>
          <a:p>
            <a:pPr algn="just" indent="-247650" lvl="0" marL="285750" marR="0" rtl="0">
              <a:lnSpc>
                <a:spcPct val="200000"/>
              </a:lnSpc>
              <a:spcBef>
                <a:spcPts val="0"/>
              </a:spcBef>
              <a:spcAft>
                <a:spcPts val="0"/>
              </a:spcAft>
              <a:buClr>
                <a:schemeClr val="dk1"/>
              </a:buClr>
              <a:buSzPts val="1800"/>
              <a:buFont typeface="Arial"/>
              <a:buChar char="•"/>
            </a:pPr>
            <a:r>
              <a:rPr b="1" dirty="0" sz="1800" lang="en-US">
                <a:solidFill>
                  <a:schemeClr val="dk1"/>
                </a:solidFill>
                <a:latin typeface="Arial"/>
                <a:ea typeface="Arial"/>
                <a:cs typeface="Arial"/>
                <a:sym typeface="Arial"/>
              </a:rPr>
              <a:t>Theme- </a:t>
            </a:r>
            <a:r>
              <a:rPr b="1" dirty="0" sz="1800" lang="en-US">
                <a:solidFill>
                  <a:srgbClr val="212529"/>
                </a:solidFill>
              </a:rPr>
              <a:t>Renewable / Sustainable Energy</a:t>
            </a:r>
            <a:endParaRPr b="1" dirty="0" sz="1800"/>
          </a:p>
          <a:p>
            <a:pPr algn="just" indent="-247650" lvl="0" marL="285750" marR="0" rtl="0">
              <a:lnSpc>
                <a:spcPct val="200000"/>
              </a:lnSpc>
              <a:spcBef>
                <a:spcPts val="0"/>
              </a:spcBef>
              <a:spcAft>
                <a:spcPts val="0"/>
              </a:spcAft>
              <a:buClr>
                <a:schemeClr val="dk1"/>
              </a:buClr>
              <a:buSzPts val="1800"/>
              <a:buFont typeface="Arial"/>
              <a:buChar char="•"/>
            </a:pPr>
            <a:r>
              <a:rPr b="1" dirty="0" sz="1800" lang="en-US">
                <a:solidFill>
                  <a:schemeClr val="dk1"/>
                </a:solidFill>
                <a:latin typeface="Arial"/>
                <a:ea typeface="Arial"/>
                <a:cs typeface="Arial"/>
                <a:sym typeface="Arial"/>
              </a:rPr>
              <a:t>PS Category-</a:t>
            </a:r>
            <a:r>
              <a:rPr b="1" dirty="0" sz="1800" lang="en-US">
                <a:solidFill>
                  <a:schemeClr val="dk1"/>
                </a:solidFill>
              </a:rPr>
              <a:t> </a:t>
            </a:r>
            <a:r>
              <a:rPr b="1" dirty="0" sz="1800" lang="en-US">
                <a:solidFill>
                  <a:schemeClr val="dk1"/>
                </a:solidFill>
                <a:latin typeface="Arial"/>
                <a:ea typeface="Arial"/>
                <a:cs typeface="Arial"/>
                <a:sym typeface="Arial"/>
              </a:rPr>
              <a:t>Hardware</a:t>
            </a:r>
            <a:endParaRPr dirty="0" sz="1800"/>
          </a:p>
          <a:p>
            <a:pPr algn="just" indent="-247650" lvl="0" marL="285750" marR="0" rtl="0">
              <a:lnSpc>
                <a:spcPct val="200000"/>
              </a:lnSpc>
              <a:spcBef>
                <a:spcPts val="0"/>
              </a:spcBef>
              <a:spcAft>
                <a:spcPts val="0"/>
              </a:spcAft>
              <a:buClr>
                <a:schemeClr val="dk1"/>
              </a:buClr>
              <a:buSzPts val="1800"/>
              <a:buFont typeface="Arial"/>
              <a:buChar char="•"/>
            </a:pPr>
            <a:r>
              <a:rPr b="1" dirty="0" sz="1800" lang="en-US">
                <a:solidFill>
                  <a:schemeClr val="dk1"/>
                </a:solidFill>
                <a:latin typeface="Arial"/>
                <a:ea typeface="Arial"/>
                <a:cs typeface="Arial"/>
                <a:sym typeface="Arial"/>
              </a:rPr>
              <a:t>Team ID-</a:t>
            </a:r>
            <a:r>
              <a:rPr b="1" dirty="0" sz="1800" lang="en-US">
                <a:solidFill>
                  <a:schemeClr val="dk1"/>
                </a:solidFill>
                <a:latin typeface="Arial"/>
                <a:ea typeface="Arial"/>
                <a:cs typeface="Arial"/>
                <a:sym typeface="Arial"/>
              </a:rPr>
              <a:t>SIH_2024_011</a:t>
            </a:r>
            <a:endParaRPr dirty="0" sz="1800"/>
          </a:p>
          <a:p>
            <a:pPr algn="just" indent="-247650" lvl="0" marL="285750" marR="0" rtl="0">
              <a:lnSpc>
                <a:spcPct val="200000"/>
              </a:lnSpc>
              <a:spcBef>
                <a:spcPts val="0"/>
              </a:spcBef>
              <a:spcAft>
                <a:spcPts val="0"/>
              </a:spcAft>
              <a:buClr>
                <a:schemeClr val="dk1"/>
              </a:buClr>
              <a:buSzPts val="1800"/>
              <a:buFont typeface="Arial"/>
              <a:buChar char="•"/>
            </a:pPr>
            <a:r>
              <a:rPr b="1" dirty="0" sz="1800" lang="en-US">
                <a:solidFill>
                  <a:schemeClr val="dk1"/>
                </a:solidFill>
                <a:latin typeface="Arial"/>
                <a:ea typeface="Arial"/>
                <a:cs typeface="Arial"/>
                <a:sym typeface="Arial"/>
              </a:rPr>
              <a:t>Team Name (Registered on portal) - </a:t>
            </a:r>
            <a:r>
              <a:rPr b="1" dirty="0" sz="1800" lang="en-US">
                <a:solidFill>
                  <a:schemeClr val="dk1"/>
                </a:solidFill>
              </a:rPr>
              <a:t>THE SUN ARC</a:t>
            </a:r>
            <a:endParaRPr b="1" dirty="0" sz="1800">
              <a:solidFill>
                <a:schemeClr val="dk1"/>
              </a:solidFill>
              <a:latin typeface="Arial"/>
              <a:ea typeface="Arial"/>
              <a:cs typeface="Arial"/>
              <a:sym typeface="Arial"/>
            </a:endParaRPr>
          </a:p>
        </p:txBody>
      </p:sp>
      <p:pic>
        <p:nvPicPr>
          <p:cNvPr id="2097153" name="Google Shape;94;p13"/>
          <p:cNvPicPr preferRelativeResize="0">
            <a:picLocks/>
          </p:cNvPicPr>
          <p:nvPr/>
        </p:nvPicPr>
        <p:blipFill rotWithShape="1">
          <a:blip xmlns:r="http://schemas.openxmlformats.org/officeDocument/2006/relationships" r:embed="rId2">
            <a:alphaModFix/>
          </a:blip>
          <a:srcRect/>
          <a:stretch>
            <a:fillRect/>
          </a:stretch>
        </p:blipFill>
        <p:spPr>
          <a:xfrm>
            <a:off x="9803911" y="81376"/>
            <a:ext cx="2246575" cy="1149075"/>
          </a:xfrm>
          <a:prstGeom prst="rect"/>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5" name="Shape 99"/>
        <p:cNvGrpSpPr/>
        <p:nvPr/>
      </p:nvGrpSpPr>
      <p:grpSpPr>
        <a:xfrm>
          <a:off x="0" y="0"/>
          <a:ext cx="0" cy="0"/>
          <a:chOff x="0" y="0"/>
          <a:chExt cx="0" cy="0"/>
        </a:xfrm>
      </p:grpSpPr>
      <p:sp>
        <p:nvSpPr>
          <p:cNvPr id="1048598" name="Google Shape;100;p14"/>
          <p:cNvSpPr/>
          <p:nvPr/>
        </p:nvSpPr>
        <p:spPr>
          <a:xfrm>
            <a:off x="0" y="6354762"/>
            <a:ext cx="12191999" cy="503238"/>
          </a:xfrm>
          <a:prstGeom prst="rect"/>
          <a:solidFill>
            <a:srgbClr val="0070C0"/>
          </a:solidFill>
          <a:ln>
            <a:noFill/>
          </a:ln>
          <a:effectLst>
            <a:outerShdw dir="5400000" dist="23000" rotWithShape="0">
              <a:srgbClr val="808080">
                <a:alpha val="34901"/>
              </a:srgbClr>
            </a:outerShdw>
          </a:effectLst>
        </p:spPr>
        <p:txBody>
          <a:bodyPr anchor="ctr" anchorCtr="0" bIns="45700" lIns="91425" rIns="91425" spcFirstLastPara="1" tIns="45700" wrap="square">
            <a:noAutofit/>
          </a:bodyPr>
          <a:p>
            <a:pPr algn="ctr" indent="0" lvl="0" marL="0" marR="0" rtl="0">
              <a:spcBef>
                <a:spcPts val="0"/>
              </a:spcBef>
              <a:spcAft>
                <a:spcPts val="0"/>
              </a:spcAft>
              <a:buNone/>
            </a:pPr>
            <a:endParaRPr sz="1800">
              <a:solidFill>
                <a:srgbClr val="953734"/>
              </a:solidFill>
              <a:latin typeface="Calibri"/>
              <a:ea typeface="Calibri"/>
              <a:cs typeface="Calibri"/>
              <a:sym typeface="Calibri"/>
            </a:endParaRPr>
          </a:p>
        </p:txBody>
      </p:sp>
      <p:sp>
        <p:nvSpPr>
          <p:cNvPr id="1048599" name="Google Shape;101;p14"/>
          <p:cNvSpPr txBox="1">
            <a:spLocks noGrp="1"/>
          </p:cNvSpPr>
          <p:nvPr>
            <p:ph type="title"/>
          </p:nvPr>
        </p:nvSpPr>
        <p:spPr>
          <a:xfrm>
            <a:off x="450098" y="84388"/>
            <a:ext cx="10972800" cy="1143000"/>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b="1" dirty="0" sz="2900" lang="en-US">
                <a:latin typeface="Times New Roman"/>
                <a:ea typeface="Times New Roman"/>
                <a:cs typeface="Times New Roman"/>
                <a:sym typeface="Times New Roman"/>
              </a:rPr>
              <a:t>A self-calibrating Sun Tracker </a:t>
            </a:r>
            <a:endParaRPr b="1" dirty="0" sz="2900">
              <a:latin typeface="Times New Roman"/>
              <a:ea typeface="Times New Roman"/>
              <a:cs typeface="Times New Roman"/>
              <a:sym typeface="Times New Roman"/>
            </a:endParaRPr>
          </a:p>
          <a:p>
            <a:pPr algn="ctr" indent="0" lvl="0" marL="0" rtl="0">
              <a:spcBef>
                <a:spcPts val="0"/>
              </a:spcBef>
              <a:spcAft>
                <a:spcPts val="0"/>
              </a:spcAft>
              <a:buNone/>
            </a:pPr>
            <a:r>
              <a:rPr b="1" dirty="0" sz="2900" lang="en-US">
                <a:latin typeface="Times New Roman"/>
                <a:ea typeface="Times New Roman"/>
                <a:cs typeface="Times New Roman"/>
                <a:sym typeface="Times New Roman"/>
              </a:rPr>
              <a:t>based on a Differential Pressure Control System</a:t>
            </a:r>
            <a:endParaRPr dirty="0" sz="3700"/>
          </a:p>
        </p:txBody>
      </p:sp>
      <p:sp>
        <p:nvSpPr>
          <p:cNvPr id="1048600" name="Google Shape;102;p14"/>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b="1" lang="en-US">
                <a:solidFill>
                  <a:schemeClr val="lt1"/>
                </a:solidFill>
              </a:rPr>
              <a:t>2</a:t>
            </a:fld>
            <a:endParaRPr b="1">
              <a:solidFill>
                <a:schemeClr val="lt1"/>
              </a:solidFill>
            </a:endParaRPr>
          </a:p>
        </p:txBody>
      </p:sp>
      <p:sp>
        <p:nvSpPr>
          <p:cNvPr id="1048601" name="Google Shape;103;p14"/>
          <p:cNvSpPr txBox="1">
            <a:spLocks noGrp="1"/>
          </p:cNvSpPr>
          <p:nvPr>
            <p:ph type="ftr" idx="11"/>
          </p:nvPr>
        </p:nvSpPr>
        <p:spPr>
          <a:xfrm>
            <a:off x="4648200" y="6356353"/>
            <a:ext cx="32040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solidFill>
                  <a:schemeClr val="lt1"/>
                </a:solidFill>
              </a:rPr>
              <a:t>@SIH Idea submission- Template</a:t>
            </a:r>
            <a:endParaRPr>
              <a:solidFill>
                <a:schemeClr val="lt1"/>
              </a:solidFill>
            </a:endParaRPr>
          </a:p>
        </p:txBody>
      </p:sp>
      <p:pic>
        <p:nvPicPr>
          <p:cNvPr id="2097154" name="Google Shape;104;p14"/>
          <p:cNvPicPr preferRelativeResize="0">
            <a:picLocks/>
          </p:cNvPicPr>
          <p:nvPr/>
        </p:nvPicPr>
        <p:blipFill rotWithShape="1">
          <a:blip xmlns:r="http://schemas.openxmlformats.org/officeDocument/2006/relationships" r:embed="rId1">
            <a:alphaModFix/>
          </a:blip>
          <a:srcRect l="2580" r="-2579"/>
          <a:stretch>
            <a:fillRect/>
          </a:stretch>
        </p:blipFill>
        <p:spPr>
          <a:xfrm>
            <a:off x="9945436" y="81364"/>
            <a:ext cx="2246575" cy="1149075"/>
          </a:xfrm>
          <a:prstGeom prst="rect"/>
          <a:noFill/>
          <a:ln>
            <a:noFill/>
          </a:ln>
        </p:spPr>
      </p:pic>
      <p:pic>
        <p:nvPicPr>
          <p:cNvPr id="2097155" name="Google Shape;106;p14"/>
          <p:cNvPicPr preferRelativeResize="0">
            <a:picLocks/>
          </p:cNvPicPr>
          <p:nvPr/>
        </p:nvPicPr>
        <p:blipFill>
          <a:blip xmlns:r="http://schemas.openxmlformats.org/officeDocument/2006/relationships" r:embed="rId2">
            <a:alphaModFix/>
          </a:blip>
          <a:stretch>
            <a:fillRect/>
          </a:stretch>
        </p:blipFill>
        <p:spPr>
          <a:xfrm>
            <a:off x="203000" y="120600"/>
            <a:ext cx="1839475" cy="977225"/>
          </a:xfrm>
          <a:prstGeom prst="rect"/>
          <a:noFill/>
          <a:ln>
            <a:noFill/>
          </a:ln>
        </p:spPr>
      </p:pic>
      <p:grpSp>
        <p:nvGrpSpPr>
          <p:cNvPr id="26" name="Group 47"/>
          <p:cNvGrpSpPr/>
          <p:nvPr/>
        </p:nvGrpSpPr>
        <p:grpSpPr>
          <a:xfrm>
            <a:off x="538480" y="1126055"/>
            <a:ext cx="11279061" cy="5027367"/>
            <a:chOff x="3907475" y="4310"/>
            <a:chExt cx="4426815" cy="6788256"/>
          </a:xfrm>
        </p:grpSpPr>
        <p:sp>
          <p:nvSpPr>
            <p:cNvPr id="1048602" name="Rectangle: Rounded Corners 48"/>
            <p:cNvSpPr/>
            <p:nvPr/>
          </p:nvSpPr>
          <p:spPr>
            <a:xfrm>
              <a:off x="5095239" y="2706114"/>
              <a:ext cx="1860177" cy="284734"/>
            </a:xfrm>
            <a:prstGeom prst="roundRect"/>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anchor="ctr" rtlCol="0"/>
            <a:p>
              <a:pPr algn="ctr" defTabSz="87097" eaLnBrk="1" fontAlgn="auto" hangingPunct="1" indent="0" latinLnBrk="0" lvl="0" marL="0" marR="0">
                <a:lnSpc>
                  <a:spcPct val="100000"/>
                </a:lnSpc>
                <a:spcBef>
                  <a:spcPts val="0"/>
                </a:spcBef>
                <a:spcAft>
                  <a:spcPts val="0"/>
                </a:spcAft>
                <a:buClrTx/>
                <a:buSzTx/>
                <a:buFontTx/>
                <a:buNone/>
              </a:pPr>
              <a:r>
                <a:rPr baseline="0" b="1" cap="none" dirty="0" sz="1200" i="0" kern="1200" kumimoji="0" lang="en-US" noProof="0" normalizeH="0" spc="0" strike="noStrike" u="none">
                  <a:ln>
                    <a:noFill/>
                  </a:ln>
                  <a:solidFill>
                    <a:prstClr val="black"/>
                  </a:solidFill>
                  <a:effectLst/>
                  <a:uLnTx/>
                  <a:uFillTx/>
                  <a:latin typeface="Calibri" panose="020F0502020204030204"/>
                  <a:ea typeface="+mn-ea"/>
                  <a:cs typeface="+mn-cs"/>
                </a:rPr>
                <a:t>Detect Sunlight &amp; Evaluate sunlight</a:t>
              </a:r>
            </a:p>
            <a:p>
              <a:pPr algn="ctr" defTabSz="87097" eaLnBrk="1" fontAlgn="auto" hangingPunct="1" indent="0" latinLnBrk="0" lvl="0" marL="0" marR="0">
                <a:lnSpc>
                  <a:spcPct val="100000"/>
                </a:lnSpc>
                <a:spcBef>
                  <a:spcPts val="0"/>
                </a:spcBef>
                <a:spcAft>
                  <a:spcPts val="0"/>
                </a:spcAft>
                <a:buClrTx/>
                <a:buSzTx/>
                <a:buFontTx/>
                <a:buNone/>
              </a:pPr>
              <a:endParaRPr baseline="0" b="0" cap="none" dirty="0" sz="343" i="0" kern="1200" kumimoji="0" lang="en-IN" noProof="0" normalizeH="0" spc="0" strike="noStrike" u="none">
                <a:ln>
                  <a:noFill/>
                </a:ln>
                <a:solidFill>
                  <a:prstClr val="black"/>
                </a:solidFill>
                <a:effectLst/>
                <a:uLnTx/>
                <a:uFillTx/>
                <a:latin typeface="Calibri" panose="020F0502020204030204"/>
                <a:ea typeface="+mn-ea"/>
                <a:cs typeface="+mn-cs"/>
              </a:endParaRPr>
            </a:p>
          </p:txBody>
        </p:sp>
        <p:grpSp>
          <p:nvGrpSpPr>
            <p:cNvPr id="27" name="Group 49"/>
            <p:cNvGrpSpPr/>
            <p:nvPr/>
          </p:nvGrpSpPr>
          <p:grpSpPr>
            <a:xfrm>
              <a:off x="3907475" y="4310"/>
              <a:ext cx="4426815" cy="6788256"/>
              <a:chOff x="3907475" y="4310"/>
              <a:chExt cx="4426815" cy="6788256"/>
            </a:xfrm>
          </p:grpSpPr>
          <p:sp>
            <p:nvSpPr>
              <p:cNvPr id="1048603" name="Rectangle: Rounded Corners 50"/>
              <p:cNvSpPr/>
              <p:nvPr/>
            </p:nvSpPr>
            <p:spPr>
              <a:xfrm>
                <a:off x="4580065" y="4310"/>
                <a:ext cx="2897450" cy="571733"/>
              </a:xfrm>
              <a:prstGeom prst="roundRect"/>
              <a:solidFill>
                <a:srgbClr val="4472C4"/>
              </a:solidFill>
              <a:ln w="12700" cap="flat" cmpd="sng" algn="ctr">
                <a:solidFill>
                  <a:srgbClr val="4472C4">
                    <a:shade val="15000"/>
                  </a:srgbClr>
                </a:solidFill>
                <a:prstDash val="solid"/>
                <a:miter lim="800000"/>
              </a:ln>
              <a:effectLst/>
            </p:spPr>
            <p:txBody>
              <a:bodyPr anchor="ctr" bIns="8710" lIns="17419" rIns="17419" rtlCol="0" tIns="8710"/>
              <a:p>
                <a:pPr algn="ctr" defTabSz="87097" eaLnBrk="1" fontAlgn="auto" hangingPunct="1" indent="0" latinLnBrk="0" lvl="0" marL="0" marR="0">
                  <a:lnSpc>
                    <a:spcPct val="100000"/>
                  </a:lnSpc>
                  <a:spcBef>
                    <a:spcPts val="0"/>
                  </a:spcBef>
                  <a:spcAft>
                    <a:spcPts val="0"/>
                  </a:spcAft>
                  <a:buClrTx/>
                  <a:buSzTx/>
                  <a:buFontTx/>
                  <a:buNone/>
                </a:pPr>
                <a:r>
                  <a:rPr baseline="0" b="1" cap="none" dirty="0" sz="1500" i="0" kern="1200" kumimoji="0" lang="en-US" noProof="0" normalizeH="0" spc="0" strike="noStrike" u="none">
                    <a:ln>
                      <a:noFill/>
                    </a:ln>
                    <a:solidFill>
                      <a:prstClr val="white"/>
                    </a:solidFill>
                    <a:effectLst/>
                    <a:uLnTx/>
                    <a:uFillTx/>
                    <a:latin typeface="Arial" panose="020B0604020202020204" pitchFamily="34" charset="0"/>
                    <a:ea typeface="Calibri"/>
                    <a:cs typeface="Arial" panose="020B0604020202020204" pitchFamily="34" charset="0"/>
                  </a:rPr>
                  <a:t>Solar Tracker</a:t>
                </a:r>
                <a:endParaRPr baseline="0" b="1" cap="none" dirty="0" sz="1500" i="0" kern="1200" kumimoji="0" lang="en-US" noProof="0" normalizeH="0" spc="0" strike="noStrike" u="none">
                  <a:ln>
                    <a:noFill/>
                  </a:ln>
                  <a:solidFill>
                    <a:prstClr val="white"/>
                  </a:solidFill>
                  <a:effectLst/>
                  <a:uLnTx/>
                  <a:uFillTx/>
                  <a:latin typeface="Arial" panose="020B0604020202020204" pitchFamily="34" charset="0"/>
                  <a:ea typeface="+mn-ea"/>
                  <a:cs typeface="Arial" panose="020B0604020202020204" pitchFamily="34" charset="0"/>
                </a:endParaRPr>
              </a:p>
              <a:p>
                <a:pPr algn="ctr" defTabSz="87097" eaLnBrk="1" fontAlgn="auto" hangingPunct="1" indent="0" latinLnBrk="0" lvl="0" marL="0" marR="0">
                  <a:lnSpc>
                    <a:spcPct val="100000"/>
                  </a:lnSpc>
                  <a:spcBef>
                    <a:spcPts val="0"/>
                  </a:spcBef>
                  <a:spcAft>
                    <a:spcPts val="0"/>
                  </a:spcAft>
                  <a:buClrTx/>
                  <a:buSzTx/>
                  <a:buFontTx/>
                  <a:buNone/>
                </a:pPr>
                <a:r>
                  <a:rPr baseline="0" b="1" cap="none" dirty="0" sz="1500" i="0" kern="1200" kumimoji="0" lang="en-US" noProof="0" normalizeH="0" spc="0" strike="noStrike" u="none">
                    <a:ln>
                      <a:noFill/>
                    </a:ln>
                    <a:solidFill>
                      <a:prstClr val="white"/>
                    </a:solidFill>
                    <a:effectLst/>
                    <a:uLnTx/>
                    <a:uFillTx/>
                    <a:latin typeface="Arial" panose="020B0604020202020204" pitchFamily="34" charset="0"/>
                    <a:ea typeface="+mn-ea"/>
                    <a:cs typeface="Arial" panose="020B0604020202020204" pitchFamily="34" charset="0"/>
                  </a:rPr>
                  <a:t>Uses a Differential Pressure Control System</a:t>
                </a:r>
                <a:endParaRPr baseline="0" b="1" cap="none" dirty="0" sz="1500" i="0" kern="1200" kumimoji="0" lang="en-IN" noProof="0" normalizeH="0" spc="0" strike="noStrike" u="none">
                  <a:ln>
                    <a:noFill/>
                  </a:ln>
                  <a:solidFill>
                    <a:prstClr val="white"/>
                  </a:solidFill>
                  <a:effectLst/>
                  <a:uLnTx/>
                  <a:uFillTx/>
                  <a:latin typeface="Arial" panose="020B0604020202020204" pitchFamily="34" charset="0"/>
                  <a:ea typeface="Calibri"/>
                  <a:cs typeface="Arial" panose="020B0604020202020204" pitchFamily="34" charset="0"/>
                </a:endParaRPr>
              </a:p>
            </p:txBody>
          </p:sp>
          <p:sp>
            <p:nvSpPr>
              <p:cNvPr id="1048604" name="Rectangle: Rounded Corners 51"/>
              <p:cNvSpPr/>
              <p:nvPr/>
            </p:nvSpPr>
            <p:spPr>
              <a:xfrm>
                <a:off x="5454581" y="1004242"/>
                <a:ext cx="1142119" cy="1345018"/>
              </a:xfrm>
              <a:prstGeom prst="roundRect"/>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anchor="ctr" bIns="8710" lIns="17419" rIns="17419" rtlCol="0" tIns="8710"/>
              <a:p>
                <a:pPr algn="just" defTabSz="87097" eaLnBrk="1" fontAlgn="auto" hangingPunct="1" indent="0" latinLnBrk="0" lvl="0" marL="0" marR="0">
                  <a:lnSpc>
                    <a:spcPct val="100000"/>
                  </a:lnSpc>
                  <a:spcBef>
                    <a:spcPts val="0"/>
                  </a:spcBef>
                  <a:spcAft>
                    <a:spcPts val="0"/>
                  </a:spcAft>
                  <a:buClrTx/>
                  <a:buSzTx/>
                  <a:buFontTx/>
                  <a:buNone/>
                </a:pPr>
                <a:r>
                  <a:rPr baseline="0" b="0" cap="none" dirty="0" sz="838" i="0" kern="1200" kumimoji="0" lang="en-US" noProof="0" normalizeH="0" spc="0" strike="noStrike" u="none">
                    <a:ln>
                      <a:noFill/>
                    </a:ln>
                    <a:solidFill>
                      <a:prstClr val="black"/>
                    </a:solidFill>
                    <a:effectLst/>
                    <a:uLnTx/>
                    <a:uFillTx/>
                    <a:latin typeface="Calibri" panose="020F0502020204030204"/>
                    <a:ea typeface="+mn-ea"/>
                    <a:cs typeface="+mn-cs"/>
                  </a:rPr>
                  <a:t>      </a:t>
                </a:r>
                <a:r>
                  <a:rPr baseline="0" b="0" cap="none" dirty="0" sz="1200" i="0" kern="1200" kumimoji="0" lang="en-US" noProof="0" normalizeH="0" spc="0" strike="noStrike" u="none">
                    <a:ln>
                      <a:noFill/>
                    </a:ln>
                    <a:solidFill>
                      <a:prstClr val="black"/>
                    </a:solidFill>
                    <a:effectLst/>
                    <a:uLnTx/>
                    <a:uFillTx/>
                    <a:latin typeface="Calibri" panose="020F0502020204030204"/>
                    <a:ea typeface="+mn-ea"/>
                    <a:cs typeface="+mn-cs"/>
                  </a:rPr>
                  <a:t> </a:t>
                </a:r>
                <a:r>
                  <a:rPr baseline="0" b="1" cap="none" dirty="0" sz="1200" i="0" kern="1200" kumimoji="0" lang="en-US" noProof="0" normalizeH="0" spc="0" strike="noStrike" u="sng">
                    <a:ln>
                      <a:noFill/>
                    </a:ln>
                    <a:solidFill>
                      <a:prstClr val="black"/>
                    </a:solidFill>
                    <a:effectLst/>
                    <a:uLnTx/>
                    <a:uFillTx/>
                    <a:latin typeface="Calibri" panose="020F0502020204030204"/>
                    <a:ea typeface="+mn-ea"/>
                    <a:cs typeface="+mn-cs"/>
                  </a:rPr>
                  <a:t>Initialize the system</a:t>
                </a:r>
                <a:endParaRPr baseline="0" b="1" cap="none" dirty="0" sz="1200" i="0" kern="1200" kumimoji="0" lang="en-US" noProof="0" normalizeH="0" spc="0" strike="noStrike" u="none">
                  <a:ln>
                    <a:noFill/>
                  </a:ln>
                  <a:solidFill>
                    <a:prstClr val="black"/>
                  </a:solidFill>
                  <a:effectLst/>
                  <a:uLnTx/>
                  <a:uFillTx/>
                  <a:latin typeface="Calibri" panose="020F0502020204030204"/>
                  <a:ea typeface="Calibri"/>
                  <a:cs typeface="Calibri"/>
                </a:endParaRPr>
              </a:p>
              <a:p>
                <a:pPr algn="just" defTabSz="87097" eaLnBrk="1" fontAlgn="auto" hangingPunct="1" indent="-108871" latinLnBrk="0" lvl="8" marL="805644" marR="0">
                  <a:lnSpc>
                    <a:spcPct val="100000"/>
                  </a:lnSpc>
                  <a:spcBef>
                    <a:spcPts val="0"/>
                  </a:spcBef>
                  <a:spcAft>
                    <a:spcPts val="0"/>
                  </a:spcAft>
                  <a:buClrTx/>
                  <a:buSzTx/>
                  <a:buFont typeface="Wingdings"/>
                  <a:buChar char="§"/>
                </a:pPr>
                <a:r>
                  <a:rPr baseline="0" b="1" cap="none" dirty="0" sz="1200" i="0" kern="1200" kumimoji="0" lang="en-US" noProof="0" normalizeH="0" spc="0" strike="noStrike" u="none">
                    <a:ln>
                      <a:noFill/>
                    </a:ln>
                    <a:solidFill>
                      <a:prstClr val="black"/>
                    </a:solidFill>
                    <a:effectLst/>
                    <a:uLnTx/>
                    <a:uFillTx/>
                    <a:latin typeface="Calibri" panose="020F0502020204030204"/>
                    <a:ea typeface="+mn-ea"/>
                    <a:cs typeface="+mn-cs"/>
                    <a:sym typeface="Wingdings" panose="05000000000000000000" pitchFamily="2" charset="2"/>
                  </a:rPr>
                  <a:t>Power up the system</a:t>
                </a:r>
                <a:endParaRPr baseline="0" b="1" cap="none" dirty="0" sz="1200" i="0" kern="1200" kumimoji="0" lang="en-US" noProof="0" normalizeH="0" spc="0" strike="noStrike" u="none">
                  <a:ln>
                    <a:noFill/>
                  </a:ln>
                  <a:solidFill>
                    <a:prstClr val="black"/>
                  </a:solidFill>
                  <a:effectLst/>
                  <a:uLnTx/>
                  <a:uFillTx/>
                  <a:latin typeface="Calibri" panose="020F0502020204030204"/>
                  <a:ea typeface="Calibri" panose="020F0502020204030204"/>
                  <a:cs typeface="Calibri" panose="020F0502020204030204"/>
                </a:endParaRPr>
              </a:p>
              <a:p>
                <a:pPr algn="just" defTabSz="87097" eaLnBrk="1" fontAlgn="auto" hangingPunct="1" indent="-108871" latinLnBrk="0" lvl="8" marL="805644" marR="0">
                  <a:lnSpc>
                    <a:spcPct val="100000"/>
                  </a:lnSpc>
                  <a:spcBef>
                    <a:spcPts val="0"/>
                  </a:spcBef>
                  <a:spcAft>
                    <a:spcPts val="0"/>
                  </a:spcAft>
                  <a:buClrTx/>
                  <a:buSzTx/>
                  <a:buFont typeface="Wingdings"/>
                  <a:buChar char="§"/>
                </a:pPr>
                <a:r>
                  <a:rPr baseline="0" b="1" cap="none" dirty="0" sz="1200" i="0" kern="1200" kumimoji="0" lang="en-US" noProof="0" normalizeH="0" spc="0" strike="noStrike" u="none">
                    <a:ln>
                      <a:noFill/>
                    </a:ln>
                    <a:solidFill>
                      <a:prstClr val="black"/>
                    </a:solidFill>
                    <a:effectLst/>
                    <a:uLnTx/>
                    <a:uFillTx/>
                    <a:latin typeface="Calibri" panose="020F0502020204030204"/>
                    <a:ea typeface="+mn-ea"/>
                    <a:cs typeface="+mn-cs"/>
                    <a:sym typeface="Wingdings" panose="05000000000000000000" pitchFamily="2" charset="2"/>
                  </a:rPr>
                  <a:t>Set panel position</a:t>
                </a:r>
                <a:endParaRPr baseline="0" b="1" cap="none" dirty="0" sz="1200" i="0" kern="1200" kumimoji="0" lang="en-US" noProof="0" normalizeH="0" spc="0" strike="noStrike" u="none">
                  <a:ln>
                    <a:noFill/>
                  </a:ln>
                  <a:solidFill>
                    <a:prstClr val="black"/>
                  </a:solidFill>
                  <a:effectLst/>
                  <a:uLnTx/>
                  <a:uFillTx/>
                  <a:latin typeface="Calibri" panose="020F0502020204030204"/>
                  <a:ea typeface="Calibri" panose="020F0502020204030204"/>
                  <a:cs typeface="Calibri" panose="020F0502020204030204"/>
                </a:endParaRPr>
              </a:p>
              <a:p>
                <a:pPr algn="just" defTabSz="87097" eaLnBrk="1" fontAlgn="auto" hangingPunct="1" indent="-108871" latinLnBrk="0" lvl="8" marL="805644" marR="0">
                  <a:lnSpc>
                    <a:spcPct val="100000"/>
                  </a:lnSpc>
                  <a:spcBef>
                    <a:spcPts val="0"/>
                  </a:spcBef>
                  <a:spcAft>
                    <a:spcPts val="0"/>
                  </a:spcAft>
                  <a:buClrTx/>
                  <a:buSzTx/>
                  <a:buFont typeface="Wingdings"/>
                  <a:buChar char="§"/>
                </a:pPr>
                <a:r>
                  <a:rPr baseline="0" b="1" cap="none" dirty="0" sz="1200" i="0" kern="1200" kumimoji="0" lang="en-US" noProof="0" normalizeH="0" spc="0" strike="noStrike" u="none">
                    <a:ln>
                      <a:noFill/>
                    </a:ln>
                    <a:solidFill>
                      <a:prstClr val="black"/>
                    </a:solidFill>
                    <a:effectLst/>
                    <a:uLnTx/>
                    <a:uFillTx/>
                    <a:latin typeface="Calibri" panose="020F0502020204030204"/>
                    <a:ea typeface="+mn-ea"/>
                    <a:cs typeface="+mn-cs"/>
                    <a:sym typeface="Wingdings" panose="05000000000000000000" pitchFamily="2" charset="2"/>
                  </a:rPr>
                  <a:t>Verify pressure system</a:t>
                </a:r>
                <a:endParaRPr baseline="0" b="1" cap="none" dirty="0" sz="1200" i="0" kern="1200" kumimoji="0" lang="en-US" noProof="0" normalizeH="0" spc="0" strike="noStrike" u="none">
                  <a:ln>
                    <a:noFill/>
                  </a:ln>
                  <a:solidFill>
                    <a:prstClr val="black"/>
                  </a:solidFill>
                  <a:effectLst/>
                  <a:uLnTx/>
                  <a:uFillTx/>
                  <a:latin typeface="Calibri" panose="020F0502020204030204"/>
                  <a:ea typeface="Calibri" panose="020F0502020204030204"/>
                  <a:cs typeface="Calibri" panose="020F0502020204030204"/>
                </a:endParaRPr>
              </a:p>
              <a:p>
                <a:pPr algn="just" defTabSz="87097" eaLnBrk="1" fontAlgn="auto" hangingPunct="1" indent="-108871" latinLnBrk="0" lvl="8" marL="805644" marR="0">
                  <a:lnSpc>
                    <a:spcPct val="100000"/>
                  </a:lnSpc>
                  <a:spcBef>
                    <a:spcPts val="0"/>
                  </a:spcBef>
                  <a:spcAft>
                    <a:spcPts val="0"/>
                  </a:spcAft>
                  <a:buClrTx/>
                  <a:buSzTx/>
                  <a:buFont typeface="Wingdings"/>
                  <a:buChar char="§"/>
                </a:pPr>
                <a:r>
                  <a:rPr baseline="0" b="1" cap="none" dirty="0" sz="1200" i="0" kern="1200" kumimoji="0" lang="en-US" noProof="0" normalizeH="0" spc="0" strike="noStrike" u="none">
                    <a:ln>
                      <a:noFill/>
                    </a:ln>
                    <a:solidFill>
                      <a:prstClr val="black"/>
                    </a:solidFill>
                    <a:effectLst/>
                    <a:uLnTx/>
                    <a:uFillTx/>
                    <a:latin typeface="Calibri" panose="020F0502020204030204"/>
                    <a:ea typeface="+mn-ea"/>
                    <a:cs typeface="+mn-cs"/>
                    <a:sym typeface="Wingdings" panose="05000000000000000000" pitchFamily="2" charset="2"/>
                  </a:rPr>
                  <a:t>Run diagnostics</a:t>
                </a:r>
                <a:endParaRPr baseline="0" b="1" cap="none" dirty="0" sz="1200" i="0" kern="1200" kumimoji="0" lang="en-US" noProof="0" normalizeH="0" spc="0" strike="noStrike" u="none">
                  <a:ln>
                    <a:noFill/>
                  </a:ln>
                  <a:solidFill>
                    <a:prstClr val="black"/>
                  </a:solidFill>
                  <a:effectLst/>
                  <a:uLnTx/>
                  <a:uFillTx/>
                  <a:latin typeface="Calibri" panose="020F0502020204030204"/>
                  <a:ea typeface="Calibri" panose="020F0502020204030204"/>
                  <a:cs typeface="Calibri" panose="020F0502020204030204"/>
                </a:endParaRPr>
              </a:p>
              <a:p>
                <a:pPr algn="ctr" defTabSz="87097" eaLnBrk="1" fontAlgn="auto" hangingPunct="1" indent="0" latinLnBrk="0" lvl="0" marL="0" marR="0">
                  <a:lnSpc>
                    <a:spcPct val="100000"/>
                  </a:lnSpc>
                  <a:spcBef>
                    <a:spcPts val="0"/>
                  </a:spcBef>
                  <a:spcAft>
                    <a:spcPts val="0"/>
                  </a:spcAft>
                  <a:buClrTx/>
                  <a:buSzTx/>
                  <a:buFontTx/>
                  <a:buNone/>
                </a:pPr>
                <a:endParaRPr baseline="0" b="0" cap="none" dirty="0" sz="343" i="0" kern="1200" kumimoji="0" lang="en-IN" noProof="0" normalizeH="0" spc="0" strike="noStrike" u="none">
                  <a:ln>
                    <a:noFill/>
                  </a:ln>
                  <a:solidFill>
                    <a:prstClr val="black"/>
                  </a:solidFill>
                  <a:effectLst/>
                  <a:uLnTx/>
                  <a:uFillTx/>
                  <a:latin typeface="Calibri" panose="020F0502020204030204"/>
                  <a:ea typeface="+mn-ea"/>
                  <a:cs typeface="+mn-cs"/>
                </a:endParaRPr>
              </a:p>
            </p:txBody>
          </p:sp>
          <p:sp>
            <p:nvSpPr>
              <p:cNvPr id="1048605" name="Flowchart: Decision 54"/>
              <p:cNvSpPr/>
              <p:nvPr/>
            </p:nvSpPr>
            <p:spPr>
              <a:xfrm>
                <a:off x="4999868" y="3439769"/>
                <a:ext cx="2017940" cy="505357"/>
              </a:xfrm>
              <a:prstGeom prst="flowChartDecision"/>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anchor="ctr" rtlCol="0"/>
              <a:p>
                <a:pPr algn="ctr" defTabSz="87097" eaLnBrk="1" fontAlgn="auto" hangingPunct="1" indent="0" latinLnBrk="0" lvl="0" marL="0" marR="0">
                  <a:lnSpc>
                    <a:spcPct val="100000"/>
                  </a:lnSpc>
                  <a:spcBef>
                    <a:spcPts val="0"/>
                  </a:spcBef>
                  <a:spcAft>
                    <a:spcPts val="0"/>
                  </a:spcAft>
                  <a:buClrTx/>
                  <a:buSzTx/>
                  <a:buFontTx/>
                  <a:buNone/>
                </a:pPr>
                <a:r>
                  <a:rPr baseline="0" b="1" cap="none" dirty="0" sz="1200" i="0" kern="1200" kumimoji="0" lang="en-US" noProof="0" normalizeH="0" spc="0" strike="noStrike" u="none">
                    <a:ln>
                      <a:noFill/>
                    </a:ln>
                    <a:solidFill>
                      <a:prstClr val="black"/>
                    </a:solidFill>
                    <a:effectLst/>
                    <a:uLnTx/>
                    <a:uFillTx/>
                    <a:latin typeface="Calibri" panose="020F0502020204030204"/>
                    <a:ea typeface="+mn-ea"/>
                    <a:cs typeface="+mn-cs"/>
                  </a:rPr>
                  <a:t>Determine if sunlight is detected</a:t>
                </a:r>
                <a:endParaRPr baseline="0" b="1" cap="none" dirty="0" sz="1200" i="0" kern="1200" kumimoji="0" lang="en-IN" noProof="0" normalizeH="0" spc="0" strike="noStrike" u="none">
                  <a:ln>
                    <a:noFill/>
                  </a:ln>
                  <a:solidFill>
                    <a:prstClr val="black"/>
                  </a:solidFill>
                  <a:effectLst/>
                  <a:uLnTx/>
                  <a:uFillTx/>
                  <a:latin typeface="Calibri" panose="020F0502020204030204"/>
                  <a:ea typeface="+mn-ea"/>
                  <a:cs typeface="+mn-cs"/>
                </a:endParaRPr>
              </a:p>
            </p:txBody>
          </p:sp>
          <p:sp>
            <p:nvSpPr>
              <p:cNvPr id="1048606" name="Rectangle 56"/>
              <p:cNvSpPr/>
              <p:nvPr/>
            </p:nvSpPr>
            <p:spPr>
              <a:xfrm>
                <a:off x="4745675" y="3365670"/>
                <a:ext cx="238584" cy="336203"/>
              </a:xfrm>
              <a:prstGeom prst="rect"/>
              <a:solidFill>
                <a:schemeClr val="bg1"/>
              </a:solidFill>
              <a:ln w="6350" cap="flat" cmpd="sng" algn="ctr">
                <a:noFill/>
                <a:prstDash val="solid"/>
                <a:miter lim="800000"/>
              </a:ln>
              <a:effectLst/>
            </p:spPr>
            <p:txBody>
              <a:bodyPr anchor="ctr" rtlCol="0"/>
              <a:p>
                <a:pPr algn="ctr" defTabSz="87097" eaLnBrk="1" fontAlgn="auto" hangingPunct="1" indent="0" latinLnBrk="0" lvl="0" marL="0" marR="0">
                  <a:lnSpc>
                    <a:spcPct val="100000"/>
                  </a:lnSpc>
                  <a:spcBef>
                    <a:spcPts val="0"/>
                  </a:spcBef>
                  <a:spcAft>
                    <a:spcPts val="0"/>
                  </a:spcAft>
                  <a:buClrTx/>
                  <a:buSzTx/>
                  <a:buFontTx/>
                  <a:buNone/>
                </a:pPr>
                <a:r>
                  <a:rPr baseline="0" b="1" cap="none" dirty="0" sz="1372" i="0" kern="1200" kumimoji="0" lang="en-US" noProof="0" normalizeH="0" spc="0" strike="noStrike" u="none">
                    <a:ln>
                      <a:noFill/>
                    </a:ln>
                    <a:solidFill>
                      <a:prstClr val="black"/>
                    </a:solidFill>
                    <a:effectLst/>
                    <a:uLnTx/>
                    <a:uFillTx/>
                    <a:latin typeface="Calibri" panose="020F0502020204030204"/>
                    <a:ea typeface="+mn-ea"/>
                    <a:cs typeface="+mn-cs"/>
                  </a:rPr>
                  <a:t>NO</a:t>
                </a:r>
                <a:endParaRPr baseline="0" b="1" cap="none" dirty="0" sz="1372" i="0" kern="1200" kumimoji="0" lang="en-IN" noProof="0" normalizeH="0" spc="0" strike="noStrike" u="none">
                  <a:ln>
                    <a:noFill/>
                  </a:ln>
                  <a:solidFill>
                    <a:prstClr val="black"/>
                  </a:solidFill>
                  <a:effectLst/>
                  <a:uLnTx/>
                  <a:uFillTx/>
                  <a:latin typeface="Calibri" panose="020F0502020204030204"/>
                  <a:ea typeface="+mn-ea"/>
                  <a:cs typeface="+mn-cs"/>
                </a:endParaRPr>
              </a:p>
            </p:txBody>
          </p:sp>
          <p:sp>
            <p:nvSpPr>
              <p:cNvPr id="1048607" name="Rectangle: Rounded Corners 58"/>
              <p:cNvSpPr/>
              <p:nvPr/>
            </p:nvSpPr>
            <p:spPr>
              <a:xfrm>
                <a:off x="3907475" y="4347168"/>
                <a:ext cx="1914984" cy="517619"/>
              </a:xfrm>
              <a:prstGeom prst="roundRect"/>
              <a:noFill/>
              <a:ln w="9525" cap="flat" cmpd="sng" algn="ctr">
                <a:solidFill>
                  <a:srgbClr val="ED7D31"/>
                </a:solidFill>
                <a:prstDash val="solid"/>
                <a:round/>
                <a:headEnd type="none" w="med" len="med"/>
                <a:tailEnd type="none" w="med" len="med"/>
              </a:ln>
              <a:effectLst/>
            </p:spPr>
            <p:txBody>
              <a:bodyPr anchor="ctr" bIns="8710" lIns="17419" rIns="17419" rtlCol="0" tIns="8710"/>
              <a:p>
                <a:pPr algn="ctr" defTabSz="87097" eaLnBrk="1" fontAlgn="auto" hangingPunct="1" indent="0" latinLnBrk="0" lvl="0" marL="0" marR="0">
                  <a:lnSpc>
                    <a:spcPct val="100000"/>
                  </a:lnSpc>
                  <a:spcBef>
                    <a:spcPts val="0"/>
                  </a:spcBef>
                  <a:spcAft>
                    <a:spcPts val="0"/>
                  </a:spcAft>
                  <a:buClrTx/>
                  <a:buSzTx/>
                  <a:buFontTx/>
                  <a:buNone/>
                </a:pPr>
                <a:r>
                  <a:rPr baseline="0" b="1" cap="none" dirty="0" sz="1500" i="0" kern="1200" kumimoji="0" lang="en-US" noProof="0" normalizeH="0" spc="0" strike="noStrike" u="none">
                    <a:ln>
                      <a:noFill/>
                    </a:ln>
                    <a:solidFill>
                      <a:srgbClr val="ED7D31"/>
                    </a:solidFill>
                    <a:effectLst/>
                    <a:uLnTx/>
                    <a:uFillTx/>
                    <a:latin typeface="Calibri" panose="020F0502020204030204"/>
                    <a:ea typeface="+mn-ea"/>
                    <a:cs typeface="+mn-cs"/>
                  </a:rPr>
                  <a:t>Return panel to initial position</a:t>
                </a:r>
                <a:endParaRPr baseline="0" b="1" cap="none" dirty="0" sz="1500" i="0" kern="1200" kumimoji="0" lang="en-US" noProof="0" normalizeH="0" spc="0" strike="noStrike" u="none">
                  <a:ln>
                    <a:noFill/>
                  </a:ln>
                  <a:solidFill>
                    <a:srgbClr val="ED7D31"/>
                  </a:solidFill>
                  <a:effectLst/>
                  <a:uLnTx/>
                  <a:uFillTx/>
                  <a:latin typeface="Calibri" panose="020F0502020204030204"/>
                  <a:ea typeface="Calibri"/>
                  <a:cs typeface="Calibri"/>
                </a:endParaRPr>
              </a:p>
            </p:txBody>
          </p:sp>
          <p:sp>
            <p:nvSpPr>
              <p:cNvPr id="1048608" name="Rectangle 59"/>
              <p:cNvSpPr/>
              <p:nvPr/>
            </p:nvSpPr>
            <p:spPr>
              <a:xfrm>
                <a:off x="7033417" y="3246160"/>
                <a:ext cx="254795" cy="419346"/>
              </a:xfrm>
              <a:prstGeom prst="rect"/>
              <a:solidFill>
                <a:schemeClr val="bg1"/>
              </a:solidFill>
              <a:ln w="6350" cap="flat" cmpd="sng" algn="ctr">
                <a:solidFill>
                  <a:schemeClr val="bg1"/>
                </a:solidFill>
                <a:prstDash val="solid"/>
                <a:miter lim="800000"/>
              </a:ln>
              <a:effectLst/>
            </p:spPr>
            <p:txBody>
              <a:bodyPr anchor="ctr" rtlCol="0"/>
              <a:p>
                <a:pPr algn="ctr" defTabSz="87097" eaLnBrk="1" fontAlgn="auto" hangingPunct="1" indent="0" latinLnBrk="0" lvl="0" marL="0" marR="0">
                  <a:lnSpc>
                    <a:spcPct val="100000"/>
                  </a:lnSpc>
                  <a:spcBef>
                    <a:spcPts val="0"/>
                  </a:spcBef>
                  <a:spcAft>
                    <a:spcPts val="0"/>
                  </a:spcAft>
                  <a:buClrTx/>
                  <a:buSzTx/>
                  <a:buFontTx/>
                  <a:buNone/>
                </a:pPr>
                <a:r>
                  <a:rPr baseline="0" b="1" cap="none" dirty="0" sz="1676" i="0" kern="1200" kumimoji="0" lang="en-US" noProof="0" normalizeH="0" spc="0" strike="noStrike" u="none">
                    <a:ln>
                      <a:noFill/>
                    </a:ln>
                    <a:solidFill>
                      <a:prstClr val="black"/>
                    </a:solidFill>
                    <a:effectLst/>
                    <a:uLnTx/>
                    <a:uFillTx/>
                    <a:latin typeface="Calibri" panose="020F0502020204030204"/>
                    <a:ea typeface="+mn-ea"/>
                    <a:cs typeface="+mn-cs"/>
                  </a:rPr>
                  <a:t>YES</a:t>
                </a:r>
                <a:endParaRPr baseline="0" b="1" cap="none" dirty="0" sz="1676" i="0" kern="1200" kumimoji="0" lang="en-IN" noProof="0" normalizeH="0" spc="0" strike="noStrike" u="none">
                  <a:ln>
                    <a:noFill/>
                  </a:ln>
                  <a:solidFill>
                    <a:prstClr val="black"/>
                  </a:solidFill>
                  <a:effectLst/>
                  <a:uLnTx/>
                  <a:uFillTx/>
                  <a:latin typeface="Calibri" panose="020F0502020204030204"/>
                  <a:ea typeface="+mn-ea"/>
                  <a:cs typeface="+mn-cs"/>
                </a:endParaRPr>
              </a:p>
            </p:txBody>
          </p:sp>
          <p:sp>
            <p:nvSpPr>
              <p:cNvPr id="1048609" name="Rectangle: Rounded Corners 61"/>
              <p:cNvSpPr/>
              <p:nvPr/>
            </p:nvSpPr>
            <p:spPr>
              <a:xfrm>
                <a:off x="6346713" y="4334244"/>
                <a:ext cx="1920674" cy="516495"/>
              </a:xfrm>
              <a:prstGeom prst="roundRect"/>
              <a:noFill/>
              <a:ln w="9525" cap="flat" cmpd="sng" algn="ctr">
                <a:solidFill>
                  <a:srgbClr val="70AD47"/>
                </a:solidFill>
                <a:prstDash val="solid"/>
                <a:round/>
                <a:headEnd type="none" w="med" len="med"/>
                <a:tailEnd type="none" w="med" len="med"/>
              </a:ln>
              <a:effectLst/>
            </p:spPr>
            <p:txBody>
              <a:bodyPr anchor="ctr" bIns="8710" lIns="17419" rIns="17419" rtlCol="0" tIns="8710"/>
              <a:p>
                <a:pPr algn="ctr" defTabSz="87097" eaLnBrk="1" fontAlgn="auto" hangingPunct="1" indent="0" latinLnBrk="0" lvl="0" marL="0" marR="0">
                  <a:lnSpc>
                    <a:spcPct val="100000"/>
                  </a:lnSpc>
                  <a:spcBef>
                    <a:spcPts val="0"/>
                  </a:spcBef>
                  <a:spcAft>
                    <a:spcPts val="0"/>
                  </a:spcAft>
                  <a:buClrTx/>
                  <a:buSzTx/>
                  <a:buFontTx/>
                  <a:buNone/>
                </a:pPr>
                <a:r>
                  <a:rPr baseline="0" b="1" cap="none" dirty="0" sz="1500" i="0" kern="1200" kumimoji="0" lang="en-US" noProof="0" normalizeH="0" spc="0" strike="noStrike" u="sng">
                    <a:ln>
                      <a:noFill/>
                    </a:ln>
                    <a:solidFill>
                      <a:srgbClr val="70AD47">
                        <a:lumMod val="49000"/>
                      </a:srgbClr>
                    </a:solidFill>
                    <a:effectLst/>
                    <a:uLnTx/>
                    <a:uFillTx/>
                    <a:latin typeface="Calibri" panose="020F0502020204030204"/>
                    <a:ea typeface="+mn-ea"/>
                    <a:cs typeface="+mn-cs"/>
                  </a:rPr>
                  <a:t>Adjust Panel Position</a:t>
                </a:r>
                <a:endParaRPr baseline="0" b="1" cap="none" dirty="0" sz="1500" i="0" kern="1200" kumimoji="0" lang="en-US" noProof="0" normalizeH="0" spc="0" strike="noStrike" u="sng">
                  <a:ln>
                    <a:noFill/>
                  </a:ln>
                  <a:solidFill>
                    <a:srgbClr val="70AD47">
                      <a:lumMod val="49000"/>
                    </a:srgbClr>
                  </a:solidFill>
                  <a:effectLst/>
                  <a:uLnTx/>
                  <a:uFillTx/>
                  <a:latin typeface="Calibri" panose="020F0502020204030204"/>
                  <a:ea typeface="Calibri"/>
                  <a:cs typeface="Calibri"/>
                </a:endParaRPr>
              </a:p>
              <a:p>
                <a:pPr algn="ctr" defTabSz="87097" eaLnBrk="1" fontAlgn="auto" hangingPunct="1" indent="0" latinLnBrk="0" lvl="0" marL="0" marR="0">
                  <a:lnSpc>
                    <a:spcPct val="100000"/>
                  </a:lnSpc>
                  <a:spcBef>
                    <a:spcPts val="0"/>
                  </a:spcBef>
                  <a:spcAft>
                    <a:spcPts val="0"/>
                  </a:spcAft>
                  <a:buClrTx/>
                  <a:buSzTx/>
                  <a:buFontTx/>
                  <a:buNone/>
                </a:pPr>
                <a:r>
                  <a:rPr baseline="0" b="1" cap="none" dirty="0" sz="1300" i="0" kern="1200" kumimoji="0" lang="en-US" noProof="0" normalizeH="0" spc="0" strike="noStrike" u="none">
                    <a:ln>
                      <a:noFill/>
                    </a:ln>
                    <a:solidFill>
                      <a:srgbClr val="70AD47"/>
                    </a:solidFill>
                    <a:effectLst/>
                    <a:uLnTx/>
                    <a:uFillTx/>
                    <a:latin typeface="Calibri" panose="020F0502020204030204"/>
                    <a:ea typeface="+mn-ea"/>
                    <a:cs typeface="+mn-cs"/>
                  </a:rPr>
                  <a:t>Using differential pressure control to reorient panel</a:t>
                </a:r>
                <a:endParaRPr baseline="0" b="1" cap="none" dirty="0" sz="1300" i="0" kern="1200" kumimoji="0" lang="en-IN" noProof="0" normalizeH="0" spc="0" strike="noStrike" u="none">
                  <a:ln>
                    <a:noFill/>
                  </a:ln>
                  <a:solidFill>
                    <a:srgbClr val="70AD47"/>
                  </a:solidFill>
                  <a:effectLst/>
                  <a:uLnTx/>
                  <a:uFillTx/>
                  <a:latin typeface="Calibri" panose="020F0502020204030204"/>
                  <a:ea typeface="+mn-ea"/>
                  <a:cs typeface="+mn-cs"/>
                </a:endParaRPr>
              </a:p>
            </p:txBody>
          </p:sp>
          <p:sp>
            <p:nvSpPr>
              <p:cNvPr id="1048610" name="Rectangle: Rounded Corners 63"/>
              <p:cNvSpPr/>
              <p:nvPr/>
            </p:nvSpPr>
            <p:spPr>
              <a:xfrm>
                <a:off x="3917486" y="5359601"/>
                <a:ext cx="1911000" cy="485215"/>
              </a:xfrm>
              <a:prstGeom prst="roundRect"/>
              <a:noFill/>
              <a:ln w="9525" cap="flat" cmpd="sng" algn="ctr">
                <a:solidFill>
                  <a:srgbClr val="ED7D31"/>
                </a:solidFill>
                <a:prstDash val="solid"/>
                <a:round/>
                <a:headEnd type="none" w="med" len="med"/>
                <a:tailEnd type="none" w="med" len="med"/>
              </a:ln>
              <a:effectLst/>
            </p:spPr>
            <p:txBody>
              <a:bodyPr anchor="ctr" bIns="8710" lIns="17419" rIns="17419" rtlCol="0" tIns="8710"/>
              <a:p>
                <a:pPr algn="ctr" defTabSz="87097" eaLnBrk="1" fontAlgn="auto" hangingPunct="1" indent="0" latinLnBrk="0" lvl="0" marL="0" marR="0">
                  <a:lnSpc>
                    <a:spcPct val="100000"/>
                  </a:lnSpc>
                  <a:spcBef>
                    <a:spcPts val="0"/>
                  </a:spcBef>
                  <a:spcAft>
                    <a:spcPts val="0"/>
                  </a:spcAft>
                  <a:buClrTx/>
                  <a:buSzTx/>
                  <a:buFontTx/>
                  <a:buNone/>
                </a:pPr>
                <a:endParaRPr baseline="0" b="0" cap="none" dirty="0" sz="914" i="0" kern="1200" kumimoji="0" lang="en-US" noProof="0" normalizeH="0" spc="0" strike="noStrike" u="none">
                  <a:ln>
                    <a:noFill/>
                  </a:ln>
                  <a:solidFill>
                    <a:srgbClr val="ED7D31"/>
                  </a:solidFill>
                  <a:effectLst/>
                  <a:uLnTx/>
                  <a:uFillTx/>
                  <a:latin typeface="Calibri" panose="020F0502020204030204"/>
                  <a:ea typeface="+mn-ea"/>
                  <a:cs typeface="Arial"/>
                </a:endParaRPr>
              </a:p>
              <a:p>
                <a:pPr algn="ctr" defTabSz="87097" eaLnBrk="1" fontAlgn="auto" hangingPunct="1" indent="0" latinLnBrk="0" lvl="0" marL="0" marR="0">
                  <a:lnSpc>
                    <a:spcPct val="100000"/>
                  </a:lnSpc>
                  <a:spcBef>
                    <a:spcPts val="0"/>
                  </a:spcBef>
                  <a:spcAft>
                    <a:spcPts val="0"/>
                  </a:spcAft>
                  <a:buClrTx/>
                  <a:buSzTx/>
                  <a:buFontTx/>
                  <a:buNone/>
                </a:pPr>
                <a:endParaRPr baseline="0" b="0" cap="none" dirty="0" sz="914" i="0" kern="1200" kumimoji="0" lang="en-US" noProof="0" normalizeH="0" spc="0" strike="noStrike" u="none">
                  <a:ln>
                    <a:noFill/>
                  </a:ln>
                  <a:solidFill>
                    <a:srgbClr val="ED7D31"/>
                  </a:solidFill>
                  <a:effectLst/>
                  <a:uLnTx/>
                  <a:uFillTx/>
                  <a:latin typeface="Calibri" panose="020F0502020204030204"/>
                  <a:ea typeface="+mn-ea"/>
                  <a:cs typeface="Arial"/>
                </a:endParaRPr>
              </a:p>
              <a:p>
                <a:pPr algn="ctr" defTabSz="87097" eaLnBrk="1" fontAlgn="auto" hangingPunct="1" indent="0" latinLnBrk="0" lvl="0" marL="0" marR="0">
                  <a:lnSpc>
                    <a:spcPct val="100000"/>
                  </a:lnSpc>
                  <a:spcBef>
                    <a:spcPts val="0"/>
                  </a:spcBef>
                  <a:spcAft>
                    <a:spcPts val="0"/>
                  </a:spcAft>
                  <a:buClrTx/>
                  <a:buSzTx/>
                  <a:buFontTx/>
                  <a:buNone/>
                </a:pPr>
                <a:r>
                  <a:rPr baseline="0" b="0" cap="none" dirty="0" sz="1500" i="0" kern="1200" kumimoji="0" lang="en-US" noProof="0" normalizeH="0" spc="0" strike="noStrike" u="none">
                    <a:ln>
                      <a:noFill/>
                    </a:ln>
                    <a:solidFill>
                      <a:srgbClr val="ED7D31"/>
                    </a:solidFill>
                    <a:effectLst/>
                    <a:uLnTx/>
                    <a:uFillTx/>
                    <a:latin typeface="Arial" panose="020B0604020202020204" pitchFamily="34" charset="0"/>
                    <a:ea typeface="+mn-ea"/>
                    <a:cs typeface="Arial" panose="020B0604020202020204" pitchFamily="34" charset="0"/>
                  </a:rPr>
                  <a:t>using </a:t>
                </a:r>
                <a:r>
                  <a:rPr baseline="0" b="1" cap="none" dirty="0" sz="1500" i="0" kern="1200" kumimoji="0" lang="en-US" noProof="0" normalizeH="0" spc="0" strike="noStrike" u="none">
                    <a:ln>
                      <a:noFill/>
                    </a:ln>
                    <a:solidFill>
                      <a:srgbClr val="ED7D31"/>
                    </a:solidFill>
                    <a:effectLst/>
                    <a:uLnTx/>
                    <a:uFillTx/>
                    <a:latin typeface="Arial" panose="020B0604020202020204" pitchFamily="34" charset="0"/>
                    <a:ea typeface="+mn-ea"/>
                    <a:cs typeface="Arial" panose="020B0604020202020204" pitchFamily="34" charset="0"/>
                  </a:rPr>
                  <a:t>gear and spring system</a:t>
                </a:r>
                <a:br>
                  <a:rPr baseline="0" b="0" cap="none" dirty="0" sz="1500" i="0" kern="1200" kumimoji="0" lang="en-US" noProof="0" normalizeH="0" spc="0" strike="noStrike" u="none">
                    <a:ln>
                      <a:noFill/>
                    </a:ln>
                    <a:solidFill>
                      <a:srgbClr val="ED7D31"/>
                    </a:solidFill>
                    <a:effectLst/>
                    <a:uLnTx/>
                    <a:uFillTx/>
                    <a:latin typeface="Arial" panose="020B0604020202020204" pitchFamily="34" charset="0"/>
                    <a:ea typeface="+mn-ea"/>
                    <a:cs typeface="Arial" panose="020B0604020202020204" pitchFamily="34" charset="0"/>
                  </a:rPr>
                </a:br>
                <a:endParaRPr baseline="0" b="0" cap="none" dirty="0" sz="1500" i="0" kern="1200" kumimoji="0" lang="en-US" noProof="0" normalizeH="0" spc="0" strike="noStrike" u="none">
                  <a:ln>
                    <a:noFill/>
                  </a:ln>
                  <a:solidFill>
                    <a:srgbClr val="ED7D31"/>
                  </a:solidFill>
                  <a:effectLst/>
                  <a:uLnTx/>
                  <a:uFillTx/>
                  <a:latin typeface="Arial" panose="020B0604020202020204" pitchFamily="34" charset="0"/>
                  <a:ea typeface="+mn-ea"/>
                  <a:cs typeface="Arial" panose="020B0604020202020204" pitchFamily="34" charset="0"/>
                </a:endParaRPr>
              </a:p>
              <a:p>
                <a:pPr algn="ctr" defTabSz="87097" eaLnBrk="1" fontAlgn="auto" hangingPunct="1" indent="0" latinLnBrk="0" lvl="0" marL="0" marR="0">
                  <a:lnSpc>
                    <a:spcPct val="100000"/>
                  </a:lnSpc>
                  <a:spcBef>
                    <a:spcPts val="0"/>
                  </a:spcBef>
                  <a:spcAft>
                    <a:spcPts val="0"/>
                  </a:spcAft>
                  <a:buClrTx/>
                  <a:buSzTx/>
                  <a:buFontTx/>
                  <a:buNone/>
                </a:pPr>
                <a:endParaRPr baseline="0" b="0" cap="none" dirty="0" sz="1029" i="0" kern="1200" kumimoji="0" lang="en-US" noProof="0" normalizeH="0" spc="0" strike="noStrike" u="none">
                  <a:ln>
                    <a:noFill/>
                  </a:ln>
                  <a:solidFill>
                    <a:srgbClr val="ED7D31"/>
                  </a:solidFill>
                  <a:effectLst/>
                  <a:uLnTx/>
                  <a:uFillTx/>
                  <a:latin typeface="Calibri" panose="020F0502020204030204"/>
                  <a:ea typeface="Calibri"/>
                  <a:cs typeface="Calibri"/>
                </a:endParaRPr>
              </a:p>
            </p:txBody>
          </p:sp>
          <p:sp>
            <p:nvSpPr>
              <p:cNvPr id="1048611" name="Rectangle: Rounded Corners 64"/>
              <p:cNvSpPr/>
              <p:nvPr/>
            </p:nvSpPr>
            <p:spPr>
              <a:xfrm>
                <a:off x="6349429" y="5309966"/>
                <a:ext cx="1984861" cy="523283"/>
              </a:xfrm>
              <a:prstGeom prst="roundRect"/>
              <a:noFill/>
              <a:ln w="9525" cap="flat" cmpd="sng" algn="ctr">
                <a:solidFill>
                  <a:srgbClr val="70AD47"/>
                </a:solidFill>
                <a:prstDash val="solid"/>
                <a:round/>
                <a:headEnd type="none" w="med" len="med"/>
                <a:tailEnd type="none" w="med" len="med"/>
              </a:ln>
              <a:effectLst/>
            </p:spPr>
            <p:txBody>
              <a:bodyPr anchor="ctr" bIns="8710" lIns="17419" rIns="17419" rtlCol="0" tIns="8710"/>
              <a:p>
                <a:pPr defTabSz="87097" eaLnBrk="1" fontAlgn="auto" hangingPunct="1" indent="0" latinLnBrk="0" lvl="0" marL="0" marR="0">
                  <a:lnSpc>
                    <a:spcPct val="100000"/>
                  </a:lnSpc>
                  <a:spcBef>
                    <a:spcPts val="0"/>
                  </a:spcBef>
                  <a:spcAft>
                    <a:spcPts val="0"/>
                  </a:spcAft>
                  <a:buClrTx/>
                  <a:buSzTx/>
                  <a:buFontTx/>
                  <a:buNone/>
                </a:pPr>
                <a:endParaRPr baseline="0" b="1" cap="none" dirty="0" sz="762" i="0" kern="1200" kumimoji="0" lang="en-US" noProof="0" normalizeH="0" spc="0" strike="noStrike" u="none">
                  <a:ln>
                    <a:noFill/>
                  </a:ln>
                  <a:solidFill>
                    <a:srgbClr val="000000"/>
                  </a:solidFill>
                  <a:effectLst/>
                  <a:uLnTx/>
                  <a:uFillTx/>
                  <a:latin typeface="Calibri" panose="020F0502020204030204"/>
                  <a:ea typeface="+mn-ea"/>
                  <a:cs typeface="Arial"/>
                </a:endParaRPr>
              </a:p>
              <a:p>
                <a:pPr algn="ctr" defTabSz="87097" eaLnBrk="1" fontAlgn="auto" hangingPunct="1" indent="0" latinLnBrk="0" lvl="0" marL="0" marR="0">
                  <a:lnSpc>
                    <a:spcPct val="100000"/>
                  </a:lnSpc>
                  <a:spcBef>
                    <a:spcPts val="0"/>
                  </a:spcBef>
                  <a:spcAft>
                    <a:spcPts val="0"/>
                  </a:spcAft>
                  <a:buClrTx/>
                  <a:buSzTx/>
                  <a:buFontTx/>
                  <a:buNone/>
                </a:pPr>
                <a:r>
                  <a:rPr baseline="0" b="1" cap="none" dirty="0" sz="1200" i="0" kern="1200" kumimoji="0" lang="en-US" noProof="0" normalizeH="0" spc="0" strike="noStrike" u="none">
                    <a:ln>
                      <a:noFill/>
                    </a:ln>
                    <a:solidFill>
                      <a:srgbClr val="70AD47"/>
                    </a:solidFill>
                    <a:effectLst/>
                    <a:uLnTx/>
                    <a:uFillTx/>
                    <a:latin typeface="Calibri" panose="020F0502020204030204"/>
                    <a:ea typeface="+mn-ea"/>
                    <a:cs typeface="Arial"/>
                  </a:rPr>
                  <a:t>b</a:t>
                </a:r>
                <a:r>
                  <a:rPr baseline="0" b="1" cap="none" dirty="0" sz="1200" i="0" kern="1200" kumimoji="0" lang="en-US" noProof="0" normalizeH="0" spc="0" strike="noStrike" u="none">
                    <a:ln>
                      <a:noFill/>
                    </a:ln>
                    <a:solidFill>
                      <a:srgbClr val="70AD70"/>
                    </a:solidFill>
                    <a:effectLst/>
                    <a:uLnTx/>
                    <a:uFillTx/>
                    <a:latin typeface="Calibri" panose="020F0502020204030204"/>
                    <a:ea typeface="+mn-ea"/>
                    <a:cs typeface="Arial"/>
                  </a:rPr>
                  <a:t>y </a:t>
                </a:r>
                <a:r>
                  <a:rPr baseline="0" b="1" cap="none" dirty="0" sz="1200" i="0" kern="1200" kumimoji="0" lang="en-US" noProof="0" normalizeH="0" spc="0" strike="noStrike" u="none">
                    <a:ln>
                      <a:noFill/>
                    </a:ln>
                    <a:solidFill>
                      <a:srgbClr val="70AD47">
                        <a:lumMod val="76000"/>
                      </a:srgbClr>
                    </a:solidFill>
                    <a:effectLst/>
                    <a:uLnTx/>
                    <a:uFillTx/>
                    <a:latin typeface="Calibri" panose="020F0502020204030204"/>
                    <a:ea typeface="+mn-ea"/>
                    <a:cs typeface="Arial"/>
                  </a:rPr>
                  <a:t>movement of volatile liquid</a:t>
                </a:r>
                <a:r>
                  <a:rPr baseline="0" b="1" cap="none" dirty="0" sz="1200" i="0" kern="1200" kumimoji="0" lang="en-US" noProof="0" normalizeH="0" spc="0" strike="noStrike" u="none">
                    <a:ln>
                      <a:noFill/>
                    </a:ln>
                    <a:solidFill>
                      <a:srgbClr val="70AD70"/>
                    </a:solidFill>
                    <a:effectLst/>
                    <a:uLnTx/>
                    <a:uFillTx/>
                    <a:latin typeface="Calibri" panose="020F0502020204030204"/>
                    <a:ea typeface="+mn-ea"/>
                    <a:cs typeface="Arial"/>
                  </a:rPr>
                  <a:t> within the canister connected by a conduit, one position at each end of the pivotable frame</a:t>
                </a:r>
                <a:endParaRPr baseline="0" b="1" cap="none" dirty="0" sz="1200" i="0" kern="1200" kumimoji="0" lang="en-US" noProof="0" normalizeH="0" spc="0" strike="noStrike" u="none">
                  <a:ln>
                    <a:noFill/>
                  </a:ln>
                  <a:solidFill>
                    <a:srgbClr val="70AD70"/>
                  </a:solidFill>
                  <a:effectLst/>
                  <a:uLnTx/>
                  <a:uFillTx/>
                  <a:latin typeface="Calibri" panose="020F0502020204030204"/>
                  <a:ea typeface="Calibri"/>
                  <a:cs typeface="Calibri"/>
                </a:endParaRPr>
              </a:p>
              <a:p>
                <a:pPr algn="just" defTabSz="87097" eaLnBrk="1" fontAlgn="auto" hangingPunct="1" indent="0" latinLnBrk="0" lvl="0" marL="0" marR="0">
                  <a:lnSpc>
                    <a:spcPct val="100000"/>
                  </a:lnSpc>
                  <a:spcBef>
                    <a:spcPts val="0"/>
                  </a:spcBef>
                  <a:spcAft>
                    <a:spcPts val="0"/>
                  </a:spcAft>
                  <a:buClrTx/>
                  <a:buSzTx/>
                  <a:buFontTx/>
                  <a:buNone/>
                </a:pPr>
                <a:br>
                  <a:rPr baseline="0" b="0" cap="none" dirty="0" sz="343" i="0" kern="1200" kumimoji="0" lang="en-US" noProof="0" normalizeH="0" spc="0" strike="noStrike" u="none">
                    <a:ln>
                      <a:noFill/>
                    </a:ln>
                    <a:solidFill>
                      <a:srgbClr val="70AD47"/>
                    </a:solidFill>
                    <a:effectLst/>
                    <a:uLnTx/>
                    <a:uFillTx/>
                    <a:latin typeface="Calibri" panose="020F0502020204030204"/>
                    <a:ea typeface="+mn-ea"/>
                    <a:cs typeface="+mn-cs"/>
                  </a:rPr>
                </a:br>
                <a:endParaRPr baseline="0" b="0" cap="none" dirty="0" sz="343" i="0" kern="1200" kumimoji="0" lang="en-US" noProof="0" normalizeH="0" spc="0" strike="noStrike" u="none">
                  <a:ln>
                    <a:noFill/>
                  </a:ln>
                  <a:solidFill>
                    <a:srgbClr val="70AD47"/>
                  </a:solidFill>
                  <a:effectLst/>
                  <a:uLnTx/>
                  <a:uFillTx/>
                  <a:latin typeface="Calibri" panose="020F0502020204030204"/>
                  <a:ea typeface="Calibri" panose="020F0502020204030204"/>
                  <a:cs typeface="Calibri" panose="020F0502020204030204"/>
                </a:endParaRPr>
              </a:p>
            </p:txBody>
          </p:sp>
          <p:sp>
            <p:nvSpPr>
              <p:cNvPr id="1048612" name="Rectangle: Rounded Corners 65"/>
              <p:cNvSpPr/>
              <p:nvPr/>
            </p:nvSpPr>
            <p:spPr>
              <a:xfrm>
                <a:off x="5095239" y="6484214"/>
                <a:ext cx="2055100" cy="288755"/>
              </a:xfrm>
              <a:prstGeom prst="roundRect"/>
              <a:noFill/>
              <a:ln w="9525" cap="flat" cmpd="sng" algn="ctr">
                <a:solidFill>
                  <a:srgbClr val="70AD47"/>
                </a:solidFill>
                <a:prstDash val="solid"/>
                <a:round/>
                <a:headEnd type="none" w="med" len="med"/>
                <a:tailEnd type="none" w="med" len="med"/>
              </a:ln>
              <a:effectLst/>
            </p:spPr>
            <p:txBody>
              <a:bodyPr anchor="ctr" rtlCol="0"/>
              <a:p>
                <a:pPr algn="ctr" defTabSz="87097" eaLnBrk="1" fontAlgn="auto" hangingPunct="1" indent="0" latinLnBrk="0" lvl="0" marL="0" marR="0">
                  <a:lnSpc>
                    <a:spcPct val="100000"/>
                  </a:lnSpc>
                  <a:spcBef>
                    <a:spcPts val="0"/>
                  </a:spcBef>
                  <a:spcAft>
                    <a:spcPts val="0"/>
                  </a:spcAft>
                  <a:buClrTx/>
                  <a:buSzTx/>
                  <a:buFontTx/>
                  <a:buNone/>
                </a:pPr>
                <a:r>
                  <a:rPr baseline="0" b="1" cap="none" dirty="0" sz="1500" i="0" kern="1200" kumimoji="0" lang="en-US" noProof="0" normalizeH="0" spc="0" strike="noStrike" u="none">
                    <a:ln>
                      <a:noFill/>
                    </a:ln>
                    <a:solidFill>
                      <a:srgbClr val="70AD47"/>
                    </a:solidFill>
                    <a:effectLst/>
                    <a:uLnTx/>
                    <a:uFillTx/>
                    <a:latin typeface="Calibri" panose="020F0502020204030204"/>
                    <a:ea typeface="+mn-ea"/>
                    <a:cs typeface="+mn-cs"/>
                  </a:rPr>
                  <a:t>Return to Detect sunlight</a:t>
                </a:r>
                <a:endParaRPr baseline="0" b="1" cap="none" dirty="0" sz="1500" i="0" kern="1200" kumimoji="0" lang="en-IN" noProof="0" normalizeH="0" spc="0" strike="noStrike" u="none">
                  <a:ln>
                    <a:noFill/>
                  </a:ln>
                  <a:solidFill>
                    <a:srgbClr val="70AD47"/>
                  </a:solidFill>
                  <a:effectLst/>
                  <a:uLnTx/>
                  <a:uFillTx/>
                  <a:latin typeface="Calibri" panose="020F0502020204030204"/>
                  <a:ea typeface="+mn-ea"/>
                  <a:cs typeface="+mn-cs"/>
                </a:endParaRPr>
              </a:p>
            </p:txBody>
          </p:sp>
          <p:sp>
            <p:nvSpPr>
              <p:cNvPr id="1048613" name="Arrow: Bent-Up 67"/>
              <p:cNvSpPr/>
              <p:nvPr/>
            </p:nvSpPr>
            <p:spPr>
              <a:xfrm rot="5400000" flipV="1">
                <a:off x="6786804" y="6252694"/>
                <a:ext cx="913882" cy="165862"/>
              </a:xfrm>
              <a:prstGeom prst="bentUpArrow">
                <a:avLst>
                  <a:gd name="adj1" fmla="val 7296"/>
                  <a:gd name="adj2" fmla="val 15307"/>
                  <a:gd name="adj3" fmla="val 25000"/>
                </a:avLst>
              </a:prstGeom>
              <a:solidFill>
                <a:srgbClr val="4472C4"/>
              </a:solidFill>
              <a:ln w="12700" cap="flat" cmpd="sng" algn="ctr">
                <a:solidFill>
                  <a:srgbClr val="4472C4">
                    <a:shade val="15000"/>
                  </a:srgbClr>
                </a:solidFill>
                <a:prstDash val="solid"/>
                <a:miter lim="800000"/>
              </a:ln>
              <a:effectLst/>
            </p:spPr>
            <p:txBody>
              <a:bodyPr anchor="ctr" rtlCol="0"/>
              <a:p>
                <a:pPr algn="ctr" defTabSz="87097" eaLnBrk="1" fontAlgn="auto" hangingPunct="1" indent="0" latinLnBrk="0" lvl="0" marL="0" marR="0">
                  <a:lnSpc>
                    <a:spcPct val="100000"/>
                  </a:lnSpc>
                  <a:spcBef>
                    <a:spcPts val="0"/>
                  </a:spcBef>
                  <a:spcAft>
                    <a:spcPts val="0"/>
                  </a:spcAft>
                  <a:buClrTx/>
                  <a:buSzTx/>
                  <a:buFontTx/>
                  <a:buNone/>
                </a:pPr>
                <a:endParaRPr baseline="0" b="0" cap="none" sz="343" i="0" kern="1200" kumimoji="0" lang="en-GB" noProof="0" normalizeH="0" spc="0" strike="noStrike" u="none">
                  <a:ln>
                    <a:noFill/>
                  </a:ln>
                  <a:solidFill>
                    <a:prstClr val="white"/>
                  </a:solidFill>
                  <a:effectLst/>
                  <a:uLnTx/>
                  <a:uFillTx/>
                  <a:latin typeface="Calibri" panose="020F0502020204030204"/>
                  <a:ea typeface="+mn-ea"/>
                  <a:cs typeface="+mn-cs"/>
                </a:endParaRPr>
              </a:p>
            </p:txBody>
          </p:sp>
        </p:grpSp>
      </p:grpSp>
      <p:cxnSp>
        <p:nvCxnSpPr>
          <p:cNvPr id="3145728" name="Straight Arrow Connector 80"/>
          <p:cNvCxnSpPr>
            <a:cxnSpLocks/>
            <a:stCxn id="1048602" idx="2"/>
          </p:cNvCxnSpPr>
          <p:nvPr/>
        </p:nvCxnSpPr>
        <p:spPr>
          <a:xfrm>
            <a:off x="5934546" y="3337877"/>
            <a:ext cx="0" cy="318188"/>
          </a:xfrm>
          <a:prstGeom prst="straightConnector1"/>
          <a:ln w="38100">
            <a:tailEnd type="triangle"/>
          </a:ln>
        </p:spPr>
        <p:style>
          <a:lnRef idx="1">
            <a:schemeClr val="accent1"/>
          </a:lnRef>
          <a:fillRef idx="0">
            <a:schemeClr val="accent1"/>
          </a:fillRef>
          <a:effectRef idx="0">
            <a:schemeClr val="accent1"/>
          </a:effectRef>
          <a:fontRef idx="minor">
            <a:schemeClr val="tx1"/>
          </a:fontRef>
        </p:style>
      </p:cxnSp>
      <p:cxnSp>
        <p:nvCxnSpPr>
          <p:cNvPr id="3145729" name="Straight Arrow Connector 84"/>
          <p:cNvCxnSpPr>
            <a:cxnSpLocks/>
          </p:cNvCxnSpPr>
          <p:nvPr/>
        </p:nvCxnSpPr>
        <p:spPr>
          <a:xfrm>
            <a:off x="6019001" y="1574747"/>
            <a:ext cx="0" cy="318188"/>
          </a:xfrm>
          <a:prstGeom prst="straightConnector1"/>
          <a:ln w="38100">
            <a:tailEnd type="triangle"/>
          </a:ln>
        </p:spPr>
        <p:style>
          <a:lnRef idx="1">
            <a:schemeClr val="accent1"/>
          </a:lnRef>
          <a:fillRef idx="0">
            <a:schemeClr val="accent1"/>
          </a:fillRef>
          <a:effectRef idx="0">
            <a:schemeClr val="accent1"/>
          </a:effectRef>
          <a:fontRef idx="minor">
            <a:schemeClr val="tx1"/>
          </a:fontRef>
        </p:style>
      </p:cxnSp>
      <p:cxnSp>
        <p:nvCxnSpPr>
          <p:cNvPr id="3145730" name="Straight Arrow Connector 85"/>
          <p:cNvCxnSpPr>
            <a:cxnSpLocks/>
            <a:stCxn id="1048604" idx="2"/>
            <a:endCxn id="1048602" idx="0"/>
          </p:cNvCxnSpPr>
          <p:nvPr/>
        </p:nvCxnSpPr>
        <p:spPr>
          <a:xfrm flipH="1">
            <a:off x="5934546" y="2862719"/>
            <a:ext cx="798" cy="264285"/>
          </a:xfrm>
          <a:prstGeom prst="straightConnector1"/>
          <a:ln w="38100">
            <a:tailEnd type="triangle"/>
          </a:ln>
        </p:spPr>
        <p:style>
          <a:lnRef idx="1">
            <a:schemeClr val="accent1"/>
          </a:lnRef>
          <a:fillRef idx="0">
            <a:schemeClr val="accent1"/>
          </a:fillRef>
          <a:effectRef idx="0">
            <a:schemeClr val="accent1"/>
          </a:effectRef>
          <a:fontRef idx="minor">
            <a:schemeClr val="tx1"/>
          </a:fontRef>
        </p:style>
      </p:cxnSp>
      <p:cxnSp>
        <p:nvCxnSpPr>
          <p:cNvPr id="3145731" name="Straight Arrow Connector 92"/>
          <p:cNvCxnSpPr>
            <a:cxnSpLocks/>
          </p:cNvCxnSpPr>
          <p:nvPr/>
        </p:nvCxnSpPr>
        <p:spPr>
          <a:xfrm>
            <a:off x="2777949" y="4737223"/>
            <a:ext cx="0" cy="318188"/>
          </a:xfrm>
          <a:prstGeom prst="straightConnector1"/>
          <a:ln w="38100">
            <a:tailEnd type="triangle"/>
          </a:ln>
        </p:spPr>
        <p:style>
          <a:lnRef idx="1">
            <a:schemeClr val="accent1"/>
          </a:lnRef>
          <a:fillRef idx="0">
            <a:schemeClr val="accent1"/>
          </a:fillRef>
          <a:effectRef idx="0">
            <a:schemeClr val="accent1"/>
          </a:effectRef>
          <a:fontRef idx="minor">
            <a:schemeClr val="tx1"/>
          </a:fontRef>
        </p:style>
      </p:cxnSp>
      <p:cxnSp>
        <p:nvCxnSpPr>
          <p:cNvPr id="3145732" name="Straight Arrow Connector 93"/>
          <p:cNvCxnSpPr>
            <a:cxnSpLocks/>
          </p:cNvCxnSpPr>
          <p:nvPr/>
        </p:nvCxnSpPr>
        <p:spPr>
          <a:xfrm>
            <a:off x="9200241" y="4715309"/>
            <a:ext cx="0" cy="318188"/>
          </a:xfrm>
          <a:prstGeom prst="straightConnector1"/>
          <a:ln w="38100">
            <a:tailEnd type="triangle"/>
          </a:ln>
        </p:spPr>
        <p:style>
          <a:lnRef idx="1">
            <a:schemeClr val="accent1"/>
          </a:lnRef>
          <a:fillRef idx="0">
            <a:schemeClr val="accent1"/>
          </a:fillRef>
          <a:effectRef idx="0">
            <a:schemeClr val="accent1"/>
          </a:effectRef>
          <a:fontRef idx="minor">
            <a:schemeClr val="tx1"/>
          </a:fontRef>
        </p:style>
      </p:cxnSp>
      <p:sp>
        <p:nvSpPr>
          <p:cNvPr id="1048614" name="Arrow: Bent-Up 95"/>
          <p:cNvSpPr/>
          <p:nvPr/>
        </p:nvSpPr>
        <p:spPr>
          <a:xfrm rot="5400000">
            <a:off x="2790136" y="5449902"/>
            <a:ext cx="676819" cy="701194"/>
          </a:xfrm>
          <a:prstGeom prst="bentUpArrow">
            <a:avLst>
              <a:gd name="adj1" fmla="val 7296"/>
              <a:gd name="adj2" fmla="val 15307"/>
              <a:gd name="adj3" fmla="val 25000"/>
            </a:avLst>
          </a:prstGeom>
          <a:solidFill>
            <a:srgbClr val="4472C4"/>
          </a:solidFill>
          <a:ln w="12700" cap="flat" cmpd="sng" algn="ctr">
            <a:solidFill>
              <a:srgbClr val="4472C4">
                <a:shade val="15000"/>
              </a:srgbClr>
            </a:solidFill>
            <a:prstDash val="solid"/>
            <a:miter lim="800000"/>
          </a:ln>
          <a:effectLst/>
        </p:spPr>
        <p:txBody>
          <a:bodyPr anchor="ctr" rtlCol="0"/>
          <a:p>
            <a:pPr algn="ctr" defTabSz="87097" eaLnBrk="1" fontAlgn="auto" hangingPunct="1" indent="0" latinLnBrk="0" lvl="0" marL="0" marR="0">
              <a:lnSpc>
                <a:spcPct val="100000"/>
              </a:lnSpc>
              <a:spcBef>
                <a:spcPts val="0"/>
              </a:spcBef>
              <a:spcAft>
                <a:spcPts val="0"/>
              </a:spcAft>
              <a:buClrTx/>
              <a:buSzTx/>
              <a:buFontTx/>
              <a:buNone/>
            </a:pPr>
            <a:endParaRPr baseline="0" b="0" cap="none" sz="343" i="0" kern="1200" kumimoji="0" lang="en-GB" noProof="0" normalizeH="0" spc="0" strike="noStrike" u="none">
              <a:ln>
                <a:noFill/>
              </a:ln>
              <a:solidFill>
                <a:prstClr val="white"/>
              </a:solidFill>
              <a:effectLst/>
              <a:uLnTx/>
              <a:uFillTx/>
              <a:latin typeface="Calibri" panose="020F0502020204030204"/>
              <a:ea typeface="+mn-ea"/>
              <a:cs typeface="+mn-cs"/>
            </a:endParaRPr>
          </a:p>
        </p:txBody>
      </p:sp>
      <p:sp>
        <p:nvSpPr>
          <p:cNvPr id="1048615" name="Arrow: Bent-Up 98"/>
          <p:cNvSpPr/>
          <p:nvPr/>
        </p:nvSpPr>
        <p:spPr>
          <a:xfrm rot="10800000">
            <a:off x="2683520" y="3863137"/>
            <a:ext cx="607888" cy="482473"/>
          </a:xfrm>
          <a:prstGeom prst="bentUpArrow">
            <a:avLst>
              <a:gd name="adj1" fmla="val 7296"/>
              <a:gd name="adj2" fmla="val 15307"/>
              <a:gd name="adj3" fmla="val 25000"/>
            </a:avLst>
          </a:prstGeom>
          <a:solidFill>
            <a:srgbClr val="4472C4"/>
          </a:solidFill>
          <a:ln w="12700" cap="flat" cmpd="sng" algn="ctr">
            <a:solidFill>
              <a:srgbClr val="4472C4">
                <a:shade val="15000"/>
              </a:srgbClr>
            </a:solidFill>
            <a:prstDash val="solid"/>
            <a:miter lim="800000"/>
          </a:ln>
          <a:effectLst/>
        </p:spPr>
        <p:txBody>
          <a:bodyPr anchor="ctr" rtlCol="0"/>
          <a:p>
            <a:pPr algn="ctr" defTabSz="87097" eaLnBrk="1" fontAlgn="auto" hangingPunct="1" indent="0" latinLnBrk="0" lvl="0" marL="0" marR="0">
              <a:lnSpc>
                <a:spcPct val="100000"/>
              </a:lnSpc>
              <a:spcBef>
                <a:spcPts val="0"/>
              </a:spcBef>
              <a:spcAft>
                <a:spcPts val="0"/>
              </a:spcAft>
              <a:buClrTx/>
              <a:buSzTx/>
              <a:buFontTx/>
              <a:buNone/>
            </a:pPr>
            <a:endParaRPr baseline="0" b="0" cap="none" sz="343" i="0" kern="1200" kumimoji="0" lang="en-GB" noProof="0" normalizeH="0" spc="0" strike="noStrike" u="none">
              <a:ln>
                <a:noFill/>
              </a:ln>
              <a:solidFill>
                <a:prstClr val="white"/>
              </a:solidFill>
              <a:effectLst/>
              <a:uLnTx/>
              <a:uFillTx/>
              <a:latin typeface="Calibri" panose="020F0502020204030204"/>
              <a:ea typeface="+mn-ea"/>
              <a:cs typeface="+mn-cs"/>
            </a:endParaRPr>
          </a:p>
        </p:txBody>
      </p:sp>
      <p:sp>
        <p:nvSpPr>
          <p:cNvPr id="1048616" name="Arrow: Bent-Up 107"/>
          <p:cNvSpPr/>
          <p:nvPr/>
        </p:nvSpPr>
        <p:spPr>
          <a:xfrm rot="10800000" flipH="1">
            <a:off x="8503053" y="3810493"/>
            <a:ext cx="747192" cy="482473"/>
          </a:xfrm>
          <a:prstGeom prst="bentUpArrow">
            <a:avLst>
              <a:gd name="adj1" fmla="val 7296"/>
              <a:gd name="adj2" fmla="val 15307"/>
              <a:gd name="adj3" fmla="val 25000"/>
            </a:avLst>
          </a:prstGeom>
          <a:solidFill>
            <a:srgbClr val="4472C4"/>
          </a:solidFill>
          <a:ln w="12700" cap="flat" cmpd="sng" algn="ctr">
            <a:solidFill>
              <a:srgbClr val="4472C4">
                <a:shade val="15000"/>
              </a:srgbClr>
            </a:solidFill>
            <a:prstDash val="solid"/>
            <a:miter lim="800000"/>
          </a:ln>
          <a:effectLst/>
        </p:spPr>
        <p:txBody>
          <a:bodyPr anchor="ctr" rtlCol="0"/>
          <a:p>
            <a:pPr algn="ctr" defTabSz="87097" eaLnBrk="1" fontAlgn="auto" hangingPunct="1" indent="0" latinLnBrk="0" lvl="0" marL="0" marR="0">
              <a:lnSpc>
                <a:spcPct val="100000"/>
              </a:lnSpc>
              <a:spcBef>
                <a:spcPts val="0"/>
              </a:spcBef>
              <a:spcAft>
                <a:spcPts val="0"/>
              </a:spcAft>
              <a:buClrTx/>
              <a:buSzTx/>
              <a:buFontTx/>
              <a:buNone/>
            </a:pPr>
            <a:endParaRPr baseline="0" b="0" cap="none" sz="343" i="0" kern="1200" kumimoji="0" lang="en-GB" noProof="0" normalizeH="0" spc="0" strike="noStrike" u="none">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Shape 111"/>
        <p:cNvGrpSpPr/>
        <p:nvPr/>
      </p:nvGrpSpPr>
      <p:grpSpPr>
        <a:xfrm>
          <a:off x="0" y="0"/>
          <a:ext cx="0" cy="0"/>
          <a:chOff x="0" y="0"/>
          <a:chExt cx="0" cy="0"/>
        </a:xfrm>
      </p:grpSpPr>
      <p:sp>
        <p:nvSpPr>
          <p:cNvPr id="1048620" name="Google Shape;112;p15"/>
          <p:cNvSpPr/>
          <p:nvPr/>
        </p:nvSpPr>
        <p:spPr>
          <a:xfrm>
            <a:off x="0" y="6354762"/>
            <a:ext cx="12191999" cy="503238"/>
          </a:xfrm>
          <a:prstGeom prst="rect"/>
          <a:solidFill>
            <a:srgbClr val="0070C0"/>
          </a:solidFill>
          <a:ln>
            <a:noFill/>
          </a:ln>
          <a:effectLst>
            <a:outerShdw dir="5400000" dist="23000" rotWithShape="0">
              <a:srgbClr val="808080">
                <a:alpha val="34901"/>
              </a:srgbClr>
            </a:outerShdw>
          </a:effectLst>
        </p:spPr>
        <p:txBody>
          <a:bodyPr anchor="ctr" anchorCtr="0" bIns="45700" lIns="91425" rIns="91425" spcFirstLastPara="1" tIns="45700" wrap="square">
            <a:noAutofit/>
          </a:bodyPr>
          <a:p>
            <a:pPr algn="ctr" indent="0" lvl="0" marL="0" marR="0" rtl="0">
              <a:spcBef>
                <a:spcPts val="0"/>
              </a:spcBef>
              <a:spcAft>
                <a:spcPts val="0"/>
              </a:spcAft>
              <a:buNone/>
            </a:pPr>
            <a:endParaRPr sz="1800">
              <a:solidFill>
                <a:srgbClr val="953734"/>
              </a:solidFill>
              <a:latin typeface="Calibri"/>
              <a:ea typeface="Calibri"/>
              <a:cs typeface="Calibri"/>
              <a:sym typeface="Calibri"/>
            </a:endParaRPr>
          </a:p>
        </p:txBody>
      </p:sp>
      <p:sp>
        <p:nvSpPr>
          <p:cNvPr id="1048621" name="Google Shape;113;p15"/>
          <p:cNvSpPr txBox="1">
            <a:spLocks noGrp="1"/>
          </p:cNvSpPr>
          <p:nvPr>
            <p:ph type="title"/>
          </p:nvPr>
        </p:nvSpPr>
        <p:spPr>
          <a:xfrm>
            <a:off x="609600" y="-47625"/>
            <a:ext cx="10972800" cy="1143000"/>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b="1" sz="3600" lang="en-US">
                <a:latin typeface="Times New Roman"/>
                <a:ea typeface="Times New Roman"/>
                <a:cs typeface="Times New Roman"/>
                <a:sym typeface="Times New Roman"/>
              </a:rPr>
              <a:t>TECHNICAL APPROACH</a:t>
            </a:r>
          </a:p>
        </p:txBody>
      </p:sp>
      <p:sp>
        <p:nvSpPr>
          <p:cNvPr id="1048622" name="Google Shape;114;p15"/>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b="1" lang="en-US">
                <a:solidFill>
                  <a:schemeClr val="lt1"/>
                </a:solidFill>
              </a:rPr>
              <a:t>3</a:t>
            </a:fld>
            <a:endParaRPr b="1">
              <a:solidFill>
                <a:schemeClr val="lt1"/>
              </a:solidFill>
            </a:endParaRPr>
          </a:p>
        </p:txBody>
      </p:sp>
      <p:sp>
        <p:nvSpPr>
          <p:cNvPr id="1048623" name="Google Shape;115;p15"/>
          <p:cNvSpPr txBox="1">
            <a:spLocks noGrp="1"/>
          </p:cNvSpPr>
          <p:nvPr>
            <p:ph type="ftr" idx="11"/>
          </p:nvPr>
        </p:nvSpPr>
        <p:spPr>
          <a:xfrm>
            <a:off x="4648200" y="6356353"/>
            <a:ext cx="32040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solidFill>
                  <a:schemeClr val="lt1"/>
                </a:solidFill>
              </a:rPr>
              <a:t>@SIH Idea submission- Template</a:t>
            </a:r>
            <a:endParaRPr>
              <a:solidFill>
                <a:schemeClr val="lt1"/>
              </a:solidFill>
            </a:endParaRPr>
          </a:p>
        </p:txBody>
      </p:sp>
      <p:pic>
        <p:nvPicPr>
          <p:cNvPr id="2097156" name="Google Shape;116;p15"/>
          <p:cNvPicPr preferRelativeResize="0">
            <a:picLocks/>
          </p:cNvPicPr>
          <p:nvPr/>
        </p:nvPicPr>
        <p:blipFill rotWithShape="1">
          <a:blip xmlns:r="http://schemas.openxmlformats.org/officeDocument/2006/relationships" r:embed="rId1">
            <a:alphaModFix/>
          </a:blip>
          <a:srcRect/>
          <a:stretch>
            <a:fillRect/>
          </a:stretch>
        </p:blipFill>
        <p:spPr>
          <a:xfrm>
            <a:off x="9803911" y="81376"/>
            <a:ext cx="2246575" cy="1149075"/>
          </a:xfrm>
          <a:prstGeom prst="rect"/>
          <a:noFill/>
          <a:ln>
            <a:noFill/>
          </a:ln>
        </p:spPr>
      </p:pic>
      <p:sp>
        <p:nvSpPr>
          <p:cNvPr id="1048624" name="Google Shape;117;p15" descr="Your startup LOGO"/>
          <p:cNvSpPr/>
          <p:nvPr/>
        </p:nvSpPr>
        <p:spPr>
          <a:xfrm>
            <a:off x="329773" y="252246"/>
            <a:ext cx="1251857" cy="807334"/>
          </a:xfrm>
          <a:prstGeom prst="ellipse"/>
          <a:solidFill>
            <a:schemeClr val="lt1"/>
          </a:solidFill>
          <a:ln w="25400" cap="flat" cmpd="sng">
            <a:solidFill>
              <a:schemeClr val="accent4"/>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Your Team Name</a:t>
            </a:r>
            <a:endParaRPr sz="1800">
              <a:solidFill>
                <a:schemeClr val="dk1"/>
              </a:solidFill>
              <a:latin typeface="Calibri"/>
              <a:ea typeface="Calibri"/>
              <a:cs typeface="Calibri"/>
              <a:sym typeface="Calibri"/>
            </a:endParaRPr>
          </a:p>
        </p:txBody>
      </p:sp>
      <p:pic>
        <p:nvPicPr>
          <p:cNvPr id="2097157" name="Google Shape;118;p15"/>
          <p:cNvPicPr preferRelativeResize="0">
            <a:picLocks/>
          </p:cNvPicPr>
          <p:nvPr/>
        </p:nvPicPr>
        <p:blipFill>
          <a:blip xmlns:r="http://schemas.openxmlformats.org/officeDocument/2006/relationships" r:embed="rId2">
            <a:alphaModFix/>
          </a:blip>
          <a:stretch>
            <a:fillRect/>
          </a:stretch>
        </p:blipFill>
        <p:spPr>
          <a:xfrm>
            <a:off x="8737600" y="4446325"/>
            <a:ext cx="3443150" cy="1806375"/>
          </a:xfrm>
          <a:prstGeom prst="rect"/>
          <a:noFill/>
          <a:ln>
            <a:noFill/>
          </a:ln>
        </p:spPr>
      </p:pic>
      <p:pic>
        <p:nvPicPr>
          <p:cNvPr id="2097158" name="Google Shape;119;p15"/>
          <p:cNvPicPr preferRelativeResize="0">
            <a:picLocks/>
          </p:cNvPicPr>
          <p:nvPr/>
        </p:nvPicPr>
        <p:blipFill>
          <a:blip xmlns:r="http://schemas.openxmlformats.org/officeDocument/2006/relationships" r:embed="rId3">
            <a:alphaModFix/>
          </a:blip>
          <a:stretch>
            <a:fillRect/>
          </a:stretch>
        </p:blipFill>
        <p:spPr>
          <a:xfrm>
            <a:off x="9861825" y="2361600"/>
            <a:ext cx="2330175" cy="1973000"/>
          </a:xfrm>
          <a:prstGeom prst="rect"/>
          <a:noFill/>
          <a:ln>
            <a:noFill/>
          </a:ln>
        </p:spPr>
      </p:pic>
      <p:pic>
        <p:nvPicPr>
          <p:cNvPr id="2097159" name="Google Shape;120;p15"/>
          <p:cNvPicPr preferRelativeResize="0">
            <a:picLocks/>
          </p:cNvPicPr>
          <p:nvPr/>
        </p:nvPicPr>
        <p:blipFill>
          <a:blip xmlns:r="http://schemas.openxmlformats.org/officeDocument/2006/relationships" r:embed="rId4">
            <a:alphaModFix/>
          </a:blip>
          <a:stretch>
            <a:fillRect/>
          </a:stretch>
        </p:blipFill>
        <p:spPr>
          <a:xfrm>
            <a:off x="203000" y="120600"/>
            <a:ext cx="1839475" cy="977225"/>
          </a:xfrm>
          <a:prstGeom prst="rect"/>
          <a:noFill/>
          <a:ln>
            <a:noFill/>
          </a:ln>
        </p:spPr>
      </p:pic>
      <p:grpSp>
        <p:nvGrpSpPr>
          <p:cNvPr id="31" name="Google Shape;121;p15"/>
          <p:cNvGrpSpPr/>
          <p:nvPr/>
        </p:nvGrpSpPr>
        <p:grpSpPr>
          <a:xfrm>
            <a:off x="-25600" y="1230450"/>
            <a:ext cx="10229679" cy="5022241"/>
            <a:chOff x="343901" y="55056"/>
            <a:chExt cx="12262861" cy="5656951"/>
          </a:xfrm>
        </p:grpSpPr>
        <p:grpSp>
          <p:nvGrpSpPr>
            <p:cNvPr id="32" name="Google Shape;122;p15"/>
            <p:cNvGrpSpPr/>
            <p:nvPr/>
          </p:nvGrpSpPr>
          <p:grpSpPr>
            <a:xfrm>
              <a:off x="374586" y="55056"/>
              <a:ext cx="12232175" cy="1144116"/>
              <a:chOff x="280947" y="21301"/>
              <a:chExt cx="9174361" cy="1097053"/>
            </a:xfrm>
          </p:grpSpPr>
          <p:sp>
            <p:nvSpPr>
              <p:cNvPr id="1048625" name="Google Shape;123;p15"/>
              <p:cNvSpPr/>
              <p:nvPr/>
            </p:nvSpPr>
            <p:spPr>
              <a:xfrm>
                <a:off x="415408" y="21301"/>
                <a:ext cx="9039900" cy="1057500"/>
              </a:xfrm>
              <a:prstGeom prst="rect"/>
              <a:solidFill>
                <a:srgbClr val="FF6A00"/>
              </a:solidFill>
              <a:ln>
                <a:noFill/>
              </a:ln>
              <a:effectLst>
                <a:outerShdw algn="bl" blurRad="57150" dir="5400000" dist="19050" rotWithShape="0">
                  <a:srgbClr val="000000">
                    <a:alpha val="50000"/>
                  </a:srgbClr>
                </a:outerShdw>
              </a:effectLst>
            </p:spPr>
            <p:txBody>
              <a:bodyPr anchor="ctr" anchorCtr="0" bIns="60925" lIns="121900" rIns="121900" spcFirstLastPara="1" tIns="60925" wrap="square">
                <a:noAutofit/>
              </a:bodyPr>
              <a:p>
                <a:pPr algn="l" indent="0" lvl="0" marL="0" rtl="0">
                  <a:spcBef>
                    <a:spcPts val="0"/>
                  </a:spcBef>
                  <a:spcAft>
                    <a:spcPts val="0"/>
                  </a:spcAft>
                  <a:buNone/>
                </a:pPr>
              </a:p>
            </p:txBody>
          </p:sp>
          <p:sp>
            <p:nvSpPr>
              <p:cNvPr id="1048626" name="Google Shape;124;p15"/>
              <p:cNvSpPr txBox="1"/>
              <p:nvPr/>
            </p:nvSpPr>
            <p:spPr>
              <a:xfrm>
                <a:off x="280947" y="386653"/>
                <a:ext cx="9103500" cy="731700"/>
              </a:xfrm>
              <a:prstGeom prst="rect"/>
              <a:noFill/>
              <a:ln>
                <a:noFill/>
              </a:ln>
            </p:spPr>
            <p:txBody>
              <a:bodyPr anchor="ctr" anchorCtr="0" bIns="60925" lIns="121900" rIns="121900" spcFirstLastPara="1" tIns="60925" wrap="square">
                <a:noAutofit/>
              </a:bodyPr>
              <a:p>
                <a:pPr algn="just" indent="-323850" lvl="0" marL="457200" rtl="0">
                  <a:lnSpc>
                    <a:spcPct val="115000"/>
                  </a:lnSpc>
                  <a:spcBef>
                    <a:spcPts val="0"/>
                  </a:spcBef>
                  <a:spcAft>
                    <a:spcPts val="0"/>
                  </a:spcAft>
                  <a:buClr>
                    <a:schemeClr val="dk1"/>
                  </a:buClr>
                  <a:buSzPts val="1500"/>
                  <a:buChar char="●"/>
                </a:pPr>
                <a:r>
                  <a:rPr sz="1500" lang="en-US">
                    <a:solidFill>
                      <a:schemeClr val="dk1"/>
                    </a:solidFill>
                  </a:rPr>
                  <a:t>The system consists of canisters at each end which are interconnected at the lower ends with copper tubes. </a:t>
                </a:r>
                <a:endParaRPr sz="1500">
                  <a:solidFill>
                    <a:schemeClr val="dk1"/>
                  </a:solidFill>
                </a:endParaRPr>
              </a:p>
              <a:p>
                <a:pPr algn="just" indent="-323850" lvl="0" marL="457200" rtl="0">
                  <a:lnSpc>
                    <a:spcPct val="115000"/>
                  </a:lnSpc>
                  <a:spcBef>
                    <a:spcPts val="0"/>
                  </a:spcBef>
                  <a:spcAft>
                    <a:spcPts val="0"/>
                  </a:spcAft>
                  <a:buClr>
                    <a:schemeClr val="dk1"/>
                  </a:buClr>
                  <a:buSzPts val="1500"/>
                  <a:buChar char="●"/>
                </a:pPr>
                <a:r>
                  <a:rPr sz="1500" lang="en-US">
                    <a:solidFill>
                      <a:schemeClr val="dk1"/>
                    </a:solidFill>
                  </a:rPr>
                  <a:t>A shadow bar covers the outer half of each canister to shade the nearby canister from direct sunlight when the sun is not directly above the collector surface.</a:t>
                </a:r>
                <a:endParaRPr sz="1500">
                  <a:solidFill>
                    <a:schemeClr val="dk1"/>
                  </a:solidFill>
                </a:endParaRPr>
              </a:p>
              <a:p>
                <a:pPr algn="just" indent="0" lvl="0" marL="0" rtl="0">
                  <a:lnSpc>
                    <a:spcPct val="115000"/>
                  </a:lnSpc>
                  <a:spcBef>
                    <a:spcPts val="0"/>
                  </a:spcBef>
                  <a:spcAft>
                    <a:spcPts val="0"/>
                  </a:spcAft>
                  <a:buNone/>
                </a:pPr>
                <a:endParaRPr sz="1600">
                  <a:solidFill>
                    <a:schemeClr val="dk1"/>
                  </a:solidFill>
                  <a:latin typeface="Roboto"/>
                  <a:ea typeface="Roboto"/>
                  <a:cs typeface="Roboto"/>
                  <a:sym typeface="Roboto"/>
                </a:endParaRPr>
              </a:p>
            </p:txBody>
          </p:sp>
        </p:grpSp>
        <p:grpSp>
          <p:nvGrpSpPr>
            <p:cNvPr id="33" name="Google Shape;125;p15"/>
            <p:cNvGrpSpPr/>
            <p:nvPr/>
          </p:nvGrpSpPr>
          <p:grpSpPr>
            <a:xfrm>
              <a:off x="343901" y="1306943"/>
              <a:ext cx="11663390" cy="735056"/>
              <a:chOff x="2683938" y="1037386"/>
              <a:chExt cx="5876651" cy="551306"/>
            </a:xfrm>
          </p:grpSpPr>
          <p:sp>
            <p:nvSpPr>
              <p:cNvPr id="1048627" name="Google Shape;126;p15"/>
              <p:cNvSpPr/>
              <p:nvPr/>
            </p:nvSpPr>
            <p:spPr>
              <a:xfrm>
                <a:off x="2789789" y="1037386"/>
                <a:ext cx="5770800" cy="537300"/>
              </a:xfrm>
              <a:prstGeom prst="rect"/>
              <a:solidFill>
                <a:srgbClr val="FF8732"/>
              </a:solidFill>
              <a:ln>
                <a:noFill/>
              </a:ln>
            </p:spPr>
            <p:txBody>
              <a:bodyPr anchor="ctr" anchorCtr="0" bIns="60925" lIns="121900" rIns="121900" spcFirstLastPara="1" tIns="60925" wrap="square">
                <a:noAutofit/>
              </a:bodyPr>
              <a:p>
                <a:pPr algn="l" indent="0" lvl="0" marL="0" rtl="0">
                  <a:spcBef>
                    <a:spcPts val="0"/>
                  </a:spcBef>
                  <a:spcAft>
                    <a:spcPts val="0"/>
                  </a:spcAft>
                  <a:buNone/>
                </a:pPr>
              </a:p>
            </p:txBody>
          </p:sp>
          <p:sp>
            <p:nvSpPr>
              <p:cNvPr id="1048628" name="Google Shape;127;p15"/>
              <p:cNvSpPr txBox="1"/>
              <p:nvPr/>
            </p:nvSpPr>
            <p:spPr>
              <a:xfrm>
                <a:off x="2683938" y="1258092"/>
                <a:ext cx="5770800" cy="330600"/>
              </a:xfrm>
              <a:prstGeom prst="rect"/>
              <a:noFill/>
              <a:ln>
                <a:noFill/>
              </a:ln>
            </p:spPr>
            <p:txBody>
              <a:bodyPr anchor="ctr" anchorCtr="0" bIns="60925" lIns="121900" rIns="121900" spcFirstLastPara="1" tIns="60925" wrap="square">
                <a:noAutofit/>
              </a:bodyPr>
              <a:p>
                <a:pPr algn="just" indent="-323850" lvl="0" marL="457200" rtl="0">
                  <a:lnSpc>
                    <a:spcPct val="115000"/>
                  </a:lnSpc>
                  <a:spcBef>
                    <a:spcPts val="0"/>
                  </a:spcBef>
                  <a:spcAft>
                    <a:spcPts val="0"/>
                  </a:spcAft>
                  <a:buClr>
                    <a:schemeClr val="dk1"/>
                  </a:buClr>
                  <a:buSzPts val="1500"/>
                  <a:buChar char="●"/>
                </a:pPr>
                <a:r>
                  <a:rPr sz="1500" lang="en-US">
                    <a:solidFill>
                      <a:schemeClr val="dk1"/>
                    </a:solidFill>
                  </a:rPr>
                  <a:t>A volatile liquid and its vapor are filled in the canisters. As the sun moves from east to west, the east canister is heated more compared to the west canister, forcing the volatile liquid into the west canister. </a:t>
                </a:r>
                <a:endParaRPr sz="1500">
                  <a:solidFill>
                    <a:schemeClr val="dk1"/>
                  </a:solidFill>
                </a:endParaRPr>
              </a:p>
              <a:p>
                <a:pPr algn="l" indent="0" lvl="0" marL="0" rtl="0">
                  <a:lnSpc>
                    <a:spcPct val="115000"/>
                  </a:lnSpc>
                  <a:spcBef>
                    <a:spcPts val="0"/>
                  </a:spcBef>
                  <a:spcAft>
                    <a:spcPts val="0"/>
                  </a:spcAft>
                  <a:buNone/>
                </a:pPr>
                <a:endParaRPr sz="1600">
                  <a:solidFill>
                    <a:schemeClr val="lt1"/>
                  </a:solidFill>
                  <a:latin typeface="Roboto"/>
                  <a:ea typeface="Roboto"/>
                  <a:cs typeface="Roboto"/>
                  <a:sym typeface="Roboto"/>
                </a:endParaRPr>
              </a:p>
            </p:txBody>
          </p:sp>
        </p:grpSp>
        <p:grpSp>
          <p:nvGrpSpPr>
            <p:cNvPr id="34" name="Google Shape;128;p15"/>
            <p:cNvGrpSpPr/>
            <p:nvPr/>
          </p:nvGrpSpPr>
          <p:grpSpPr>
            <a:xfrm>
              <a:off x="374587" y="2100702"/>
              <a:ext cx="10906995" cy="1409986"/>
              <a:chOff x="2701765" y="2204248"/>
              <a:chExt cx="5353915" cy="731700"/>
            </a:xfrm>
          </p:grpSpPr>
          <p:sp>
            <p:nvSpPr>
              <p:cNvPr id="1048629" name="Google Shape;129;p15"/>
              <p:cNvSpPr/>
              <p:nvPr/>
            </p:nvSpPr>
            <p:spPr>
              <a:xfrm>
                <a:off x="2789779" y="2204248"/>
                <a:ext cx="5265900" cy="731700"/>
              </a:xfrm>
              <a:prstGeom prst="rect"/>
              <a:solidFill>
                <a:srgbClr val="FEAB4F"/>
              </a:solidFill>
              <a:ln>
                <a:noFill/>
              </a:ln>
            </p:spPr>
            <p:txBody>
              <a:bodyPr anchor="ctr" anchorCtr="0" bIns="60925" lIns="121900" rIns="121900" spcFirstLastPara="1" tIns="60925" wrap="square">
                <a:noAutofit/>
              </a:bodyPr>
              <a:p>
                <a:pPr algn="l" indent="0" lvl="0" marL="0" rtl="0">
                  <a:spcBef>
                    <a:spcPts val="0"/>
                  </a:spcBef>
                  <a:spcAft>
                    <a:spcPts val="0"/>
                  </a:spcAft>
                  <a:buNone/>
                </a:pPr>
              </a:p>
            </p:txBody>
          </p:sp>
          <p:sp>
            <p:nvSpPr>
              <p:cNvPr id="1048630" name="Google Shape;130;p15"/>
              <p:cNvSpPr txBox="1"/>
              <p:nvPr/>
            </p:nvSpPr>
            <p:spPr>
              <a:xfrm>
                <a:off x="2701765" y="2571812"/>
                <a:ext cx="5353800" cy="169500"/>
              </a:xfrm>
              <a:prstGeom prst="rect"/>
              <a:noFill/>
              <a:ln>
                <a:noFill/>
              </a:ln>
            </p:spPr>
            <p:txBody>
              <a:bodyPr anchor="ctr" anchorCtr="0" bIns="60925" lIns="121900" rIns="121900" spcFirstLastPara="1" tIns="60925" wrap="square">
                <a:noAutofit/>
              </a:bodyPr>
              <a:p>
                <a:pPr algn="just" indent="-323850" lvl="0" marL="457200" rtl="0">
                  <a:lnSpc>
                    <a:spcPct val="115000"/>
                  </a:lnSpc>
                  <a:spcBef>
                    <a:spcPts val="0"/>
                  </a:spcBef>
                  <a:spcAft>
                    <a:spcPts val="0"/>
                  </a:spcAft>
                  <a:buClr>
                    <a:schemeClr val="dk1"/>
                  </a:buClr>
                  <a:buSzPts val="1500"/>
                  <a:buChar char="●"/>
                </a:pPr>
                <a:r>
                  <a:rPr sz="1500" lang="en-US">
                    <a:solidFill>
                      <a:schemeClr val="dk1"/>
                    </a:solidFill>
                  </a:rPr>
                  <a:t>This continuously transfers volatile liquid from the east canister to the west canister  which creates weight imbalance and to maintain equilibrium at approximately 15</a:t>
                </a:r>
                <a:r>
                  <a:rPr b="1" sz="1500" lang="en-US">
                    <a:solidFill>
                      <a:schemeClr val="dk1"/>
                    </a:solidFill>
                  </a:rPr>
                  <a:t>°</a:t>
                </a:r>
                <a:r>
                  <a:rPr sz="1500" lang="en-US">
                    <a:solidFill>
                      <a:schemeClr val="dk1"/>
                    </a:solidFill>
                  </a:rPr>
                  <a:t>, per hour, while ensuring the frame follows and thus the frame is balanced when sunlight is equal and the solar panels remain pointed at the sun.</a:t>
                </a:r>
                <a:endParaRPr sz="1500">
                  <a:solidFill>
                    <a:schemeClr val="dk1"/>
                  </a:solidFill>
                </a:endParaRPr>
              </a:p>
              <a:p>
                <a:pPr algn="l" indent="0" lvl="0" marL="0" rtl="0">
                  <a:lnSpc>
                    <a:spcPct val="115000"/>
                  </a:lnSpc>
                  <a:spcBef>
                    <a:spcPts val="0"/>
                  </a:spcBef>
                  <a:spcAft>
                    <a:spcPts val="0"/>
                  </a:spcAft>
                  <a:buNone/>
                </a:pPr>
                <a:endParaRPr sz="1600">
                  <a:solidFill>
                    <a:schemeClr val="dk1"/>
                  </a:solidFill>
                  <a:latin typeface="Roboto"/>
                  <a:ea typeface="Roboto"/>
                  <a:cs typeface="Roboto"/>
                  <a:sym typeface="Roboto"/>
                </a:endParaRPr>
              </a:p>
            </p:txBody>
          </p:sp>
        </p:grpSp>
        <p:grpSp>
          <p:nvGrpSpPr>
            <p:cNvPr id="35" name="Google Shape;131;p15"/>
            <p:cNvGrpSpPr/>
            <p:nvPr/>
          </p:nvGrpSpPr>
          <p:grpSpPr>
            <a:xfrm>
              <a:off x="374621" y="3584539"/>
              <a:ext cx="10212274" cy="1102891"/>
              <a:chOff x="2704291" y="2431427"/>
              <a:chExt cx="4866000" cy="731700"/>
            </a:xfrm>
          </p:grpSpPr>
          <p:sp>
            <p:nvSpPr>
              <p:cNvPr id="1048631" name="Google Shape;132;p15"/>
              <p:cNvSpPr/>
              <p:nvPr/>
            </p:nvSpPr>
            <p:spPr>
              <a:xfrm>
                <a:off x="2789781" y="2431427"/>
                <a:ext cx="4780500" cy="731700"/>
              </a:xfrm>
              <a:prstGeom prst="rect"/>
              <a:solidFill>
                <a:srgbClr val="FEBF4F"/>
              </a:solidFill>
              <a:ln>
                <a:noFill/>
              </a:ln>
            </p:spPr>
            <p:txBody>
              <a:bodyPr anchor="ctr" anchorCtr="0" bIns="60925" lIns="121900" rIns="121900" spcFirstLastPara="1" tIns="60925" wrap="square">
                <a:noAutofit/>
              </a:bodyPr>
              <a:p>
                <a:pPr algn="l" indent="0" lvl="0" marL="0" rtl="0">
                  <a:spcBef>
                    <a:spcPts val="0"/>
                  </a:spcBef>
                  <a:spcAft>
                    <a:spcPts val="0"/>
                  </a:spcAft>
                  <a:buNone/>
                </a:pPr>
              </a:p>
            </p:txBody>
          </p:sp>
          <p:sp>
            <p:nvSpPr>
              <p:cNvPr id="1048632" name="Google Shape;133;p15"/>
              <p:cNvSpPr txBox="1"/>
              <p:nvPr/>
            </p:nvSpPr>
            <p:spPr>
              <a:xfrm>
                <a:off x="2704291" y="2731237"/>
                <a:ext cx="4866000" cy="330600"/>
              </a:xfrm>
              <a:prstGeom prst="rect"/>
              <a:noFill/>
              <a:ln>
                <a:noFill/>
              </a:ln>
            </p:spPr>
            <p:txBody>
              <a:bodyPr anchor="ctr" anchorCtr="0" bIns="60925" lIns="121900" rIns="121900" spcFirstLastPara="1" tIns="60925" wrap="square">
                <a:noAutofit/>
              </a:bodyPr>
              <a:p>
                <a:pPr algn="just" indent="-323850" lvl="0" marL="457200" rtl="0">
                  <a:lnSpc>
                    <a:spcPct val="115000"/>
                  </a:lnSpc>
                  <a:spcBef>
                    <a:spcPts val="0"/>
                  </a:spcBef>
                  <a:spcAft>
                    <a:spcPts val="0"/>
                  </a:spcAft>
                  <a:buClr>
                    <a:schemeClr val="dk1"/>
                  </a:buClr>
                  <a:buSzPts val="1500"/>
                  <a:buChar char="●"/>
                </a:pPr>
                <a:r>
                  <a:rPr sz="1500" lang="en-US">
                    <a:solidFill>
                      <a:schemeClr val="dk1"/>
                    </a:solidFill>
                  </a:rPr>
                  <a:t>In the afternoon, as the frame follows the sun, it will reach its westward 55</a:t>
                </a:r>
                <a:r>
                  <a:rPr b="1" sz="1500" lang="en-US">
                    <a:solidFill>
                      <a:schemeClr val="dk1"/>
                    </a:solidFill>
                  </a:rPr>
                  <a:t>°</a:t>
                </a:r>
                <a:r>
                  <a:rPr sz="1500" lang="en-US">
                    <a:solidFill>
                      <a:schemeClr val="dk1"/>
                    </a:solidFill>
                  </a:rPr>
                  <a:t> stop. As the sun continues its movement, the vapor pressure of the volatile liquid in the east canister will continue to rise, forcing essentially all of the liquid into the west canister, as shown in the fig.</a:t>
                </a:r>
                <a:endParaRPr sz="1500">
                  <a:solidFill>
                    <a:schemeClr val="dk1"/>
                  </a:solidFill>
                </a:endParaRPr>
              </a:p>
              <a:p>
                <a:pPr algn="l" indent="0" lvl="0" marL="0" rtl="0">
                  <a:lnSpc>
                    <a:spcPct val="115000"/>
                  </a:lnSpc>
                  <a:spcBef>
                    <a:spcPts val="0"/>
                  </a:spcBef>
                  <a:spcAft>
                    <a:spcPts val="0"/>
                  </a:spcAft>
                  <a:buNone/>
                </a:pPr>
                <a:endParaRPr sz="1600">
                  <a:solidFill>
                    <a:srgbClr val="FFFFFF"/>
                  </a:solidFill>
                  <a:latin typeface="Roboto"/>
                  <a:ea typeface="Roboto"/>
                  <a:cs typeface="Roboto"/>
                  <a:sym typeface="Roboto"/>
                </a:endParaRPr>
              </a:p>
            </p:txBody>
          </p:sp>
        </p:grpSp>
        <p:grpSp>
          <p:nvGrpSpPr>
            <p:cNvPr id="36" name="Google Shape;134;p15"/>
            <p:cNvGrpSpPr/>
            <p:nvPr/>
          </p:nvGrpSpPr>
          <p:grpSpPr>
            <a:xfrm>
              <a:off x="390172" y="4736431"/>
              <a:ext cx="9708437" cy="975576"/>
              <a:chOff x="2722153" y="3172882"/>
              <a:chExt cx="4470432" cy="731700"/>
            </a:xfrm>
          </p:grpSpPr>
          <p:sp>
            <p:nvSpPr>
              <p:cNvPr id="1048633" name="Google Shape;135;p15"/>
              <p:cNvSpPr/>
              <p:nvPr/>
            </p:nvSpPr>
            <p:spPr>
              <a:xfrm>
                <a:off x="2789785" y="3172882"/>
                <a:ext cx="4402800" cy="731700"/>
              </a:xfrm>
              <a:prstGeom prst="rect"/>
              <a:solidFill>
                <a:srgbClr val="FCD74D"/>
              </a:solidFill>
              <a:ln>
                <a:noFill/>
              </a:ln>
            </p:spPr>
            <p:txBody>
              <a:bodyPr anchor="ctr" anchorCtr="0" bIns="60925" lIns="121900" rIns="121900" spcFirstLastPara="1" tIns="60925" wrap="square">
                <a:noAutofit/>
              </a:bodyPr>
              <a:p>
                <a:pPr algn="l" indent="0" lvl="0" marL="0" rtl="0">
                  <a:spcBef>
                    <a:spcPts val="0"/>
                  </a:spcBef>
                  <a:spcAft>
                    <a:spcPts val="0"/>
                  </a:spcAft>
                  <a:buNone/>
                </a:pPr>
              </a:p>
            </p:txBody>
          </p:sp>
          <p:sp>
            <p:nvSpPr>
              <p:cNvPr id="1048634" name="Google Shape;136;p15"/>
              <p:cNvSpPr txBox="1"/>
              <p:nvPr/>
            </p:nvSpPr>
            <p:spPr>
              <a:xfrm>
                <a:off x="2722153" y="3248640"/>
                <a:ext cx="4361100" cy="461400"/>
              </a:xfrm>
              <a:prstGeom prst="rect"/>
              <a:noFill/>
              <a:ln>
                <a:noFill/>
              </a:ln>
            </p:spPr>
            <p:txBody>
              <a:bodyPr anchor="ctr" anchorCtr="0" bIns="60925" lIns="121900" rIns="121900" spcFirstLastPara="1" tIns="60925" wrap="square">
                <a:noAutofit/>
              </a:bodyPr>
              <a:p>
                <a:pPr algn="just" indent="-323850" lvl="0" marL="457200" rtl="0">
                  <a:lnSpc>
                    <a:spcPct val="115000"/>
                  </a:lnSpc>
                  <a:spcBef>
                    <a:spcPts val="0"/>
                  </a:spcBef>
                  <a:spcAft>
                    <a:spcPts val="0"/>
                  </a:spcAft>
                  <a:buClr>
                    <a:schemeClr val="dk1"/>
                  </a:buClr>
                  <a:buSzPts val="1500"/>
                  <a:buChar char="●"/>
                </a:pPr>
                <a:r>
                  <a:rPr sz="1500" lang="en-US">
                    <a:solidFill>
                      <a:schemeClr val="dk1"/>
                    </a:solidFill>
                  </a:rPr>
                  <a:t>Once all the liquid has been moved to the west canister, the spring system will move the solar panel back to its initial position.</a:t>
                </a:r>
                <a:endParaRPr sz="1600">
                  <a:solidFill>
                    <a:schemeClr val="dk1"/>
                  </a:solidFill>
                  <a:latin typeface="Roboto"/>
                  <a:ea typeface="Roboto"/>
                  <a:cs typeface="Roboto"/>
                  <a:sym typeface="Roboto"/>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Shape 141"/>
        <p:cNvGrpSpPr/>
        <p:nvPr/>
      </p:nvGrpSpPr>
      <p:grpSpPr>
        <a:xfrm>
          <a:off x="0" y="0"/>
          <a:ext cx="0" cy="0"/>
          <a:chOff x="0" y="0"/>
          <a:chExt cx="0" cy="0"/>
        </a:xfrm>
      </p:grpSpPr>
      <p:graphicFrame>
        <p:nvGraphicFramePr>
          <p:cNvPr id="4194304" name="Google Shape;142;p16"/>
          <p:cNvGraphicFramePr>
            <a:graphicFrameLocks/>
          </p:cNvGraphicFramePr>
          <p:nvPr/>
        </p:nvGraphicFramePr>
        <p:xfrm>
          <a:off x="4750" y="1332010"/>
          <a:ext cx="12182475" cy="4338274"/>
        </p:xfrm>
        <a:graphic>
          <a:graphicData uri="http://schemas.openxmlformats.org/drawingml/2006/table">
            <a:tbl>
              <a:tblPr>
                <a:noFill/>
                <a:tableStyleId>{33D8043B-F027-4FE3-99F8-E627C1A27114}</a:tableStyleId>
              </a:tblPr>
              <a:tblGrid>
                <a:gridCol w="4057650"/>
                <a:gridCol w="4057650"/>
                <a:gridCol w="4067175"/>
              </a:tblGrid>
              <a:tr h="0">
                <a:tc>
                  <a:txBody>
                    <a:bodyPr/>
                    <a:p>
                      <a:pPr algn="just" indent="0" lvl="0" marL="0" rtl="0">
                        <a:lnSpc>
                          <a:spcPct val="115000"/>
                        </a:lnSpc>
                        <a:spcBef>
                          <a:spcPts val="0"/>
                        </a:spcBef>
                        <a:spcAft>
                          <a:spcPts val="0"/>
                        </a:spcAft>
                        <a:buNone/>
                      </a:pPr>
                      <a:r>
                        <a:rPr b="1" dirty="0" sz="1500" lang="en-US">
                          <a:solidFill>
                            <a:srgbClr val="FFFFFF"/>
                          </a:solidFill>
                        </a:rPr>
                        <a:t>Feasibility</a:t>
                      </a:r>
                      <a:endParaRPr b="1" dirty="0" sz="1500">
                        <a:solidFill>
                          <a:srgbClr val="FFFFFF"/>
                        </a:solidFill>
                      </a:endParaRPr>
                    </a:p>
                  </a:txBody>
                  <a:tcPr marL="68575" marR="68575" marT="91425" marB="91425">
                    <a:lnL w="7625" cap="flat" cmpd="sng">
                      <a:solidFill>
                        <a:srgbClr val="5B9BD5"/>
                      </a:solidFill>
                      <a:prstDash val="solid"/>
                      <a:round/>
                      <a:headEnd type="none" w="sm" len="sm"/>
                      <a:tailEnd type="none" w="sm" len="sm"/>
                    </a:lnL>
                    <a:lnT w="7625" cap="flat" cmpd="sng">
                      <a:solidFill>
                        <a:srgbClr val="5B9BD5"/>
                      </a:solidFill>
                      <a:prstDash val="solid"/>
                      <a:round/>
                      <a:headEnd type="none" w="sm" len="sm"/>
                      <a:tailEnd type="none" w="sm" len="sm"/>
                    </a:lnT>
                    <a:lnB w="7625" cap="flat" cmpd="sng">
                      <a:solidFill>
                        <a:srgbClr val="5B9BD5"/>
                      </a:solidFill>
                      <a:prstDash val="solid"/>
                      <a:round/>
                      <a:headEnd type="none" w="sm" len="sm"/>
                      <a:tailEnd type="none" w="sm" len="sm"/>
                    </a:lnB>
                    <a:solidFill>
                      <a:srgbClr val="5B9BD5"/>
                    </a:solidFill>
                  </a:tcPr>
                </a:tc>
                <a:tc>
                  <a:txBody>
                    <a:bodyPr/>
                    <a:p>
                      <a:pPr algn="just" indent="0" lvl="0" marL="0" rtl="0">
                        <a:lnSpc>
                          <a:spcPct val="115000"/>
                        </a:lnSpc>
                        <a:spcBef>
                          <a:spcPts val="0"/>
                        </a:spcBef>
                        <a:spcAft>
                          <a:spcPts val="0"/>
                        </a:spcAft>
                        <a:buNone/>
                      </a:pPr>
                      <a:r>
                        <a:rPr b="1" dirty="0" sz="1500" lang="en-US">
                          <a:solidFill>
                            <a:srgbClr val="FFFFFF"/>
                          </a:solidFill>
                        </a:rPr>
                        <a:t>Viability</a:t>
                      </a:r>
                      <a:endParaRPr b="1" dirty="0" sz="1500">
                        <a:solidFill>
                          <a:srgbClr val="FFFFFF"/>
                        </a:solidFill>
                      </a:endParaRPr>
                    </a:p>
                  </a:txBody>
                  <a:tcPr marL="68575" marR="68575" marT="91425" marB="91425">
                    <a:lnT w="7625" cap="flat" cmpd="sng">
                      <a:solidFill>
                        <a:srgbClr val="5B9BD5"/>
                      </a:solidFill>
                      <a:prstDash val="solid"/>
                      <a:round/>
                      <a:headEnd type="none" w="sm" len="sm"/>
                      <a:tailEnd type="none" w="sm" len="sm"/>
                    </a:lnT>
                    <a:lnB w="7625" cap="flat" cmpd="sng">
                      <a:solidFill>
                        <a:srgbClr val="5B9BD5"/>
                      </a:solidFill>
                      <a:prstDash val="solid"/>
                      <a:round/>
                      <a:headEnd type="none" w="sm" len="sm"/>
                      <a:tailEnd type="none" w="sm" len="sm"/>
                    </a:lnB>
                    <a:solidFill>
                      <a:srgbClr val="5B9BD5"/>
                    </a:solidFill>
                  </a:tcPr>
                </a:tc>
                <a:tc>
                  <a:txBody>
                    <a:bodyPr/>
                    <a:p>
                      <a:pPr algn="just" indent="0" lvl="0" marL="0" rtl="0">
                        <a:lnSpc>
                          <a:spcPct val="115000"/>
                        </a:lnSpc>
                        <a:spcBef>
                          <a:spcPts val="0"/>
                        </a:spcBef>
                        <a:spcAft>
                          <a:spcPts val="0"/>
                        </a:spcAft>
                        <a:buNone/>
                      </a:pPr>
                      <a:r>
                        <a:rPr b="1" sz="1500" lang="en-US">
                          <a:solidFill>
                            <a:srgbClr val="FFFFFF"/>
                          </a:solidFill>
                        </a:rPr>
                        <a:t>Challenges</a:t>
                      </a:r>
                      <a:endParaRPr b="1" sz="1500">
                        <a:solidFill>
                          <a:srgbClr val="FFFFFF"/>
                        </a:solidFill>
                      </a:endParaRPr>
                    </a:p>
                  </a:txBody>
                  <a:tcPr marL="68575" marR="68575" marT="91425" marB="91425">
                    <a:lnR w="7625" cap="flat" cmpd="sng">
                      <a:solidFill>
                        <a:srgbClr val="5B9BD5"/>
                      </a:solidFill>
                      <a:prstDash val="solid"/>
                      <a:round/>
                      <a:headEnd type="none" w="sm" len="sm"/>
                      <a:tailEnd type="none" w="sm" len="sm"/>
                    </a:lnR>
                    <a:lnT w="7625" cap="flat" cmpd="sng">
                      <a:solidFill>
                        <a:srgbClr val="5B9BD5"/>
                      </a:solidFill>
                      <a:prstDash val="solid"/>
                      <a:round/>
                      <a:headEnd type="none" w="sm" len="sm"/>
                      <a:tailEnd type="none" w="sm" len="sm"/>
                    </a:lnT>
                    <a:lnB w="7625" cap="flat" cmpd="sng">
                      <a:solidFill>
                        <a:srgbClr val="5B9BD5"/>
                      </a:solidFill>
                      <a:prstDash val="solid"/>
                      <a:round/>
                      <a:headEnd type="none" w="sm" len="sm"/>
                      <a:tailEnd type="none" w="sm" len="sm"/>
                    </a:lnB>
                    <a:solidFill>
                      <a:srgbClr val="5B9BD5"/>
                    </a:solidFill>
                  </a:tcPr>
                </a:tc>
              </a:tr>
              <a:tr h="1065725">
                <a:tc>
                  <a:txBody>
                    <a:bodyPr/>
                    <a:p>
                      <a:pPr algn="just" indent="0" lvl="0" marL="0" rtl="0">
                        <a:lnSpc>
                          <a:spcPct val="115000"/>
                        </a:lnSpc>
                        <a:spcBef>
                          <a:spcPts val="0"/>
                        </a:spcBef>
                        <a:spcAft>
                          <a:spcPts val="0"/>
                        </a:spcAft>
                        <a:buNone/>
                      </a:pPr>
                      <a:r>
                        <a:rPr b="1" sz="1300" lang="en-US"/>
                        <a:t>Economic feasibility</a:t>
                      </a:r>
                      <a:endParaRPr b="1" sz="1300"/>
                    </a:p>
                    <a:p>
                      <a:pPr algn="just" indent="-292100" lvl="0" marL="457200" rtl="0">
                        <a:lnSpc>
                          <a:spcPct val="115000"/>
                        </a:lnSpc>
                        <a:spcBef>
                          <a:spcPts val="0"/>
                        </a:spcBef>
                        <a:spcAft>
                          <a:spcPts val="0"/>
                        </a:spcAft>
                        <a:buSzPts val="1000"/>
                        <a:buChar char="❏"/>
                      </a:pPr>
                      <a:r>
                        <a:rPr sz="1000" lang="en-US"/>
                        <a:t>Has lower cost than electric tracking system</a:t>
                      </a:r>
                      <a:endParaRPr sz="1000"/>
                    </a:p>
                    <a:p>
                      <a:pPr algn="just" indent="-292100" lvl="0" marL="457200" rtl="0">
                        <a:lnSpc>
                          <a:spcPct val="115000"/>
                        </a:lnSpc>
                        <a:spcBef>
                          <a:spcPts val="0"/>
                        </a:spcBef>
                        <a:spcAft>
                          <a:spcPts val="0"/>
                        </a:spcAft>
                        <a:buSzPts val="1000"/>
                        <a:buChar char="❏"/>
                      </a:pPr>
                      <a:r>
                        <a:rPr sz="1000" lang="en-US"/>
                        <a:t>No need for electric complex component  reduces upfront and maintenance cost</a:t>
                      </a:r>
                      <a:endParaRPr sz="1000"/>
                    </a:p>
                    <a:p>
                      <a:pPr algn="just" indent="-292100" lvl="0" marL="457200" rtl="0">
                        <a:lnSpc>
                          <a:spcPct val="115000"/>
                        </a:lnSpc>
                        <a:spcBef>
                          <a:spcPts val="0"/>
                        </a:spcBef>
                        <a:spcAft>
                          <a:spcPts val="0"/>
                        </a:spcAft>
                        <a:buSzPts val="1000"/>
                        <a:buChar char="❏"/>
                      </a:pPr>
                      <a:r>
                        <a:rPr sz="1000" lang="en-US"/>
                        <a:t>Ideal for areas with limited resources</a:t>
                      </a:r>
                      <a:endParaRPr b="1" sz="1000"/>
                    </a:p>
                  </a:txBody>
                  <a:tcPr marL="68575" marR="68575" marT="91425" marB="91425">
                    <a:lnL w="7625" cap="flat" cmpd="sng">
                      <a:solidFill>
                        <a:srgbClr val="9CC2E5"/>
                      </a:solidFill>
                      <a:prstDash val="solid"/>
                      <a:round/>
                      <a:headEnd type="none" w="sm" len="sm"/>
                      <a:tailEnd type="none" w="sm" len="sm"/>
                    </a:lnL>
                    <a:lnR w="7625" cap="flat" cmpd="sng">
                      <a:solidFill>
                        <a:srgbClr val="9CC2E5"/>
                      </a:solidFill>
                      <a:prstDash val="solid"/>
                      <a:round/>
                      <a:headEnd type="none" w="sm" len="sm"/>
                      <a:tailEnd type="none" w="sm" len="sm"/>
                    </a:lnR>
                    <a:lnT w="7625" cap="flat" cmpd="sng">
                      <a:solidFill>
                        <a:srgbClr val="5B9BD5"/>
                      </a:solidFill>
                      <a:prstDash val="solid"/>
                      <a:round/>
                      <a:headEnd type="none" w="sm" len="sm"/>
                      <a:tailEnd type="none" w="sm" len="sm"/>
                    </a:lnT>
                    <a:lnB w="7625" cap="flat" cmpd="sng">
                      <a:solidFill>
                        <a:srgbClr val="9CC2E5"/>
                      </a:solidFill>
                      <a:prstDash val="solid"/>
                      <a:round/>
                      <a:headEnd type="none" w="sm" len="sm"/>
                      <a:tailEnd type="none" w="sm" len="sm"/>
                    </a:lnB>
                    <a:solidFill>
                      <a:srgbClr val="DEEAF6"/>
                    </a:solidFill>
                  </a:tcPr>
                </a:tc>
                <a:tc>
                  <a:txBody>
                    <a:bodyPr/>
                    <a:p>
                      <a:pPr algn="just" indent="0" lvl="0" marL="0" rtl="0">
                        <a:lnSpc>
                          <a:spcPct val="115000"/>
                        </a:lnSpc>
                        <a:spcBef>
                          <a:spcPts val="0"/>
                        </a:spcBef>
                        <a:spcAft>
                          <a:spcPts val="0"/>
                        </a:spcAft>
                        <a:buNone/>
                      </a:pPr>
                      <a:r>
                        <a:rPr b="1" sz="1300" lang="en-US"/>
                        <a:t>Market Viability:</a:t>
                      </a:r>
                      <a:endParaRPr b="1" sz="1300"/>
                    </a:p>
                    <a:p>
                      <a:pPr algn="just" indent="-292100" lvl="0" marL="457200" rtl="0">
                        <a:lnSpc>
                          <a:spcPct val="115000"/>
                        </a:lnSpc>
                        <a:spcBef>
                          <a:spcPts val="0"/>
                        </a:spcBef>
                        <a:spcAft>
                          <a:spcPts val="0"/>
                        </a:spcAft>
                        <a:buSzPts val="1000"/>
                        <a:buChar char="❏"/>
                      </a:pPr>
                      <a:r>
                        <a:rPr sz="1000" lang="en-US"/>
                        <a:t>Strong potential in areas with scarce or expensive electricity.</a:t>
                      </a:r>
                      <a:endParaRPr sz="1000"/>
                    </a:p>
                    <a:p>
                      <a:pPr algn="just" indent="-292100" lvl="0" marL="457200" rtl="0">
                        <a:lnSpc>
                          <a:spcPct val="115000"/>
                        </a:lnSpc>
                        <a:spcBef>
                          <a:spcPts val="0"/>
                        </a:spcBef>
                        <a:spcAft>
                          <a:spcPts val="0"/>
                        </a:spcAft>
                        <a:buSzPts val="1000"/>
                        <a:buChar char="❏"/>
                      </a:pPr>
                      <a:r>
                        <a:rPr sz="1000" lang="en-US"/>
                        <a:t>Viable for rural, off-grid, and agricultural use.</a:t>
                      </a:r>
                      <a:endParaRPr sz="1000"/>
                    </a:p>
                    <a:p>
                      <a:pPr algn="just" indent="-292100" lvl="0" marL="457200" rtl="0">
                        <a:lnSpc>
                          <a:spcPct val="115000"/>
                        </a:lnSpc>
                        <a:spcBef>
                          <a:spcPts val="0"/>
                        </a:spcBef>
                        <a:spcAft>
                          <a:spcPts val="0"/>
                        </a:spcAft>
                        <a:buSzPts val="1000"/>
                        <a:buChar char="❏"/>
                      </a:pPr>
                      <a:r>
                        <a:rPr sz="1000" lang="en-US"/>
                        <a:t>High demand in developing countries for cost-effective, low-maintenance solutions.</a:t>
                      </a:r>
                      <a:endParaRPr sz="1000"/>
                    </a:p>
                  </a:txBody>
                  <a:tcPr marL="68575" marR="68575" marT="91425" marB="91425">
                    <a:lnL w="7625" cap="flat" cmpd="sng">
                      <a:solidFill>
                        <a:srgbClr val="9CC2E5"/>
                      </a:solidFill>
                      <a:prstDash val="solid"/>
                      <a:round/>
                      <a:headEnd type="none" w="sm" len="sm"/>
                      <a:tailEnd type="none" w="sm" len="sm"/>
                    </a:lnL>
                    <a:lnR w="7625" cap="flat" cmpd="sng">
                      <a:solidFill>
                        <a:srgbClr val="9CC2E5"/>
                      </a:solidFill>
                      <a:prstDash val="solid"/>
                      <a:round/>
                      <a:headEnd type="none" w="sm" len="sm"/>
                      <a:tailEnd type="none" w="sm" len="sm"/>
                    </a:lnR>
                    <a:lnT w="7625" cap="flat" cmpd="sng">
                      <a:solidFill>
                        <a:srgbClr val="5B9BD5"/>
                      </a:solidFill>
                      <a:prstDash val="solid"/>
                      <a:round/>
                      <a:headEnd type="none" w="sm" len="sm"/>
                      <a:tailEnd type="none" w="sm" len="sm"/>
                    </a:lnT>
                    <a:lnB w="7625" cap="flat" cmpd="sng">
                      <a:solidFill>
                        <a:srgbClr val="9CC2E5"/>
                      </a:solidFill>
                      <a:prstDash val="solid"/>
                      <a:round/>
                      <a:headEnd type="none" w="sm" len="sm"/>
                      <a:tailEnd type="none" w="sm" len="sm"/>
                    </a:lnB>
                    <a:solidFill>
                      <a:srgbClr val="DEEAF6"/>
                    </a:solidFill>
                  </a:tcPr>
                </a:tc>
                <a:tc>
                  <a:txBody>
                    <a:bodyPr/>
                    <a:p>
                      <a:pPr algn="just" indent="0" lvl="0" marL="0" rtl="0">
                        <a:lnSpc>
                          <a:spcPct val="115000"/>
                        </a:lnSpc>
                        <a:spcBef>
                          <a:spcPts val="0"/>
                        </a:spcBef>
                        <a:spcAft>
                          <a:spcPts val="0"/>
                        </a:spcAft>
                        <a:buNone/>
                      </a:pPr>
                      <a:r>
                        <a:rPr b="1" sz="1300" lang="en-US"/>
                        <a:t>Environment challenges</a:t>
                      </a:r>
                      <a:endParaRPr b="1" sz="1300"/>
                    </a:p>
                    <a:p>
                      <a:pPr algn="just" indent="-292100" lvl="0" marL="457200" rtl="0">
                        <a:lnSpc>
                          <a:spcPct val="115000"/>
                        </a:lnSpc>
                        <a:spcBef>
                          <a:spcPts val="0"/>
                        </a:spcBef>
                        <a:spcAft>
                          <a:spcPts val="0"/>
                        </a:spcAft>
                        <a:buSzPts val="1000"/>
                        <a:buChar char="❏"/>
                      </a:pPr>
                      <a:r>
                        <a:rPr sz="1000" lang="en-US"/>
                        <a:t>Performance can be affected by cloudy days, disrupting reorientation.</a:t>
                      </a:r>
                      <a:endParaRPr sz="1000"/>
                    </a:p>
                    <a:p>
                      <a:pPr algn="just" indent="0" lvl="0" marL="0" rtl="0">
                        <a:lnSpc>
                          <a:spcPct val="115000"/>
                        </a:lnSpc>
                        <a:spcBef>
                          <a:spcPts val="0"/>
                        </a:spcBef>
                        <a:spcAft>
                          <a:spcPts val="0"/>
                        </a:spcAft>
                        <a:buNone/>
                      </a:pPr>
                      <a:r>
                        <a:rPr sz="1000" lang="en-US"/>
                        <a:t> </a:t>
                      </a:r>
                      <a:endParaRPr sz="1000"/>
                    </a:p>
                  </a:txBody>
                  <a:tcPr marL="68575" marR="68575" marT="91425" marB="91425">
                    <a:lnL w="7625" cap="flat" cmpd="sng">
                      <a:solidFill>
                        <a:srgbClr val="9CC2E5"/>
                      </a:solidFill>
                      <a:prstDash val="solid"/>
                      <a:round/>
                      <a:headEnd type="none" w="sm" len="sm"/>
                      <a:tailEnd type="none" w="sm" len="sm"/>
                    </a:lnL>
                    <a:lnR w="7625" cap="flat" cmpd="sng">
                      <a:solidFill>
                        <a:srgbClr val="9CC2E5"/>
                      </a:solidFill>
                      <a:prstDash val="solid"/>
                      <a:round/>
                      <a:headEnd type="none" w="sm" len="sm"/>
                      <a:tailEnd type="none" w="sm" len="sm"/>
                    </a:lnR>
                    <a:lnT w="7625" cap="flat" cmpd="sng">
                      <a:solidFill>
                        <a:srgbClr val="5B9BD5"/>
                      </a:solidFill>
                      <a:prstDash val="solid"/>
                      <a:round/>
                      <a:headEnd type="none" w="sm" len="sm"/>
                      <a:tailEnd type="none" w="sm" len="sm"/>
                    </a:lnT>
                    <a:lnB w="7625" cap="flat" cmpd="sng">
                      <a:solidFill>
                        <a:srgbClr val="9CC2E5"/>
                      </a:solidFill>
                      <a:prstDash val="solid"/>
                      <a:round/>
                      <a:headEnd type="none" w="sm" len="sm"/>
                      <a:tailEnd type="none" w="sm" len="sm"/>
                    </a:lnB>
                    <a:solidFill>
                      <a:srgbClr val="DEEAF6"/>
                    </a:solidFill>
                  </a:tcPr>
                </a:tc>
              </a:tr>
              <a:tr h="879775">
                <a:tc>
                  <a:txBody>
                    <a:bodyPr/>
                    <a:p>
                      <a:pPr algn="just" indent="0" lvl="0" marL="0" rtl="0">
                        <a:lnSpc>
                          <a:spcPct val="115000"/>
                        </a:lnSpc>
                        <a:spcBef>
                          <a:spcPts val="0"/>
                        </a:spcBef>
                        <a:spcAft>
                          <a:spcPts val="0"/>
                        </a:spcAft>
                        <a:buNone/>
                      </a:pPr>
                      <a:r>
                        <a:rPr b="1" sz="1300" lang="en-US"/>
                        <a:t>Technical feasibility</a:t>
                      </a:r>
                      <a:endParaRPr b="1" sz="1300"/>
                    </a:p>
                    <a:p>
                      <a:pPr algn="just" indent="-292100" lvl="0" marL="457200" rtl="0">
                        <a:lnSpc>
                          <a:spcPct val="115000"/>
                        </a:lnSpc>
                        <a:spcBef>
                          <a:spcPts val="0"/>
                        </a:spcBef>
                        <a:spcAft>
                          <a:spcPts val="0"/>
                        </a:spcAft>
                        <a:buSzPts val="1000"/>
                        <a:buChar char="❏"/>
                      </a:pPr>
                      <a:r>
                        <a:rPr sz="1000" lang="en-US"/>
                        <a:t>Utilizes simple, reliable differential  pressure control system –</a:t>
                      </a:r>
                      <a:endParaRPr sz="1000"/>
                    </a:p>
                    <a:p>
                      <a:pPr algn="just" indent="-292100" lvl="0" marL="457200" rtl="0">
                        <a:lnSpc>
                          <a:spcPct val="115000"/>
                        </a:lnSpc>
                        <a:spcBef>
                          <a:spcPts val="0"/>
                        </a:spcBef>
                        <a:spcAft>
                          <a:spcPts val="0"/>
                        </a:spcAft>
                        <a:buSzPts val="1000"/>
                        <a:buChar char="❏"/>
                      </a:pPr>
                      <a:r>
                        <a:rPr sz="1000" lang="en-US"/>
                        <a:t>Easy to manufacture and maintain- ideal for remote and challenging environments</a:t>
                      </a:r>
                      <a:endParaRPr b="1" sz="1000"/>
                    </a:p>
                  </a:txBody>
                  <a:tcPr marL="68575" marR="68575" marT="91425" marB="91425">
                    <a:lnL w="7625" cap="flat" cmpd="sng">
                      <a:solidFill>
                        <a:srgbClr val="9CC2E5"/>
                      </a:solidFill>
                      <a:prstDash val="solid"/>
                      <a:round/>
                      <a:headEnd type="none" w="sm" len="sm"/>
                      <a:tailEnd type="none" w="sm" len="sm"/>
                    </a:lnL>
                    <a:lnR w="7625" cap="flat" cmpd="sng">
                      <a:solidFill>
                        <a:srgbClr val="9CC2E5"/>
                      </a:solidFill>
                      <a:prstDash val="solid"/>
                      <a:round/>
                      <a:headEnd type="none" w="sm" len="sm"/>
                      <a:tailEnd type="none" w="sm" len="sm"/>
                    </a:lnR>
                    <a:lnT w="7625" cap="flat" cmpd="sng">
                      <a:solidFill>
                        <a:srgbClr val="9CC2E5"/>
                      </a:solidFill>
                      <a:prstDash val="solid"/>
                      <a:round/>
                      <a:headEnd type="none" w="sm" len="sm"/>
                      <a:tailEnd type="none" w="sm" len="sm"/>
                    </a:lnT>
                    <a:lnB w="7625" cap="flat" cmpd="sng">
                      <a:solidFill>
                        <a:srgbClr val="9CC2E5"/>
                      </a:solidFill>
                      <a:prstDash val="solid"/>
                      <a:round/>
                      <a:headEnd type="none" w="sm" len="sm"/>
                      <a:tailEnd type="none" w="sm" len="sm"/>
                    </a:lnB>
                  </a:tcPr>
                </a:tc>
                <a:tc>
                  <a:txBody>
                    <a:bodyPr/>
                    <a:p>
                      <a:pPr algn="just" indent="0" lvl="0" marL="0" rtl="0">
                        <a:lnSpc>
                          <a:spcPct val="115000"/>
                        </a:lnSpc>
                        <a:spcBef>
                          <a:spcPts val="0"/>
                        </a:spcBef>
                        <a:spcAft>
                          <a:spcPts val="0"/>
                        </a:spcAft>
                        <a:buNone/>
                      </a:pPr>
                      <a:r>
                        <a:rPr b="1" sz="1300" lang="en-US"/>
                        <a:t>Long term viability</a:t>
                      </a:r>
                      <a:endParaRPr b="1" sz="1300"/>
                    </a:p>
                    <a:p>
                      <a:pPr algn="just" indent="-292100" lvl="0" marL="457200" rtl="0">
                        <a:lnSpc>
                          <a:spcPct val="115000"/>
                        </a:lnSpc>
                        <a:spcBef>
                          <a:spcPts val="0"/>
                        </a:spcBef>
                        <a:spcAft>
                          <a:spcPts val="0"/>
                        </a:spcAft>
                        <a:buSzPts val="1000"/>
                        <a:buChar char="❏"/>
                      </a:pPr>
                      <a:r>
                        <a:rPr sz="1000" lang="en-US"/>
                        <a:t>Durable with minimal need for repairs</a:t>
                      </a:r>
                      <a:endParaRPr sz="1000"/>
                    </a:p>
                    <a:p>
                      <a:pPr algn="just" indent="-292100" lvl="0" marL="457200" rtl="0">
                        <a:lnSpc>
                          <a:spcPct val="115000"/>
                        </a:lnSpc>
                        <a:spcBef>
                          <a:spcPts val="0"/>
                        </a:spcBef>
                        <a:spcAft>
                          <a:spcPts val="0"/>
                        </a:spcAft>
                        <a:buSzPts val="1000"/>
                        <a:buChar char="❏"/>
                      </a:pPr>
                      <a:r>
                        <a:rPr sz="1000" lang="en-US"/>
                        <a:t>Offers cost savings on energy and maintenance</a:t>
                      </a:r>
                      <a:endParaRPr sz="1000"/>
                    </a:p>
                    <a:p>
                      <a:pPr algn="just" indent="-292100" lvl="0" marL="457200" rtl="0">
                        <a:lnSpc>
                          <a:spcPct val="115000"/>
                        </a:lnSpc>
                        <a:spcBef>
                          <a:spcPts val="0"/>
                        </a:spcBef>
                        <a:spcAft>
                          <a:spcPts val="0"/>
                        </a:spcAft>
                        <a:buSzPts val="1000"/>
                        <a:buChar char="❏"/>
                      </a:pPr>
                      <a:r>
                        <a:rPr sz="1000" lang="en-US"/>
                        <a:t>Simple and sustainable for long-term use</a:t>
                      </a:r>
                      <a:endParaRPr sz="1000"/>
                    </a:p>
                  </a:txBody>
                  <a:tcPr marL="68575" marR="68575" marT="91425" marB="91425">
                    <a:lnL w="7625" cap="flat" cmpd="sng">
                      <a:solidFill>
                        <a:srgbClr val="9CC2E5"/>
                      </a:solidFill>
                      <a:prstDash val="solid"/>
                      <a:round/>
                      <a:headEnd type="none" w="sm" len="sm"/>
                      <a:tailEnd type="none" w="sm" len="sm"/>
                    </a:lnL>
                    <a:lnR w="7625" cap="flat" cmpd="sng">
                      <a:solidFill>
                        <a:srgbClr val="9CC2E5"/>
                      </a:solidFill>
                      <a:prstDash val="solid"/>
                      <a:round/>
                      <a:headEnd type="none" w="sm" len="sm"/>
                      <a:tailEnd type="none" w="sm" len="sm"/>
                    </a:lnR>
                    <a:lnT w="7625" cap="flat" cmpd="sng">
                      <a:solidFill>
                        <a:srgbClr val="9CC2E5"/>
                      </a:solidFill>
                      <a:prstDash val="solid"/>
                      <a:round/>
                      <a:headEnd type="none" w="sm" len="sm"/>
                      <a:tailEnd type="none" w="sm" len="sm"/>
                    </a:lnT>
                    <a:lnB w="7625" cap="flat" cmpd="sng">
                      <a:solidFill>
                        <a:srgbClr val="9CC2E5"/>
                      </a:solidFill>
                      <a:prstDash val="solid"/>
                      <a:round/>
                      <a:headEnd type="none" w="sm" len="sm"/>
                      <a:tailEnd type="none" w="sm" len="sm"/>
                    </a:lnB>
                  </a:tcPr>
                </a:tc>
                <a:tc>
                  <a:txBody>
                    <a:bodyPr/>
                    <a:p>
                      <a:pPr algn="just" indent="0" lvl="0" marL="0" rtl="0">
                        <a:lnSpc>
                          <a:spcPct val="115000"/>
                        </a:lnSpc>
                        <a:spcBef>
                          <a:spcPts val="0"/>
                        </a:spcBef>
                        <a:spcAft>
                          <a:spcPts val="0"/>
                        </a:spcAft>
                        <a:buNone/>
                      </a:pPr>
                      <a:r>
                        <a:rPr b="1" sz="1300" lang="en-US"/>
                        <a:t>Fluid Management</a:t>
                      </a:r>
                      <a:endParaRPr b="1" sz="1300"/>
                    </a:p>
                    <a:p>
                      <a:pPr algn="just" indent="-292100" lvl="0" marL="457200" rtl="0">
                        <a:lnSpc>
                          <a:spcPct val="115000"/>
                        </a:lnSpc>
                        <a:spcBef>
                          <a:spcPts val="0"/>
                        </a:spcBef>
                        <a:spcAft>
                          <a:spcPts val="0"/>
                        </a:spcAft>
                        <a:buSzPts val="1000"/>
                        <a:buChar char="❏"/>
                      </a:pPr>
                      <a:r>
                        <a:rPr sz="1000" lang="en-US"/>
                        <a:t>Proper movement of volatile liquid between canisters is crucial for functionality.</a:t>
                      </a:r>
                      <a:endParaRPr sz="1000"/>
                    </a:p>
                  </a:txBody>
                  <a:tcPr marL="68575" marR="68575" marT="91425" marB="91425">
                    <a:lnL w="7625" cap="flat" cmpd="sng">
                      <a:solidFill>
                        <a:srgbClr val="9CC2E5"/>
                      </a:solidFill>
                      <a:prstDash val="solid"/>
                      <a:round/>
                      <a:headEnd type="none" w="sm" len="sm"/>
                      <a:tailEnd type="none" w="sm" len="sm"/>
                    </a:lnL>
                    <a:lnR w="7625" cap="flat" cmpd="sng">
                      <a:solidFill>
                        <a:srgbClr val="9CC2E5"/>
                      </a:solidFill>
                      <a:prstDash val="solid"/>
                      <a:round/>
                      <a:headEnd type="none" w="sm" len="sm"/>
                      <a:tailEnd type="none" w="sm" len="sm"/>
                    </a:lnR>
                    <a:lnT w="7625" cap="flat" cmpd="sng">
                      <a:solidFill>
                        <a:srgbClr val="9CC2E5"/>
                      </a:solidFill>
                      <a:prstDash val="solid"/>
                      <a:round/>
                      <a:headEnd type="none" w="sm" len="sm"/>
                      <a:tailEnd type="none" w="sm" len="sm"/>
                    </a:lnT>
                    <a:lnB w="7625" cap="flat" cmpd="sng">
                      <a:solidFill>
                        <a:srgbClr val="9CC2E5"/>
                      </a:solidFill>
                      <a:prstDash val="solid"/>
                      <a:round/>
                      <a:headEnd type="none" w="sm" len="sm"/>
                      <a:tailEnd type="none" w="sm" len="sm"/>
                    </a:lnB>
                  </a:tcPr>
                </a:tc>
              </a:tr>
              <a:tr h="291250">
                <a:tc gridSpan="3">
                  <a:txBody>
                    <a:bodyPr/>
                    <a:p>
                      <a:pPr algn="just" indent="0" lvl="0" marL="0" rtl="0">
                        <a:lnSpc>
                          <a:spcPct val="115000"/>
                        </a:lnSpc>
                        <a:spcBef>
                          <a:spcPts val="0"/>
                        </a:spcBef>
                        <a:spcAft>
                          <a:spcPts val="0"/>
                        </a:spcAft>
                        <a:buNone/>
                      </a:pPr>
                      <a:r>
                        <a:rPr b="1" sz="1500" lang="en-US">
                          <a:solidFill>
                            <a:schemeClr val="lt1"/>
                          </a:solidFill>
                        </a:rPr>
                        <a:t>Strategies</a:t>
                      </a:r>
                      <a:endParaRPr b="1" sz="1500">
                        <a:solidFill>
                          <a:schemeClr val="lt1"/>
                        </a:solidFill>
                      </a:endParaRPr>
                    </a:p>
                  </a:txBody>
                  <a:tcPr marL="68575" marR="68575" marT="91425" marB="91425">
                    <a:lnL w="7625" cap="flat" cmpd="sng">
                      <a:solidFill>
                        <a:srgbClr val="9CC2E5"/>
                      </a:solidFill>
                      <a:prstDash val="solid"/>
                      <a:round/>
                      <a:headEnd type="none" w="sm" len="sm"/>
                      <a:tailEnd type="none" w="sm" len="sm"/>
                    </a:lnL>
                    <a:lnR w="7625" cap="flat" cmpd="sng">
                      <a:solidFill>
                        <a:srgbClr val="9CC2E5"/>
                      </a:solidFill>
                      <a:prstDash val="solid"/>
                      <a:round/>
                      <a:headEnd type="none" w="sm" len="sm"/>
                      <a:tailEnd type="none" w="sm" len="sm"/>
                    </a:lnR>
                    <a:lnT w="7625" cap="flat" cmpd="sng">
                      <a:solidFill>
                        <a:srgbClr val="9CC2E5"/>
                      </a:solidFill>
                      <a:prstDash val="solid"/>
                      <a:round/>
                      <a:headEnd type="none" w="sm" len="sm"/>
                      <a:tailEnd type="none" w="sm" len="sm"/>
                    </a:lnT>
                    <a:lnB w="7625" cap="flat" cmpd="sng">
                      <a:solidFill>
                        <a:srgbClr val="9CC2E5"/>
                      </a:solidFill>
                      <a:prstDash val="solid"/>
                      <a:round/>
                      <a:headEnd type="none" w="sm" len="sm"/>
                      <a:tailEnd type="none" w="sm" len="sm"/>
                    </a:lnB>
                    <a:solidFill>
                      <a:srgbClr val="5B9BD5"/>
                    </a:solidFill>
                  </a:tcPr>
                </a:tc>
                <a:tc hMerge="1">
                  <a:txBody>
                    <a:bodyPr/>
                    <a:p>
                      <a:endParaRPr lang="en-US"/>
                    </a:p>
                  </a:txBody>
                </a:tc>
                <a:tc hMerge="1">
                  <a:txBody>
                    <a:bodyPr/>
                    <a:p>
                      <a:endParaRPr lang="en-US"/>
                    </a:p>
                  </a:txBody>
                </a:tc>
              </a:tr>
              <a:tr h="436250">
                <a:tc>
                  <a:txBody>
                    <a:bodyPr/>
                    <a:p>
                      <a:pPr algn="just" indent="0" lvl="0" marL="0" rtl="0">
                        <a:lnSpc>
                          <a:spcPct val="115000"/>
                        </a:lnSpc>
                        <a:spcBef>
                          <a:spcPts val="0"/>
                        </a:spcBef>
                        <a:spcAft>
                          <a:spcPts val="0"/>
                        </a:spcAft>
                        <a:buClr>
                          <a:schemeClr val="dk1"/>
                        </a:buClr>
                        <a:buSzPts val="1100"/>
                        <a:buFont typeface="Arial"/>
                        <a:buNone/>
                      </a:pPr>
                      <a:r>
                        <a:rPr b="1" sz="1300" lang="en-US">
                          <a:solidFill>
                            <a:schemeClr val="dk1"/>
                          </a:solidFill>
                        </a:rPr>
                        <a:t>Color-Coded Canisters</a:t>
                      </a:r>
                      <a:endParaRPr b="1" sz="1300"/>
                    </a:p>
                  </a:txBody>
                  <a:tcPr marL="68575" marR="68575" marT="91425" marB="91425">
                    <a:lnL w="7625" cap="flat" cmpd="sng">
                      <a:solidFill>
                        <a:srgbClr val="9CC2E5"/>
                      </a:solidFill>
                      <a:prstDash val="solid"/>
                      <a:round/>
                      <a:headEnd type="none" w="sm" len="sm"/>
                      <a:tailEnd type="none" w="sm" len="sm"/>
                    </a:lnL>
                    <a:lnR w="7625" cap="flat" cmpd="sng">
                      <a:solidFill>
                        <a:srgbClr val="9CC2E5"/>
                      </a:solidFill>
                      <a:prstDash val="solid"/>
                      <a:round/>
                      <a:headEnd type="none" w="sm" len="sm"/>
                      <a:tailEnd type="none" w="sm" len="sm"/>
                    </a:lnR>
                    <a:lnT w="7625" cap="flat" cmpd="sng">
                      <a:solidFill>
                        <a:srgbClr val="9CC2E5"/>
                      </a:solidFill>
                      <a:prstDash val="solid"/>
                      <a:round/>
                      <a:headEnd type="none" w="sm" len="sm"/>
                      <a:tailEnd type="none" w="sm" len="sm"/>
                    </a:lnT>
                    <a:lnB w="7625" cap="flat" cmpd="sng">
                      <a:solidFill>
                        <a:srgbClr val="9CC2E5"/>
                      </a:solidFill>
                      <a:prstDash val="solid"/>
                      <a:round/>
                      <a:headEnd type="none" w="sm" len="sm"/>
                      <a:tailEnd type="none" w="sm" len="sm"/>
                    </a:lnB>
                  </a:tcPr>
                </a:tc>
                <a:tc gridSpan="2">
                  <a:txBody>
                    <a:bodyPr/>
                    <a:p>
                      <a:pPr algn="just" indent="0" lvl="0" marL="0" rtl="0">
                        <a:lnSpc>
                          <a:spcPct val="115000"/>
                        </a:lnSpc>
                        <a:spcBef>
                          <a:spcPts val="0"/>
                        </a:spcBef>
                        <a:spcAft>
                          <a:spcPts val="0"/>
                        </a:spcAft>
                        <a:buNone/>
                      </a:pPr>
                      <a:r>
                        <a:rPr b="1" sz="1000" lang="en-US"/>
                        <a:t>Use different colors or insulation to enhance differential heating and improve solar orientation.</a:t>
                      </a:r>
                      <a:endParaRPr b="1" sz="1000"/>
                    </a:p>
                  </a:txBody>
                  <a:tcPr marL="68575" marR="68575" marT="91425" marB="91425">
                    <a:lnL w="7625" cap="flat" cmpd="sng">
                      <a:solidFill>
                        <a:srgbClr val="9CC2E5"/>
                      </a:solidFill>
                      <a:prstDash val="solid"/>
                      <a:round/>
                      <a:headEnd type="none" w="sm" len="sm"/>
                      <a:tailEnd type="none" w="sm" len="sm"/>
                    </a:lnL>
                    <a:lnR w="7625" cap="flat" cmpd="sng">
                      <a:solidFill>
                        <a:srgbClr val="9CC2E5"/>
                      </a:solidFill>
                      <a:prstDash val="solid"/>
                      <a:round/>
                      <a:headEnd type="none" w="sm" len="sm"/>
                      <a:tailEnd type="none" w="sm" len="sm"/>
                    </a:lnR>
                    <a:lnT w="7625" cap="flat" cmpd="sng">
                      <a:solidFill>
                        <a:srgbClr val="9CC2E5"/>
                      </a:solidFill>
                      <a:prstDash val="solid"/>
                      <a:round/>
                      <a:headEnd type="none" w="sm" len="sm"/>
                      <a:tailEnd type="none" w="sm" len="sm"/>
                    </a:lnT>
                    <a:lnB w="7625" cap="flat" cmpd="sng">
                      <a:solidFill>
                        <a:srgbClr val="9CC2E5"/>
                      </a:solidFill>
                      <a:prstDash val="solid"/>
                      <a:round/>
                      <a:headEnd type="none" w="sm" len="sm"/>
                      <a:tailEnd type="none" w="sm" len="sm"/>
                    </a:lnB>
                  </a:tcPr>
                </a:tc>
                <a:tc hMerge="1">
                  <a:txBody>
                    <a:bodyPr/>
                    <a:p>
                      <a:endParaRPr lang="en-US"/>
                    </a:p>
                  </a:txBody>
                </a:tc>
              </a:tr>
              <a:tr h="436250">
                <a:tc>
                  <a:txBody>
                    <a:bodyPr/>
                    <a:p>
                      <a:pPr algn="just" indent="0" lvl="0" marL="0" rtl="0">
                        <a:lnSpc>
                          <a:spcPct val="115000"/>
                        </a:lnSpc>
                        <a:spcBef>
                          <a:spcPts val="0"/>
                        </a:spcBef>
                        <a:spcAft>
                          <a:spcPts val="0"/>
                        </a:spcAft>
                        <a:buClr>
                          <a:schemeClr val="dk1"/>
                        </a:buClr>
                        <a:buSzPts val="1100"/>
                        <a:buFont typeface="Arial"/>
                        <a:buNone/>
                      </a:pPr>
                      <a:r>
                        <a:rPr b="1" sz="1300" lang="en-US">
                          <a:solidFill>
                            <a:schemeClr val="dk1"/>
                          </a:solidFill>
                        </a:rPr>
                        <a:t>Redesigned Tracking System</a:t>
                      </a:r>
                      <a:endParaRPr b="1" sz="1300"/>
                    </a:p>
                  </a:txBody>
                  <a:tcPr marL="68575" marR="68575" marT="91425" marB="91425">
                    <a:lnL w="7625" cap="flat" cmpd="sng">
                      <a:solidFill>
                        <a:srgbClr val="9CC2E5"/>
                      </a:solidFill>
                      <a:prstDash val="solid"/>
                      <a:round/>
                      <a:headEnd type="none" w="sm" len="sm"/>
                      <a:tailEnd type="none" w="sm" len="sm"/>
                    </a:lnL>
                    <a:lnR w="7625" cap="flat" cmpd="sng">
                      <a:solidFill>
                        <a:srgbClr val="9CC2E5"/>
                      </a:solidFill>
                      <a:prstDash val="solid"/>
                      <a:round/>
                      <a:headEnd type="none" w="sm" len="sm"/>
                      <a:tailEnd type="none" w="sm" len="sm"/>
                    </a:lnR>
                    <a:lnT w="7625" cap="flat" cmpd="sng">
                      <a:solidFill>
                        <a:srgbClr val="9CC2E5"/>
                      </a:solidFill>
                      <a:prstDash val="solid"/>
                      <a:round/>
                      <a:headEnd type="none" w="sm" len="sm"/>
                      <a:tailEnd type="none" w="sm" len="sm"/>
                    </a:lnT>
                    <a:lnB w="7625" cap="flat" cmpd="sng">
                      <a:solidFill>
                        <a:srgbClr val="9CC2E5"/>
                      </a:solidFill>
                      <a:prstDash val="solid"/>
                      <a:round/>
                      <a:headEnd type="none" w="sm" len="sm"/>
                      <a:tailEnd type="none" w="sm" len="sm"/>
                    </a:lnB>
                  </a:tcPr>
                </a:tc>
                <a:tc gridSpan="2">
                  <a:txBody>
                    <a:bodyPr/>
                    <a:p>
                      <a:pPr algn="just" indent="0" lvl="0" marL="0" rtl="0">
                        <a:lnSpc>
                          <a:spcPct val="115000"/>
                        </a:lnSpc>
                        <a:spcBef>
                          <a:spcPts val="0"/>
                        </a:spcBef>
                        <a:spcAft>
                          <a:spcPts val="0"/>
                        </a:spcAft>
                        <a:buNone/>
                      </a:pPr>
                      <a:r>
                        <a:rPr b="1" sz="1000" lang="en-US">
                          <a:solidFill>
                            <a:schemeClr val="dk1"/>
                          </a:solidFill>
                        </a:rPr>
                        <a:t>Dual-Cylinder Tracker: Develop a passive tracker with partially pressurized fluid, incorporating one-way dampers, springs, or eccentrically placed masses for quicker return and reduced complexity.</a:t>
                      </a:r>
                      <a:endParaRPr b="1" sz="1000"/>
                    </a:p>
                  </a:txBody>
                  <a:tcPr marL="68575" marR="68575" marT="91425" marB="91425">
                    <a:lnL w="7625" cap="flat" cmpd="sng">
                      <a:solidFill>
                        <a:srgbClr val="9CC2E5"/>
                      </a:solidFill>
                      <a:prstDash val="solid"/>
                      <a:round/>
                      <a:headEnd type="none" w="sm" len="sm"/>
                      <a:tailEnd type="none" w="sm" len="sm"/>
                    </a:lnL>
                    <a:lnR w="7625" cap="flat" cmpd="sng">
                      <a:solidFill>
                        <a:srgbClr val="9CC2E5"/>
                      </a:solidFill>
                      <a:prstDash val="solid"/>
                      <a:round/>
                      <a:headEnd type="none" w="sm" len="sm"/>
                      <a:tailEnd type="none" w="sm" len="sm"/>
                    </a:lnR>
                    <a:lnT w="7625" cap="flat" cmpd="sng">
                      <a:solidFill>
                        <a:srgbClr val="9CC2E5"/>
                      </a:solidFill>
                      <a:prstDash val="solid"/>
                      <a:round/>
                      <a:headEnd type="none" w="sm" len="sm"/>
                      <a:tailEnd type="none" w="sm" len="sm"/>
                    </a:lnT>
                    <a:lnB w="7625" cap="flat" cmpd="sng">
                      <a:solidFill>
                        <a:srgbClr val="9CC2E5"/>
                      </a:solidFill>
                      <a:prstDash val="solid"/>
                      <a:round/>
                      <a:headEnd type="none" w="sm" len="sm"/>
                      <a:tailEnd type="none" w="sm" len="sm"/>
                    </a:lnB>
                  </a:tcPr>
                </a:tc>
                <a:tc hMerge="1">
                  <a:txBody>
                    <a:bodyPr/>
                    <a:p>
                      <a:endParaRPr lang="en-US"/>
                    </a:p>
                  </a:txBody>
                </a:tc>
              </a:tr>
              <a:tr h="436250">
                <a:tc>
                  <a:txBody>
                    <a:bodyPr/>
                    <a:p>
                      <a:pPr algn="just" indent="0" lvl="0" marL="0" rtl="0">
                        <a:lnSpc>
                          <a:spcPct val="115000"/>
                        </a:lnSpc>
                        <a:spcBef>
                          <a:spcPts val="0"/>
                        </a:spcBef>
                        <a:spcAft>
                          <a:spcPts val="0"/>
                        </a:spcAft>
                        <a:buClr>
                          <a:schemeClr val="dk1"/>
                        </a:buClr>
                        <a:buSzPts val="1100"/>
                        <a:buFont typeface="Arial"/>
                        <a:buNone/>
                      </a:pPr>
                      <a:r>
                        <a:rPr b="1" sz="1300" lang="en-US">
                          <a:solidFill>
                            <a:schemeClr val="dk1"/>
                          </a:solidFill>
                        </a:rPr>
                        <a:t>Gas Spring Utilization</a:t>
                      </a:r>
                      <a:endParaRPr b="1" sz="1300"/>
                    </a:p>
                  </a:txBody>
                  <a:tcPr marL="68575" marR="68575" marT="91425" marB="91425">
                    <a:lnL w="7625" cap="flat" cmpd="sng">
                      <a:solidFill>
                        <a:srgbClr val="9CC2E5"/>
                      </a:solidFill>
                      <a:prstDash val="solid"/>
                      <a:round/>
                      <a:headEnd type="none" w="sm" len="sm"/>
                      <a:tailEnd type="none" w="sm" len="sm"/>
                    </a:lnL>
                    <a:lnR w="7625" cap="flat" cmpd="sng">
                      <a:solidFill>
                        <a:srgbClr val="9CC2E5"/>
                      </a:solidFill>
                      <a:prstDash val="solid"/>
                      <a:round/>
                      <a:headEnd type="none" w="sm" len="sm"/>
                      <a:tailEnd type="none" w="sm" len="sm"/>
                    </a:lnR>
                    <a:lnT w="7625" cap="flat" cmpd="sng">
                      <a:solidFill>
                        <a:srgbClr val="9CC2E5"/>
                      </a:solidFill>
                      <a:prstDash val="solid"/>
                      <a:round/>
                      <a:headEnd type="none" w="sm" len="sm"/>
                      <a:tailEnd type="none" w="sm" len="sm"/>
                    </a:lnT>
                    <a:lnB w="7625" cap="flat" cmpd="sng">
                      <a:solidFill>
                        <a:srgbClr val="9CC2E5"/>
                      </a:solidFill>
                      <a:prstDash val="solid"/>
                      <a:round/>
                      <a:headEnd type="none" w="sm" len="sm"/>
                      <a:tailEnd type="none" w="sm" len="sm"/>
                    </a:lnB>
                  </a:tcPr>
                </a:tc>
                <a:tc gridSpan="2">
                  <a:txBody>
                    <a:bodyPr/>
                    <a:p>
                      <a:pPr algn="just" indent="0" lvl="0" marL="0" rtl="0">
                        <a:lnSpc>
                          <a:spcPct val="115000"/>
                        </a:lnSpc>
                        <a:spcBef>
                          <a:spcPts val="0"/>
                        </a:spcBef>
                        <a:spcAft>
                          <a:spcPts val="0"/>
                        </a:spcAft>
                        <a:buNone/>
                      </a:pPr>
                      <a:r>
                        <a:rPr b="1" dirty="0" sz="1000" lang="en-US">
                          <a:solidFill>
                            <a:schemeClr val="dk1"/>
                          </a:solidFill>
                        </a:rPr>
                        <a:t>Vapor Pressure Gas Springs: Use gas spring fluid with high vapor pressure to maintain correct orientation during low-light conditions.</a:t>
                      </a:r>
                      <a:endParaRPr b="1" dirty="0" sz="1000"/>
                    </a:p>
                  </a:txBody>
                  <a:tcPr marL="68575" marR="68575" marT="91425" marB="91425">
                    <a:lnL w="7625" cap="flat" cmpd="sng">
                      <a:solidFill>
                        <a:srgbClr val="9CC2E5"/>
                      </a:solidFill>
                      <a:prstDash val="solid"/>
                      <a:round/>
                      <a:headEnd type="none" w="sm" len="sm"/>
                      <a:tailEnd type="none" w="sm" len="sm"/>
                    </a:lnL>
                    <a:lnR w="7625" cap="flat" cmpd="sng">
                      <a:solidFill>
                        <a:srgbClr val="9CC2E5"/>
                      </a:solidFill>
                      <a:prstDash val="solid"/>
                      <a:round/>
                      <a:headEnd type="none" w="sm" len="sm"/>
                      <a:tailEnd type="none" w="sm" len="sm"/>
                    </a:lnR>
                    <a:lnT w="7625" cap="flat" cmpd="sng">
                      <a:solidFill>
                        <a:srgbClr val="9CC2E5"/>
                      </a:solidFill>
                      <a:prstDash val="solid"/>
                      <a:round/>
                      <a:headEnd type="none" w="sm" len="sm"/>
                      <a:tailEnd type="none" w="sm" len="sm"/>
                    </a:lnT>
                    <a:lnB w="7625" cap="flat" cmpd="sng">
                      <a:solidFill>
                        <a:srgbClr val="9CC2E5"/>
                      </a:solidFill>
                      <a:prstDash val="solid"/>
                      <a:round/>
                      <a:headEnd type="none" w="sm" len="sm"/>
                      <a:tailEnd type="none" w="sm" len="sm"/>
                    </a:lnB>
                  </a:tcPr>
                </a:tc>
                <a:tc hMerge="1">
                  <a:txBody>
                    <a:bodyPr/>
                    <a:p>
                      <a:endParaRPr lang="en-US"/>
                    </a:p>
                  </a:txBody>
                </a:tc>
              </a:tr>
            </a:tbl>
          </a:graphicData>
        </a:graphic>
      </p:graphicFrame>
      <p:sp>
        <p:nvSpPr>
          <p:cNvPr id="1048638" name="Google Shape;143;p16"/>
          <p:cNvSpPr/>
          <p:nvPr/>
        </p:nvSpPr>
        <p:spPr>
          <a:xfrm>
            <a:off x="0" y="6354762"/>
            <a:ext cx="12191999" cy="503238"/>
          </a:xfrm>
          <a:prstGeom prst="rect"/>
          <a:solidFill>
            <a:srgbClr val="0070C0"/>
          </a:solidFill>
          <a:ln>
            <a:noFill/>
          </a:ln>
          <a:effectLst>
            <a:outerShdw dir="5400000" dist="23000" rotWithShape="0">
              <a:srgbClr val="808080">
                <a:alpha val="34901"/>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Calibri"/>
              <a:buNone/>
            </a:pPr>
            <a:endParaRPr b="0" cap="none" sz="1800" i="0" strike="noStrike" u="none">
              <a:solidFill>
                <a:srgbClr val="953734"/>
              </a:solidFill>
              <a:latin typeface="Calibri"/>
              <a:ea typeface="Calibri"/>
              <a:cs typeface="Calibri"/>
              <a:sym typeface="Calibri"/>
            </a:endParaRPr>
          </a:p>
        </p:txBody>
      </p:sp>
      <p:sp>
        <p:nvSpPr>
          <p:cNvPr id="1048639" name="Google Shape;144;p16"/>
          <p:cNvSpPr txBox="1">
            <a:spLocks noGrp="1"/>
          </p:cNvSpPr>
          <p:nvPr>
            <p:ph type="title"/>
          </p:nvPr>
        </p:nvSpPr>
        <p:spPr>
          <a:xfrm>
            <a:off x="609600" y="-47625"/>
            <a:ext cx="10972800" cy="1143000"/>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b="1" sz="3600" lang="en-US">
                <a:latin typeface="Times New Roman"/>
                <a:ea typeface="Times New Roman"/>
                <a:cs typeface="Times New Roman"/>
                <a:sym typeface="Times New Roman"/>
              </a:rPr>
              <a:t>FEASIBILITY AND VIABILITY</a:t>
            </a:r>
          </a:p>
        </p:txBody>
      </p:sp>
      <p:sp>
        <p:nvSpPr>
          <p:cNvPr id="1048640" name="Google Shape;145;p16"/>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p>
            <a:pPr algn="r" indent="0" lvl="0" marL="0" marR="0" rtl="0">
              <a:lnSpc>
                <a:spcPct val="100000"/>
              </a:lnSpc>
              <a:spcBef>
                <a:spcPts val="0"/>
              </a:spcBef>
              <a:spcAft>
                <a:spcPts val="0"/>
              </a:spcAft>
              <a:buClr>
                <a:srgbClr val="FFFFFF"/>
              </a:buClr>
              <a:buSzPts val="1200"/>
              <a:buFont typeface="Oswald"/>
              <a:buNone/>
            </a:pPr>
            <a:fld id="{00000000-1234-1234-1234-123412341234}" type="slidenum">
              <a:rPr b="1" cap="none" sz="1200" i="0" lang="en-US" strike="noStrike" u="none">
                <a:solidFill>
                  <a:srgbClr val="FFFFFF"/>
                </a:solidFill>
                <a:latin typeface="Oswald"/>
                <a:ea typeface="Oswald"/>
                <a:cs typeface="Oswald"/>
                <a:sym typeface="Oswald"/>
              </a:rPr>
              <a:t>4</a:t>
            </a:fld>
            <a:endParaRPr b="1" cap="none" sz="1200" i="0" strike="noStrike" u="none">
              <a:solidFill>
                <a:srgbClr val="FFFFFF"/>
              </a:solidFill>
              <a:latin typeface="Oswald"/>
              <a:ea typeface="Oswald"/>
              <a:cs typeface="Oswald"/>
              <a:sym typeface="Oswald"/>
            </a:endParaRPr>
          </a:p>
        </p:txBody>
      </p:sp>
      <p:sp>
        <p:nvSpPr>
          <p:cNvPr id="1048641" name="Google Shape;146;p16"/>
          <p:cNvSpPr txBox="1">
            <a:spLocks noGrp="1"/>
          </p:cNvSpPr>
          <p:nvPr>
            <p:ph type="ftr" idx="11"/>
          </p:nvPr>
        </p:nvSpPr>
        <p:spPr>
          <a:xfrm>
            <a:off x="4648200" y="6356353"/>
            <a:ext cx="3204000" cy="365125"/>
          </a:xfrm>
          <a:prstGeom prst="rect"/>
          <a:no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FFFFFF"/>
              </a:buClr>
              <a:buSzPts val="1200"/>
              <a:buFont typeface="Oswald"/>
              <a:buNone/>
            </a:pPr>
            <a:r>
              <a:rPr b="0" cap="none" sz="1200" i="0" lang="en-US" strike="noStrike" u="none">
                <a:solidFill>
                  <a:srgbClr val="FFFFFF"/>
                </a:solidFill>
                <a:latin typeface="Oswald"/>
                <a:ea typeface="Oswald"/>
                <a:cs typeface="Oswald"/>
                <a:sym typeface="Oswald"/>
              </a:rPr>
              <a:t>@SIH Idea submission- Template</a:t>
            </a:r>
            <a:endParaRPr b="0" cap="none" sz="1200" i="0" strike="noStrike" u="none">
              <a:solidFill>
                <a:srgbClr val="FFFFFF"/>
              </a:solidFill>
              <a:latin typeface="Oswald"/>
              <a:ea typeface="Oswald"/>
              <a:cs typeface="Oswald"/>
              <a:sym typeface="Oswald"/>
            </a:endParaRPr>
          </a:p>
        </p:txBody>
      </p:sp>
      <p:pic>
        <p:nvPicPr>
          <p:cNvPr id="2097160" name="Google Shape;147;p16"/>
          <p:cNvPicPr preferRelativeResize="0">
            <a:picLocks/>
          </p:cNvPicPr>
          <p:nvPr/>
        </p:nvPicPr>
        <p:blipFill rotWithShape="1">
          <a:blip xmlns:r="http://schemas.openxmlformats.org/officeDocument/2006/relationships" r:embed="rId1">
            <a:alphaModFix/>
          </a:blip>
          <a:srcRect/>
          <a:stretch>
            <a:fillRect/>
          </a:stretch>
        </p:blipFill>
        <p:spPr>
          <a:xfrm>
            <a:off x="9803911" y="81376"/>
            <a:ext cx="2246575" cy="1149075"/>
          </a:xfrm>
          <a:prstGeom prst="rect"/>
          <a:noFill/>
          <a:ln>
            <a:noFill/>
          </a:ln>
        </p:spPr>
      </p:pic>
      <p:sp>
        <p:nvSpPr>
          <p:cNvPr id="1048642" name="Google Shape;148;p16" descr="Your startup LOGO"/>
          <p:cNvSpPr/>
          <p:nvPr/>
        </p:nvSpPr>
        <p:spPr>
          <a:xfrm>
            <a:off x="329773" y="252246"/>
            <a:ext cx="1251857" cy="807334"/>
          </a:xfrm>
          <a:prstGeom prst="ellipse"/>
          <a:solidFill>
            <a:schemeClr val="lt1"/>
          </a:solidFill>
          <a:ln w="25400" cap="flat" cmpd="sng">
            <a:solidFill>
              <a:schemeClr val="accent4"/>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Your Team Name</a:t>
            </a:r>
            <a:endParaRPr sz="1800">
              <a:solidFill>
                <a:schemeClr val="dk1"/>
              </a:solidFill>
              <a:latin typeface="Calibri"/>
              <a:ea typeface="Calibri"/>
              <a:cs typeface="Calibri"/>
              <a:sym typeface="Calibri"/>
            </a:endParaRPr>
          </a:p>
        </p:txBody>
      </p:sp>
      <p:pic>
        <p:nvPicPr>
          <p:cNvPr id="2097161" name="Google Shape;149;p16"/>
          <p:cNvPicPr preferRelativeResize="0">
            <a:picLocks/>
          </p:cNvPicPr>
          <p:nvPr/>
        </p:nvPicPr>
        <p:blipFill>
          <a:blip xmlns:r="http://schemas.openxmlformats.org/officeDocument/2006/relationships" r:embed="rId2">
            <a:alphaModFix/>
          </a:blip>
          <a:stretch>
            <a:fillRect/>
          </a:stretch>
        </p:blipFill>
        <p:spPr>
          <a:xfrm>
            <a:off x="203000" y="120600"/>
            <a:ext cx="1839475" cy="977225"/>
          </a:xfrm>
          <a:prstGeom prst="rect"/>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Shape 154"/>
        <p:cNvGrpSpPr/>
        <p:nvPr/>
      </p:nvGrpSpPr>
      <p:grpSpPr>
        <a:xfrm>
          <a:off x="0" y="0"/>
          <a:ext cx="0" cy="0"/>
          <a:chOff x="0" y="0"/>
          <a:chExt cx="0" cy="0"/>
        </a:xfrm>
      </p:grpSpPr>
      <p:sp>
        <p:nvSpPr>
          <p:cNvPr id="1048646" name="Google Shape;155;p17"/>
          <p:cNvSpPr/>
          <p:nvPr/>
        </p:nvSpPr>
        <p:spPr>
          <a:xfrm>
            <a:off x="0" y="6354762"/>
            <a:ext cx="12191999" cy="503238"/>
          </a:xfrm>
          <a:prstGeom prst="rect"/>
          <a:solidFill>
            <a:srgbClr val="0070C0"/>
          </a:solidFill>
          <a:ln>
            <a:noFill/>
          </a:ln>
          <a:effectLst>
            <a:outerShdw dir="5400000" dist="23000" rotWithShape="0">
              <a:srgbClr val="808080">
                <a:alpha val="34901"/>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Calibri"/>
              <a:buNone/>
            </a:pPr>
            <a:endParaRPr b="0" cap="none" sz="1800" i="0" strike="noStrike" u="none">
              <a:solidFill>
                <a:srgbClr val="953734"/>
              </a:solidFill>
              <a:latin typeface="Calibri"/>
              <a:ea typeface="Calibri"/>
              <a:cs typeface="Calibri"/>
              <a:sym typeface="Calibri"/>
            </a:endParaRPr>
          </a:p>
        </p:txBody>
      </p:sp>
      <p:sp>
        <p:nvSpPr>
          <p:cNvPr id="1048647" name="Google Shape;156;p17"/>
          <p:cNvSpPr txBox="1">
            <a:spLocks noGrp="1"/>
          </p:cNvSpPr>
          <p:nvPr>
            <p:ph type="title"/>
          </p:nvPr>
        </p:nvSpPr>
        <p:spPr>
          <a:xfrm>
            <a:off x="609600" y="-47625"/>
            <a:ext cx="10972800" cy="1143000"/>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b="1" sz="3600" lang="en-US">
                <a:latin typeface="Times New Roman"/>
                <a:ea typeface="Times New Roman"/>
                <a:cs typeface="Times New Roman"/>
                <a:sym typeface="Times New Roman"/>
              </a:rPr>
              <a:t>IMPACT AND BENEFITS</a:t>
            </a:r>
          </a:p>
        </p:txBody>
      </p:sp>
      <p:sp>
        <p:nvSpPr>
          <p:cNvPr id="1048648" name="Google Shape;157;p17"/>
          <p:cNvSpPr txBox="1"/>
          <p:nvPr/>
        </p:nvSpPr>
        <p:spPr>
          <a:xfrm>
            <a:off x="863175" y="1373725"/>
            <a:ext cx="11264700" cy="4942800"/>
          </a:xfrm>
          <a:prstGeom prst="rect"/>
          <a:noFill/>
          <a:ln>
            <a:noFill/>
          </a:ln>
        </p:spPr>
        <p:txBody>
          <a:bodyPr anchor="t" anchorCtr="0" bIns="45700" lIns="91425" rIns="91425" spcFirstLastPara="1" tIns="45700" wrap="square">
            <a:spAutoFit/>
          </a:bodyPr>
          <a:p>
            <a:pPr algn="just" indent="0" lvl="0" marL="0" rtl="0">
              <a:lnSpc>
                <a:spcPct val="150000"/>
              </a:lnSpc>
              <a:spcBef>
                <a:spcPts val="0"/>
              </a:spcBef>
              <a:spcAft>
                <a:spcPts val="0"/>
              </a:spcAft>
              <a:buNone/>
            </a:pPr>
            <a:r>
              <a:rPr b="1" sz="1500" lang="en-US">
                <a:solidFill>
                  <a:schemeClr val="dk1"/>
                </a:solidFill>
              </a:rPr>
              <a:t>Increased En</a:t>
            </a:r>
            <a:r>
              <a:rPr b="1" lang="en-US">
                <a:solidFill>
                  <a:schemeClr val="dk1"/>
                </a:solidFill>
              </a:rPr>
              <a:t>ergy Production</a:t>
            </a:r>
            <a:r>
              <a:rPr lang="en-US">
                <a:solidFill>
                  <a:schemeClr val="dk1"/>
                </a:solidFill>
              </a:rPr>
              <a:t>:</a:t>
            </a:r>
            <a:endParaRPr>
              <a:solidFill>
                <a:schemeClr val="dk1"/>
              </a:solidFill>
            </a:endParaRPr>
          </a:p>
          <a:p>
            <a:pPr algn="just" indent="0" lvl="0" marL="457200" rtl="0">
              <a:lnSpc>
                <a:spcPct val="150000"/>
              </a:lnSpc>
              <a:spcBef>
                <a:spcPts val="0"/>
              </a:spcBef>
              <a:spcAft>
                <a:spcPts val="0"/>
              </a:spcAft>
              <a:buNone/>
            </a:pPr>
            <a:r>
              <a:rPr lang="en-US">
                <a:solidFill>
                  <a:schemeClr val="dk1"/>
                </a:solidFill>
              </a:rPr>
              <a:t>Non-electric solar trackers allow panels to follow the sun’s path throughout the day. By doing so, they maximize solar absorption.</a:t>
            </a:r>
            <a:endParaRPr>
              <a:solidFill>
                <a:schemeClr val="dk1"/>
              </a:solidFill>
            </a:endParaRPr>
          </a:p>
          <a:p>
            <a:pPr algn="just" indent="0" lvl="0" marL="457200" rtl="0">
              <a:lnSpc>
                <a:spcPct val="150000"/>
              </a:lnSpc>
              <a:spcBef>
                <a:spcPts val="0"/>
              </a:spcBef>
              <a:spcAft>
                <a:spcPts val="0"/>
              </a:spcAft>
              <a:buNone/>
            </a:pPr>
            <a:r>
              <a:rPr lang="en-US">
                <a:solidFill>
                  <a:schemeClr val="dk1"/>
                </a:solidFill>
              </a:rPr>
              <a:t>This dual-axis tracker, which adjusts seasonal changes, can add up to 45% more electricity production</a:t>
            </a:r>
            <a:r>
              <a:rPr baseline="30000" lang="en-US" u="sng">
                <a:solidFill>
                  <a:schemeClr val="hlink"/>
                </a:solidFill>
                <a:hlinkClick r:id="rId1"/>
              </a:rPr>
              <a:t>1</a:t>
            </a:r>
            <a:r>
              <a:rPr baseline="30000" lang="en-US" u="sng">
                <a:solidFill>
                  <a:schemeClr val="hlink"/>
                </a:solidFill>
                <a:hlinkClick r:id="rId2"/>
              </a:rPr>
              <a:t>2</a:t>
            </a:r>
            <a:r>
              <a:rPr lang="en-US">
                <a:solidFill>
                  <a:schemeClr val="dk1"/>
                </a:solidFill>
              </a:rPr>
              <a:t>.</a:t>
            </a:r>
            <a:endParaRPr>
              <a:solidFill>
                <a:schemeClr val="dk1"/>
              </a:solidFill>
            </a:endParaRPr>
          </a:p>
          <a:p>
            <a:pPr algn="just" indent="0" lvl="0" marL="0" rtl="0">
              <a:lnSpc>
                <a:spcPct val="150000"/>
              </a:lnSpc>
              <a:spcBef>
                <a:spcPts val="0"/>
              </a:spcBef>
              <a:spcAft>
                <a:spcPts val="0"/>
              </a:spcAft>
              <a:buNone/>
            </a:pPr>
            <a:r>
              <a:rPr b="1" lang="en-US">
                <a:solidFill>
                  <a:schemeClr val="dk1"/>
                </a:solidFill>
              </a:rPr>
              <a:t>Cost-Effectiveness</a:t>
            </a:r>
            <a:r>
              <a:rPr lang="en-US">
                <a:solidFill>
                  <a:schemeClr val="dk1"/>
                </a:solidFill>
              </a:rPr>
              <a:t>:</a:t>
            </a:r>
            <a:endParaRPr>
              <a:solidFill>
                <a:schemeClr val="dk1"/>
              </a:solidFill>
            </a:endParaRPr>
          </a:p>
          <a:p>
            <a:pPr algn="just" indent="0" lvl="0" marL="457200" rtl="0">
              <a:lnSpc>
                <a:spcPct val="150000"/>
              </a:lnSpc>
              <a:spcBef>
                <a:spcPts val="0"/>
              </a:spcBef>
              <a:spcAft>
                <a:spcPts val="0"/>
              </a:spcAft>
              <a:buNone/>
            </a:pPr>
            <a:r>
              <a:rPr lang="en-US">
                <a:solidFill>
                  <a:schemeClr val="dk1"/>
                </a:solidFill>
              </a:rPr>
              <a:t>The proposed Solar Tracking System strikes a balance between energy yield and installation/maintenance costs. While it is not as expensive as fully motorized electric trackers it still provide significant efficiency gain.</a:t>
            </a:r>
            <a:endParaRPr>
              <a:solidFill>
                <a:schemeClr val="dk1"/>
              </a:solidFill>
            </a:endParaRPr>
          </a:p>
          <a:p>
            <a:pPr algn="just" indent="0" lvl="0" marL="0" rtl="0">
              <a:lnSpc>
                <a:spcPct val="150000"/>
              </a:lnSpc>
              <a:spcBef>
                <a:spcPts val="0"/>
              </a:spcBef>
              <a:spcAft>
                <a:spcPts val="0"/>
              </a:spcAft>
              <a:buNone/>
            </a:pPr>
            <a:r>
              <a:rPr b="1" lang="en-US">
                <a:solidFill>
                  <a:schemeClr val="dk1"/>
                </a:solidFill>
              </a:rPr>
              <a:t>Reduced Reliance on Electrical Components</a:t>
            </a:r>
            <a:r>
              <a:rPr lang="en-US">
                <a:solidFill>
                  <a:schemeClr val="dk1"/>
                </a:solidFill>
              </a:rPr>
              <a:t>:</a:t>
            </a:r>
            <a:endParaRPr>
              <a:solidFill>
                <a:schemeClr val="dk1"/>
              </a:solidFill>
            </a:endParaRPr>
          </a:p>
          <a:p>
            <a:pPr algn="just" indent="0" lvl="0" marL="457200" rtl="0">
              <a:lnSpc>
                <a:spcPct val="150000"/>
              </a:lnSpc>
              <a:spcBef>
                <a:spcPts val="0"/>
              </a:spcBef>
              <a:spcAft>
                <a:spcPts val="0"/>
              </a:spcAft>
              <a:buNone/>
            </a:pPr>
            <a:r>
              <a:rPr lang="en-US">
                <a:solidFill>
                  <a:schemeClr val="dk1"/>
                </a:solidFill>
              </a:rPr>
              <a:t>Differential pressure control trackers don’t rely on any electric components.</a:t>
            </a:r>
            <a:endParaRPr>
              <a:solidFill>
                <a:schemeClr val="dk1"/>
              </a:solidFill>
            </a:endParaRPr>
          </a:p>
          <a:p>
            <a:pPr algn="just" indent="0" lvl="0" marL="457200" rtl="0">
              <a:lnSpc>
                <a:spcPct val="150000"/>
              </a:lnSpc>
              <a:spcBef>
                <a:spcPts val="0"/>
              </a:spcBef>
              <a:spcAft>
                <a:spcPts val="0"/>
              </a:spcAft>
              <a:buNone/>
            </a:pPr>
            <a:r>
              <a:rPr lang="en-US">
                <a:solidFill>
                  <a:schemeClr val="dk1"/>
                </a:solidFill>
              </a:rPr>
              <a:t>This simplicity means fewer components to maintain and potentially replace over time.</a:t>
            </a:r>
            <a:endParaRPr>
              <a:solidFill>
                <a:schemeClr val="dk1"/>
              </a:solidFill>
            </a:endParaRPr>
          </a:p>
          <a:p>
            <a:pPr algn="just" indent="0" lvl="0" marL="0" rtl="0">
              <a:lnSpc>
                <a:spcPct val="150000"/>
              </a:lnSpc>
              <a:spcBef>
                <a:spcPts val="0"/>
              </a:spcBef>
              <a:spcAft>
                <a:spcPts val="0"/>
              </a:spcAft>
              <a:buNone/>
            </a:pPr>
            <a:r>
              <a:rPr b="1" lang="en-US">
                <a:solidFill>
                  <a:schemeClr val="dk1"/>
                </a:solidFill>
              </a:rPr>
              <a:t>Lower Maintenance Costs</a:t>
            </a:r>
            <a:r>
              <a:rPr lang="en-US">
                <a:solidFill>
                  <a:schemeClr val="dk1"/>
                </a:solidFill>
              </a:rPr>
              <a:t>:</a:t>
            </a:r>
            <a:endParaRPr>
              <a:solidFill>
                <a:schemeClr val="dk1"/>
              </a:solidFill>
            </a:endParaRPr>
          </a:p>
          <a:p>
            <a:pPr algn="just" indent="0" lvl="0" marL="457200" rtl="0">
              <a:lnSpc>
                <a:spcPct val="150000"/>
              </a:lnSpc>
              <a:spcBef>
                <a:spcPts val="0"/>
              </a:spcBef>
              <a:spcAft>
                <a:spcPts val="0"/>
              </a:spcAft>
              <a:buNone/>
            </a:pPr>
            <a:r>
              <a:rPr lang="en-US">
                <a:solidFill>
                  <a:schemeClr val="dk1"/>
                </a:solidFill>
              </a:rPr>
              <a:t>Since there are no electrical parts so maintenance becomes less intensive.</a:t>
            </a:r>
            <a:endParaRPr>
              <a:solidFill>
                <a:schemeClr val="dk1"/>
              </a:solidFill>
            </a:endParaRPr>
          </a:p>
          <a:p>
            <a:pPr algn="just" indent="0" lvl="0" marL="457200" rtl="0">
              <a:lnSpc>
                <a:spcPct val="150000"/>
              </a:lnSpc>
              <a:spcBef>
                <a:spcPts val="0"/>
              </a:spcBef>
              <a:spcAft>
                <a:spcPts val="0"/>
              </a:spcAft>
              <a:buNone/>
            </a:pPr>
            <a:r>
              <a:rPr lang="en-US">
                <a:solidFill>
                  <a:schemeClr val="dk1"/>
                </a:solidFill>
              </a:rPr>
              <a:t>No motors to oil, no circuits to troubleshoot—just good ol’ sun-following ingenuity.</a:t>
            </a:r>
            <a:endParaRPr>
              <a:solidFill>
                <a:schemeClr val="dk1"/>
              </a:solidFill>
            </a:endParaRPr>
          </a:p>
          <a:p>
            <a:pPr algn="just" indent="0" lvl="0" marL="0" rtl="0">
              <a:lnSpc>
                <a:spcPct val="150000"/>
              </a:lnSpc>
              <a:spcBef>
                <a:spcPts val="0"/>
              </a:spcBef>
              <a:spcAft>
                <a:spcPts val="0"/>
              </a:spcAft>
              <a:buNone/>
            </a:pPr>
            <a:r>
              <a:rPr b="1" lang="en-US">
                <a:solidFill>
                  <a:schemeClr val="dk1"/>
                </a:solidFill>
              </a:rPr>
              <a:t>Sustainability and Accessibility</a:t>
            </a:r>
            <a:r>
              <a:rPr lang="en-US">
                <a:solidFill>
                  <a:schemeClr val="dk1"/>
                </a:solidFill>
              </a:rPr>
              <a:t>:</a:t>
            </a:r>
            <a:endParaRPr>
              <a:solidFill>
                <a:schemeClr val="dk1"/>
              </a:solidFill>
            </a:endParaRPr>
          </a:p>
          <a:p>
            <a:pPr algn="just" indent="0" lvl="0" marL="457200" rtl="0">
              <a:lnSpc>
                <a:spcPct val="150000"/>
              </a:lnSpc>
              <a:spcBef>
                <a:spcPts val="0"/>
              </a:spcBef>
              <a:spcAft>
                <a:spcPts val="0"/>
              </a:spcAft>
              <a:buNone/>
            </a:pPr>
            <a:r>
              <a:rPr lang="en-US">
                <a:solidFill>
                  <a:schemeClr val="dk1"/>
                </a:solidFill>
              </a:rPr>
              <a:t>By reducing reliance on electrical components, this  tracker contribute to sustainable energy practices.</a:t>
            </a:r>
            <a:endParaRPr>
              <a:solidFill>
                <a:schemeClr val="dk1"/>
              </a:solidFill>
            </a:endParaRPr>
          </a:p>
          <a:p>
            <a:pPr algn="just" indent="0" lvl="0" marL="457200" rtl="0">
              <a:lnSpc>
                <a:spcPct val="150000"/>
              </a:lnSpc>
              <a:spcBef>
                <a:spcPts val="0"/>
              </a:spcBef>
              <a:spcAft>
                <a:spcPts val="0"/>
              </a:spcAft>
              <a:buNone/>
            </a:pPr>
            <a:r>
              <a:rPr lang="en-US">
                <a:solidFill>
                  <a:schemeClr val="dk1"/>
                </a:solidFill>
              </a:rPr>
              <a:t>Plus, they make solar energy more accessible to a wider range of users, including those who might not have easy access to electricity.</a:t>
            </a:r>
            <a:endParaRPr>
              <a:solidFill>
                <a:schemeClr val="dk1"/>
              </a:solidFill>
            </a:endParaRPr>
          </a:p>
          <a:p>
            <a:pPr algn="just" indent="0" lvl="0" marL="0" marR="0" rtl="0">
              <a:lnSpc>
                <a:spcPct val="100000"/>
              </a:lnSpc>
              <a:spcBef>
                <a:spcPts val="0"/>
              </a:spcBef>
              <a:spcAft>
                <a:spcPts val="0"/>
              </a:spcAft>
              <a:buNone/>
            </a:pPr>
          </a:p>
        </p:txBody>
      </p:sp>
      <p:sp>
        <p:nvSpPr>
          <p:cNvPr id="1048649" name="Google Shape;158;p17"/>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p>
            <a:pPr algn="r" indent="0" lvl="0" marL="0" marR="0" rtl="0">
              <a:lnSpc>
                <a:spcPct val="100000"/>
              </a:lnSpc>
              <a:spcBef>
                <a:spcPts val="0"/>
              </a:spcBef>
              <a:spcAft>
                <a:spcPts val="0"/>
              </a:spcAft>
              <a:buClr>
                <a:srgbClr val="FFFFFF"/>
              </a:buClr>
              <a:buSzPts val="1200"/>
              <a:buFont typeface="Oswald"/>
              <a:buNone/>
            </a:pPr>
            <a:fld id="{00000000-1234-1234-1234-123412341234}" type="slidenum">
              <a:rPr b="1" cap="none" sz="1200" i="0" lang="en-US" strike="noStrike" u="none">
                <a:solidFill>
                  <a:srgbClr val="FFFFFF"/>
                </a:solidFill>
                <a:latin typeface="Oswald"/>
                <a:ea typeface="Oswald"/>
                <a:cs typeface="Oswald"/>
                <a:sym typeface="Oswald"/>
              </a:rPr>
              <a:t>5</a:t>
            </a:fld>
            <a:endParaRPr b="1" cap="none" sz="1200" i="0" strike="noStrike" u="none">
              <a:solidFill>
                <a:srgbClr val="FFFFFF"/>
              </a:solidFill>
              <a:latin typeface="Oswald"/>
              <a:ea typeface="Oswald"/>
              <a:cs typeface="Oswald"/>
              <a:sym typeface="Oswald"/>
            </a:endParaRPr>
          </a:p>
        </p:txBody>
      </p:sp>
      <p:sp>
        <p:nvSpPr>
          <p:cNvPr id="1048650" name="Google Shape;159;p17"/>
          <p:cNvSpPr txBox="1">
            <a:spLocks noGrp="1"/>
          </p:cNvSpPr>
          <p:nvPr>
            <p:ph type="ftr" idx="11"/>
          </p:nvPr>
        </p:nvSpPr>
        <p:spPr>
          <a:xfrm>
            <a:off x="4648200" y="6356353"/>
            <a:ext cx="3204000" cy="365125"/>
          </a:xfrm>
          <a:prstGeom prst="rect"/>
          <a:no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FFFFFF"/>
              </a:buClr>
              <a:buSzPts val="1200"/>
              <a:buFont typeface="Oswald"/>
              <a:buNone/>
            </a:pPr>
            <a:r>
              <a:rPr b="0" cap="none" sz="1200" i="0" lang="en-US" strike="noStrike" u="none">
                <a:solidFill>
                  <a:srgbClr val="FFFFFF"/>
                </a:solidFill>
                <a:latin typeface="Oswald"/>
                <a:ea typeface="Oswald"/>
                <a:cs typeface="Oswald"/>
                <a:sym typeface="Oswald"/>
              </a:rPr>
              <a:t>@SIH Idea submission- Template</a:t>
            </a:r>
            <a:endParaRPr b="0" cap="none" sz="1200" i="0" strike="noStrike" u="none">
              <a:solidFill>
                <a:srgbClr val="FFFFFF"/>
              </a:solidFill>
              <a:latin typeface="Oswald"/>
              <a:ea typeface="Oswald"/>
              <a:cs typeface="Oswald"/>
              <a:sym typeface="Oswald"/>
            </a:endParaRPr>
          </a:p>
        </p:txBody>
      </p:sp>
      <p:pic>
        <p:nvPicPr>
          <p:cNvPr id="2097162" name="Google Shape;160;p17"/>
          <p:cNvPicPr preferRelativeResize="0">
            <a:picLocks/>
          </p:cNvPicPr>
          <p:nvPr/>
        </p:nvPicPr>
        <p:blipFill rotWithShape="1">
          <a:blip xmlns:r="http://schemas.openxmlformats.org/officeDocument/2006/relationships" r:embed="rId3">
            <a:alphaModFix/>
          </a:blip>
          <a:srcRect/>
          <a:stretch>
            <a:fillRect/>
          </a:stretch>
        </p:blipFill>
        <p:spPr>
          <a:xfrm>
            <a:off x="9803911" y="81376"/>
            <a:ext cx="2246575" cy="1149075"/>
          </a:xfrm>
          <a:prstGeom prst="rect"/>
          <a:noFill/>
          <a:ln>
            <a:noFill/>
          </a:ln>
        </p:spPr>
      </p:pic>
      <p:sp>
        <p:nvSpPr>
          <p:cNvPr id="1048651" name="Google Shape;161;p17" descr="Your startup LOGO"/>
          <p:cNvSpPr/>
          <p:nvPr/>
        </p:nvSpPr>
        <p:spPr>
          <a:xfrm>
            <a:off x="329773" y="252246"/>
            <a:ext cx="1251857" cy="807334"/>
          </a:xfrm>
          <a:prstGeom prst="ellipse"/>
          <a:solidFill>
            <a:schemeClr val="lt1"/>
          </a:solidFill>
          <a:ln w="25400" cap="flat" cmpd="sng">
            <a:solidFill>
              <a:schemeClr val="accent4"/>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Your Team Name</a:t>
            </a:r>
            <a:endParaRPr sz="1800">
              <a:solidFill>
                <a:schemeClr val="dk1"/>
              </a:solidFill>
              <a:latin typeface="Calibri"/>
              <a:ea typeface="Calibri"/>
              <a:cs typeface="Calibri"/>
              <a:sym typeface="Calibri"/>
            </a:endParaRPr>
          </a:p>
        </p:txBody>
      </p:sp>
      <p:pic>
        <p:nvPicPr>
          <p:cNvPr id="2097163" name="Google Shape;162;p17"/>
          <p:cNvPicPr preferRelativeResize="0">
            <a:picLocks/>
          </p:cNvPicPr>
          <p:nvPr/>
        </p:nvPicPr>
        <p:blipFill>
          <a:blip xmlns:r="http://schemas.openxmlformats.org/officeDocument/2006/relationships" r:embed="rId4">
            <a:alphaModFix/>
          </a:blip>
          <a:stretch>
            <a:fillRect/>
          </a:stretch>
        </p:blipFill>
        <p:spPr>
          <a:xfrm>
            <a:off x="203000" y="120600"/>
            <a:ext cx="1839475" cy="977225"/>
          </a:xfrm>
          <a:prstGeom prst="rect"/>
          <a:noFill/>
          <a:ln>
            <a:noFill/>
          </a:ln>
        </p:spPr>
      </p:pic>
      <p:sp>
        <p:nvSpPr>
          <p:cNvPr id="1048652" name="Google Shape;163;p17"/>
          <p:cNvSpPr/>
          <p:nvPr/>
        </p:nvSpPr>
        <p:spPr>
          <a:xfrm>
            <a:off x="214777" y="1528754"/>
            <a:ext cx="177900" cy="1060500"/>
          </a:xfrm>
          <a:prstGeom prst="rect"/>
          <a:solidFill>
            <a:srgbClr val="840D35"/>
          </a:solidFill>
          <a:ln>
            <a:noFill/>
          </a:ln>
        </p:spPr>
        <p:txBody>
          <a:bodyPr anchor="ctr" anchorCtr="0" bIns="121900" lIns="121900" rIns="121900" spcFirstLastPara="1" tIns="121900" wrap="square">
            <a:noAutofit/>
          </a:bodyPr>
          <a:p>
            <a:pPr algn="l" indent="0" lvl="0" marL="0" rtl="0">
              <a:spcBef>
                <a:spcPts val="0"/>
              </a:spcBef>
              <a:spcAft>
                <a:spcPts val="0"/>
              </a:spcAft>
              <a:buNone/>
            </a:pPr>
          </a:p>
        </p:txBody>
      </p:sp>
      <p:sp>
        <p:nvSpPr>
          <p:cNvPr id="1048653" name="Google Shape;164;p17"/>
          <p:cNvSpPr/>
          <p:nvPr/>
        </p:nvSpPr>
        <p:spPr>
          <a:xfrm>
            <a:off x="214777" y="2519354"/>
            <a:ext cx="177900" cy="1060500"/>
          </a:xfrm>
          <a:prstGeom prst="rect"/>
          <a:solidFill>
            <a:srgbClr val="840D35"/>
          </a:solidFill>
          <a:ln>
            <a:noFill/>
          </a:ln>
        </p:spPr>
        <p:txBody>
          <a:bodyPr anchor="ctr" anchorCtr="0" bIns="121900" lIns="121900" rIns="121900" spcFirstLastPara="1" tIns="121900" wrap="square">
            <a:noAutofit/>
          </a:bodyPr>
          <a:p>
            <a:pPr algn="l" indent="0" lvl="0" marL="0" rtl="0">
              <a:spcBef>
                <a:spcPts val="0"/>
              </a:spcBef>
              <a:spcAft>
                <a:spcPts val="0"/>
              </a:spcAft>
              <a:buNone/>
            </a:pPr>
          </a:p>
        </p:txBody>
      </p:sp>
      <p:sp>
        <p:nvSpPr>
          <p:cNvPr id="1048654" name="Google Shape;165;p17"/>
          <p:cNvSpPr/>
          <p:nvPr/>
        </p:nvSpPr>
        <p:spPr>
          <a:xfrm>
            <a:off x="217252" y="3453384"/>
            <a:ext cx="177900" cy="1060500"/>
          </a:xfrm>
          <a:prstGeom prst="rect"/>
          <a:solidFill>
            <a:srgbClr val="C2C2C2"/>
          </a:solidFill>
          <a:ln>
            <a:noFill/>
          </a:ln>
        </p:spPr>
        <p:txBody>
          <a:bodyPr anchor="ctr" anchorCtr="0" bIns="121900" lIns="121900" rIns="121900" spcFirstLastPara="1" tIns="121900" wrap="square">
            <a:noAutofit/>
          </a:bodyPr>
          <a:p>
            <a:pPr algn="l" indent="0" lvl="0" marL="0" rtl="0">
              <a:spcBef>
                <a:spcPts val="0"/>
              </a:spcBef>
              <a:spcAft>
                <a:spcPts val="0"/>
              </a:spcAft>
              <a:buNone/>
            </a:pPr>
          </a:p>
        </p:txBody>
      </p:sp>
      <p:sp>
        <p:nvSpPr>
          <p:cNvPr id="1048655" name="Google Shape;166;p17"/>
          <p:cNvSpPr/>
          <p:nvPr/>
        </p:nvSpPr>
        <p:spPr>
          <a:xfrm>
            <a:off x="217252" y="4443984"/>
            <a:ext cx="177900" cy="1060500"/>
          </a:xfrm>
          <a:prstGeom prst="rect"/>
          <a:solidFill>
            <a:srgbClr val="C2C2C2"/>
          </a:solidFill>
          <a:ln>
            <a:noFill/>
          </a:ln>
        </p:spPr>
        <p:txBody>
          <a:bodyPr anchor="ctr" anchorCtr="0" bIns="121900" lIns="121900" rIns="121900" spcFirstLastPara="1" tIns="121900" wrap="square">
            <a:noAutofit/>
          </a:bodyPr>
          <a:p>
            <a:pPr algn="l" indent="0" lvl="0" marL="0" rtl="0">
              <a:spcBef>
                <a:spcPts val="0"/>
              </a:spcBef>
              <a:spcAft>
                <a:spcPts val="0"/>
              </a:spcAft>
              <a:buNone/>
            </a:pPr>
          </a:p>
        </p:txBody>
      </p:sp>
      <p:sp>
        <p:nvSpPr>
          <p:cNvPr id="1048656" name="Google Shape;167;p17"/>
          <p:cNvSpPr/>
          <p:nvPr/>
        </p:nvSpPr>
        <p:spPr>
          <a:xfrm>
            <a:off x="217252" y="5205984"/>
            <a:ext cx="177900" cy="1060500"/>
          </a:xfrm>
          <a:prstGeom prst="rect"/>
          <a:solidFill>
            <a:srgbClr val="C2C2C2"/>
          </a:solidFill>
          <a:ln>
            <a:noFill/>
          </a:ln>
        </p:spPr>
        <p:txBody>
          <a:bodyPr anchor="ctr" anchorCtr="0" bIns="121900" lIns="121900" rIns="121900" spcFirstLastPara="1" tIns="121900" wrap="square">
            <a:noAutofit/>
          </a:bodyPr>
          <a:p>
            <a:pPr algn="l" indent="0" lvl="0" marL="0" rtl="0">
              <a:spcBef>
                <a:spcPts val="0"/>
              </a:spcBef>
              <a:spcAft>
                <a:spcPts val="0"/>
              </a:spcAft>
              <a:buNone/>
            </a:pPr>
          </a:p>
        </p:txBody>
      </p:sp>
      <p:cxnSp>
        <p:nvCxnSpPr>
          <p:cNvPr id="3145733" name="Google Shape;168;p17"/>
          <p:cNvCxnSpPr>
            <a:cxnSpLocks/>
          </p:cNvCxnSpPr>
          <p:nvPr/>
        </p:nvCxnSpPr>
        <p:spPr>
          <a:xfrm rot="10800000">
            <a:off x="149516" y="1506604"/>
            <a:ext cx="706500" cy="0"/>
          </a:xfrm>
          <a:prstGeom prst="straightConnector1"/>
          <a:noFill/>
          <a:ln w="9525" cap="flat" cmpd="sng">
            <a:solidFill>
              <a:srgbClr val="840D35"/>
            </a:solidFill>
            <a:prstDash val="solid"/>
            <a:round/>
            <a:headEnd type="none" w="sm" len="sm"/>
            <a:tailEnd type="none" w="sm" len="sm"/>
          </a:ln>
        </p:spPr>
      </p:cxnSp>
      <p:cxnSp>
        <p:nvCxnSpPr>
          <p:cNvPr id="3145734" name="Google Shape;169;p17"/>
          <p:cNvCxnSpPr>
            <a:cxnSpLocks/>
          </p:cNvCxnSpPr>
          <p:nvPr/>
        </p:nvCxnSpPr>
        <p:spPr>
          <a:xfrm rot="10800000">
            <a:off x="149516" y="2497204"/>
            <a:ext cx="706500" cy="0"/>
          </a:xfrm>
          <a:prstGeom prst="straightConnector1"/>
          <a:noFill/>
          <a:ln w="9525" cap="flat" cmpd="sng">
            <a:solidFill>
              <a:srgbClr val="840D35"/>
            </a:solidFill>
            <a:prstDash val="solid"/>
            <a:round/>
            <a:headEnd type="none" w="sm" len="sm"/>
            <a:tailEnd type="none" w="sm" len="sm"/>
          </a:ln>
        </p:spPr>
      </p:cxnSp>
      <p:cxnSp>
        <p:nvCxnSpPr>
          <p:cNvPr id="3145735" name="Google Shape;170;p17"/>
          <p:cNvCxnSpPr>
            <a:cxnSpLocks/>
          </p:cNvCxnSpPr>
          <p:nvPr/>
        </p:nvCxnSpPr>
        <p:spPr>
          <a:xfrm rot="10800000">
            <a:off x="181541" y="3448610"/>
            <a:ext cx="706500" cy="0"/>
          </a:xfrm>
          <a:prstGeom prst="straightConnector1"/>
          <a:noFill/>
          <a:ln w="9525" cap="flat" cmpd="sng">
            <a:solidFill>
              <a:srgbClr val="C2C2C2"/>
            </a:solidFill>
            <a:prstDash val="solid"/>
            <a:round/>
            <a:headEnd type="none" w="sm" len="sm"/>
            <a:tailEnd type="none" w="sm" len="sm"/>
          </a:ln>
        </p:spPr>
      </p:cxnSp>
      <p:cxnSp>
        <p:nvCxnSpPr>
          <p:cNvPr id="3145736" name="Google Shape;171;p17"/>
          <p:cNvCxnSpPr>
            <a:cxnSpLocks/>
          </p:cNvCxnSpPr>
          <p:nvPr/>
        </p:nvCxnSpPr>
        <p:spPr>
          <a:xfrm rot="10800000">
            <a:off x="181541" y="4439210"/>
            <a:ext cx="706500" cy="0"/>
          </a:xfrm>
          <a:prstGeom prst="straightConnector1"/>
          <a:noFill/>
          <a:ln w="9525" cap="flat" cmpd="sng">
            <a:solidFill>
              <a:srgbClr val="C2C2C2"/>
            </a:solidFill>
            <a:prstDash val="solid"/>
            <a:round/>
            <a:headEnd type="none" w="sm" len="sm"/>
            <a:tailEnd type="none" w="sm" len="sm"/>
          </a:ln>
        </p:spPr>
      </p:cxnSp>
      <p:cxnSp>
        <p:nvCxnSpPr>
          <p:cNvPr id="3145737" name="Google Shape;172;p17"/>
          <p:cNvCxnSpPr>
            <a:cxnSpLocks/>
          </p:cNvCxnSpPr>
          <p:nvPr/>
        </p:nvCxnSpPr>
        <p:spPr>
          <a:xfrm rot="10800000">
            <a:off x="181541" y="5353610"/>
            <a:ext cx="706500" cy="0"/>
          </a:xfrm>
          <a:prstGeom prst="straightConnector1"/>
          <a:noFill/>
          <a:ln w="9525" cap="flat" cmpd="sng">
            <a:solidFill>
              <a:srgbClr val="C2C2C2"/>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77"/>
        <p:cNvGrpSpPr/>
        <p:nvPr/>
      </p:nvGrpSpPr>
      <p:grpSpPr>
        <a:xfrm>
          <a:off x="0" y="0"/>
          <a:ext cx="0" cy="0"/>
          <a:chOff x="0" y="0"/>
          <a:chExt cx="0" cy="0"/>
        </a:xfrm>
      </p:grpSpPr>
      <p:sp>
        <p:nvSpPr>
          <p:cNvPr id="1048660" name="Google Shape;178;p18"/>
          <p:cNvSpPr/>
          <p:nvPr/>
        </p:nvSpPr>
        <p:spPr>
          <a:xfrm>
            <a:off x="0" y="6354762"/>
            <a:ext cx="12191999" cy="503238"/>
          </a:xfrm>
          <a:prstGeom prst="rect"/>
          <a:solidFill>
            <a:srgbClr val="0070C0"/>
          </a:solidFill>
          <a:ln>
            <a:noFill/>
          </a:ln>
          <a:effectLst>
            <a:outerShdw dir="5400000" dist="23000" rotWithShape="0">
              <a:srgbClr val="808080">
                <a:alpha val="34901"/>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Calibri"/>
              <a:buNone/>
            </a:pPr>
            <a:endParaRPr b="0" cap="none" sz="1800" i="0" strike="noStrike" u="none">
              <a:solidFill>
                <a:srgbClr val="953734"/>
              </a:solidFill>
              <a:latin typeface="Calibri"/>
              <a:ea typeface="Calibri"/>
              <a:cs typeface="Calibri"/>
              <a:sym typeface="Calibri"/>
            </a:endParaRPr>
          </a:p>
        </p:txBody>
      </p:sp>
      <p:sp>
        <p:nvSpPr>
          <p:cNvPr id="1048661" name="Google Shape;179;p18"/>
          <p:cNvSpPr txBox="1">
            <a:spLocks noGrp="1"/>
          </p:cNvSpPr>
          <p:nvPr>
            <p:ph type="title"/>
          </p:nvPr>
        </p:nvSpPr>
        <p:spPr>
          <a:xfrm>
            <a:off x="609600" y="-47625"/>
            <a:ext cx="10972800" cy="1143000"/>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b="1" sz="3600" lang="en-US">
                <a:latin typeface="Times New Roman"/>
                <a:ea typeface="Times New Roman"/>
                <a:cs typeface="Times New Roman"/>
                <a:sym typeface="Times New Roman"/>
              </a:rPr>
              <a:t>RESEARCH  AND REFERENCES</a:t>
            </a:r>
          </a:p>
        </p:txBody>
      </p:sp>
      <p:sp>
        <p:nvSpPr>
          <p:cNvPr id="1048662" name="Google Shape;180;p18"/>
          <p:cNvSpPr txBox="1"/>
          <p:nvPr/>
        </p:nvSpPr>
        <p:spPr>
          <a:xfrm>
            <a:off x="1403400" y="1408800"/>
            <a:ext cx="9385200" cy="4091900"/>
          </a:xfrm>
          <a:prstGeom prst="rect"/>
          <a:noFill/>
          <a:ln>
            <a:noFill/>
          </a:ln>
        </p:spPr>
        <p:txBody>
          <a:bodyPr anchor="t" anchorCtr="0" bIns="45700" lIns="91425" rIns="91425" spcFirstLastPara="1" tIns="45700" wrap="square">
            <a:spAutoFit/>
          </a:bodyPr>
          <a:p>
            <a:pPr algn="l" indent="-323850" lvl="0" marL="457200" rtl="0">
              <a:lnSpc>
                <a:spcPct val="115000"/>
              </a:lnSpc>
              <a:spcBef>
                <a:spcPts val="0"/>
              </a:spcBef>
              <a:spcAft>
                <a:spcPts val="0"/>
              </a:spcAft>
              <a:buSzPts val="1500"/>
              <a:buChar char="❏"/>
            </a:pPr>
            <a:r>
              <a:rPr sz="1500" lang="en-US">
                <a:solidFill>
                  <a:srgbClr val="181717"/>
                </a:solidFill>
                <a:latin typeface="Times New Roman"/>
                <a:ea typeface="Times New Roman"/>
                <a:cs typeface="Times New Roman"/>
                <a:sym typeface="Times New Roman"/>
              </a:rPr>
              <a:t> </a:t>
            </a:r>
            <a:r>
              <a:rPr sz="1500" lang="en-US">
                <a:solidFill>
                  <a:schemeClr val="dk1"/>
                </a:solidFill>
              </a:rPr>
              <a:t>W. Lin, G. Deng, T. Wang, L. Sun, and L. Du, “A self-calibrating sun tracker based on a differential pressure control system,” in </a:t>
            </a:r>
            <a:r>
              <a:rPr sz="1500" i="1" lang="en-US">
                <a:solidFill>
                  <a:schemeClr val="dk1"/>
                </a:solidFill>
              </a:rPr>
              <a:t>Materials for Renewable Energy and Environment (ICMREE), 2013 International Conference on</a:t>
            </a:r>
            <a:r>
              <a:rPr sz="1500" lang="en-US">
                <a:solidFill>
                  <a:schemeClr val="dk1"/>
                </a:solidFill>
              </a:rPr>
              <a:t>, vol. 2. IEEE, 2014, pp. 450–453.</a:t>
            </a:r>
            <a:endParaRPr sz="1500">
              <a:solidFill>
                <a:schemeClr val="dk1"/>
              </a:solidFill>
            </a:endParaRPr>
          </a:p>
          <a:p>
            <a:pPr algn="l" indent="0" lvl="0" marL="457200" rtl="0">
              <a:lnSpc>
                <a:spcPct val="115000"/>
              </a:lnSpc>
              <a:spcBef>
                <a:spcPts val="0"/>
              </a:spcBef>
              <a:spcAft>
                <a:spcPts val="0"/>
              </a:spcAft>
              <a:buNone/>
            </a:pPr>
            <a:r>
              <a:rPr sz="1500" lang="en-US">
                <a:solidFill>
                  <a:srgbClr val="181717"/>
                </a:solidFill>
                <a:latin typeface="Times New Roman"/>
                <a:ea typeface="Times New Roman"/>
                <a:cs typeface="Times New Roman"/>
                <a:sym typeface="Times New Roman"/>
              </a:rPr>
              <a:t> </a:t>
            </a:r>
            <a:endParaRPr sz="1500">
              <a:solidFill>
                <a:srgbClr val="181717"/>
              </a:solidFill>
              <a:latin typeface="Times New Roman"/>
              <a:ea typeface="Times New Roman"/>
              <a:cs typeface="Times New Roman"/>
              <a:sym typeface="Times New Roman"/>
            </a:endParaRPr>
          </a:p>
          <a:p>
            <a:pPr algn="l" indent="-323850" lvl="0" marL="457200" rtl="0">
              <a:lnSpc>
                <a:spcPct val="115000"/>
              </a:lnSpc>
              <a:spcBef>
                <a:spcPts val="0"/>
              </a:spcBef>
              <a:spcAft>
                <a:spcPts val="0"/>
              </a:spcAft>
              <a:buSzPts val="1500"/>
              <a:buChar char="❏"/>
            </a:pPr>
            <a:r>
              <a:rPr sz="1500" lang="en-US">
                <a:solidFill>
                  <a:schemeClr val="dk1"/>
                </a:solidFill>
              </a:rPr>
              <a:t>zomework, http://www.zomeworks.com/</a:t>
            </a:r>
            <a:endParaRPr sz="1500">
              <a:solidFill>
                <a:schemeClr val="dk1"/>
              </a:solidFill>
            </a:endParaRPr>
          </a:p>
          <a:p>
            <a:pPr algn="l" indent="0" lvl="0" marL="457200" rtl="0">
              <a:lnSpc>
                <a:spcPct val="115000"/>
              </a:lnSpc>
              <a:spcBef>
                <a:spcPts val="0"/>
              </a:spcBef>
              <a:spcAft>
                <a:spcPts val="0"/>
              </a:spcAft>
              <a:buNone/>
            </a:pPr>
            <a:endParaRPr sz="1500">
              <a:solidFill>
                <a:srgbClr val="181717"/>
              </a:solidFill>
              <a:latin typeface="Times New Roman"/>
              <a:ea typeface="Times New Roman"/>
              <a:cs typeface="Times New Roman"/>
              <a:sym typeface="Times New Roman"/>
            </a:endParaRPr>
          </a:p>
          <a:p>
            <a:pPr algn="l" indent="-323850" lvl="0" marL="457200" rtl="0">
              <a:lnSpc>
                <a:spcPct val="115000"/>
              </a:lnSpc>
              <a:spcBef>
                <a:spcPts val="0"/>
              </a:spcBef>
              <a:spcAft>
                <a:spcPts val="0"/>
              </a:spcAft>
              <a:buSzPts val="1500"/>
              <a:buChar char="❏"/>
            </a:pPr>
            <a:r>
              <a:rPr sz="1500" lang="en-US">
                <a:solidFill>
                  <a:schemeClr val="dk1"/>
                </a:solidFill>
              </a:rPr>
              <a:t>A. P. N. J. Parmar, A. N. Parmar, and V. S. Gautam, “Passive solar tracking system.”</a:t>
            </a:r>
            <a:endParaRPr sz="1500">
              <a:solidFill>
                <a:schemeClr val="dk1"/>
              </a:solidFill>
            </a:endParaRPr>
          </a:p>
          <a:p>
            <a:pPr algn="l" indent="0" lvl="0" marL="457200" rtl="0">
              <a:lnSpc>
                <a:spcPct val="115000"/>
              </a:lnSpc>
              <a:spcBef>
                <a:spcPts val="0"/>
              </a:spcBef>
              <a:spcAft>
                <a:spcPts val="0"/>
              </a:spcAft>
              <a:buNone/>
            </a:pPr>
            <a:endParaRPr sz="1500">
              <a:solidFill>
                <a:schemeClr val="dk1"/>
              </a:solidFill>
            </a:endParaRPr>
          </a:p>
          <a:p>
            <a:pPr algn="l" indent="-323850" lvl="0" marL="457200" rtl="0">
              <a:lnSpc>
                <a:spcPct val="115000"/>
              </a:lnSpc>
              <a:spcBef>
                <a:spcPts val="0"/>
              </a:spcBef>
              <a:spcAft>
                <a:spcPts val="0"/>
              </a:spcAft>
              <a:buClr>
                <a:schemeClr val="dk1"/>
              </a:buClr>
              <a:buSzPts val="1500"/>
              <a:buChar char="❏"/>
            </a:pPr>
            <a:r>
              <a:rPr sz="1500" lang="en-US">
                <a:solidFill>
                  <a:schemeClr val="dk1"/>
                </a:solidFill>
              </a:rPr>
              <a:t>Features of solar tracker:</a:t>
            </a:r>
            <a:endParaRPr sz="1500">
              <a:solidFill>
                <a:schemeClr val="dk1"/>
              </a:solidFill>
            </a:endParaRPr>
          </a:p>
          <a:p>
            <a:pPr algn="l" indent="0" lvl="0" marL="457200" rtl="0">
              <a:lnSpc>
                <a:spcPct val="115000"/>
              </a:lnSpc>
              <a:spcBef>
                <a:spcPts val="0"/>
              </a:spcBef>
              <a:spcAft>
                <a:spcPts val="0"/>
              </a:spcAft>
              <a:buNone/>
            </a:pPr>
            <a:r>
              <a:rPr sz="1500" lang="en-US" u="sng">
                <a:solidFill>
                  <a:schemeClr val="hlink"/>
                </a:solidFill>
                <a:hlinkClick r:id="rId1"/>
              </a:rPr>
              <a:t>https://www.tatapowersolar.com/wp-content/uploads/2018/01/02052435/Feature-Solar-Tracker.pdf</a:t>
            </a:r>
            <a:endParaRPr sz="1500">
              <a:solidFill>
                <a:schemeClr val="dk1"/>
              </a:solidFill>
            </a:endParaRPr>
          </a:p>
          <a:p>
            <a:pPr algn="l" indent="0" lvl="0" marL="457200" rtl="0">
              <a:lnSpc>
                <a:spcPct val="115000"/>
              </a:lnSpc>
              <a:spcBef>
                <a:spcPts val="0"/>
              </a:spcBef>
              <a:spcAft>
                <a:spcPts val="0"/>
              </a:spcAft>
              <a:buNone/>
            </a:pPr>
            <a:endParaRPr sz="1500">
              <a:solidFill>
                <a:schemeClr val="dk1"/>
              </a:solidFill>
            </a:endParaRPr>
          </a:p>
          <a:p>
            <a:pPr algn="l" indent="-323850" lvl="0" marL="457200" rtl="0">
              <a:lnSpc>
                <a:spcPct val="115000"/>
              </a:lnSpc>
              <a:spcBef>
                <a:spcPts val="0"/>
              </a:spcBef>
              <a:spcAft>
                <a:spcPts val="0"/>
              </a:spcAft>
              <a:buClr>
                <a:schemeClr val="dk1"/>
              </a:buClr>
              <a:buSzPts val="1500"/>
              <a:buChar char="❏"/>
            </a:pPr>
            <a:r>
              <a:rPr sz="1500" lang="en-US" u="sng">
                <a:solidFill>
                  <a:schemeClr val="hlink"/>
                </a:solidFill>
                <a:hlinkClick r:id="rId2"/>
              </a:rPr>
              <a:t>https://www.greentechrenewables.com/question/what-passive-solar-tracking</a:t>
            </a:r>
            <a:endParaRPr sz="1500">
              <a:solidFill>
                <a:schemeClr val="dk1"/>
              </a:solidFill>
            </a:endParaRPr>
          </a:p>
          <a:p>
            <a:pPr algn="l" indent="0" lvl="0" marL="914400" rtl="0">
              <a:lnSpc>
                <a:spcPct val="115000"/>
              </a:lnSpc>
              <a:spcBef>
                <a:spcPts val="0"/>
              </a:spcBef>
              <a:spcAft>
                <a:spcPts val="0"/>
              </a:spcAft>
              <a:buNone/>
            </a:pPr>
            <a:endParaRPr sz="1500">
              <a:solidFill>
                <a:schemeClr val="dk1"/>
              </a:solidFill>
            </a:endParaRPr>
          </a:p>
          <a:p>
            <a:pPr algn="l" indent="-323850" lvl="0" marL="457200" rtl="0">
              <a:lnSpc>
                <a:spcPct val="115000"/>
              </a:lnSpc>
              <a:spcBef>
                <a:spcPts val="0"/>
              </a:spcBef>
              <a:spcAft>
                <a:spcPts val="0"/>
              </a:spcAft>
              <a:buClr>
                <a:schemeClr val="dk1"/>
              </a:buClr>
              <a:buSzPts val="1500"/>
              <a:buChar char="❏"/>
            </a:pPr>
            <a:r>
              <a:rPr sz="1500" lang="en-US" u="sng">
                <a:solidFill>
                  <a:schemeClr val="hlink"/>
                </a:solidFill>
                <a:hlinkClick r:id="rId3"/>
              </a:rPr>
              <a:t>https://www.adamheisserer.com/passive-solar-tracking</a:t>
            </a:r>
            <a:endParaRPr sz="1500">
              <a:solidFill>
                <a:schemeClr val="dk1"/>
              </a:solidFill>
            </a:endParaRPr>
          </a:p>
          <a:p>
            <a:pPr algn="l" indent="0" lvl="0" marL="914400" rtl="0">
              <a:lnSpc>
                <a:spcPct val="115000"/>
              </a:lnSpc>
              <a:spcBef>
                <a:spcPts val="0"/>
              </a:spcBef>
              <a:spcAft>
                <a:spcPts val="0"/>
              </a:spcAft>
              <a:buNone/>
            </a:pPr>
            <a:endParaRPr sz="1500">
              <a:solidFill>
                <a:schemeClr val="dk1"/>
              </a:solidFill>
            </a:endParaRPr>
          </a:p>
        </p:txBody>
      </p:sp>
      <p:sp>
        <p:nvSpPr>
          <p:cNvPr id="1048663" name="Google Shape;181;p18"/>
          <p:cNvSpPr txBox="1">
            <a:spLocks noGrp="1"/>
          </p:cNvSpPr>
          <p:nvPr>
            <p:ph type="sldNum" idx="12"/>
          </p:nvPr>
        </p:nvSpPr>
        <p:spPr>
          <a:xfrm>
            <a:off x="8737600" y="6356353"/>
            <a:ext cx="2844800" cy="365125"/>
          </a:xfrm>
          <a:prstGeom prst="rect"/>
          <a:noFill/>
          <a:ln>
            <a:noFill/>
          </a:ln>
        </p:spPr>
        <p:txBody>
          <a:bodyPr anchor="ctr" anchorCtr="0" bIns="45700" lIns="91425" rIns="91425" spcFirstLastPara="1" tIns="45700" wrap="square">
            <a:noAutofit/>
          </a:bodyPr>
          <a:p>
            <a:pPr algn="r" indent="0" lvl="0" marL="0" marR="0" rtl="0">
              <a:lnSpc>
                <a:spcPct val="100000"/>
              </a:lnSpc>
              <a:spcBef>
                <a:spcPts val="0"/>
              </a:spcBef>
              <a:spcAft>
                <a:spcPts val="0"/>
              </a:spcAft>
              <a:buClr>
                <a:srgbClr val="FFFFFF"/>
              </a:buClr>
              <a:buSzPts val="1200"/>
              <a:buFont typeface="Oswald"/>
              <a:buNone/>
            </a:pPr>
            <a:fld id="{00000000-1234-1234-1234-123412341234}" type="slidenum">
              <a:rPr b="1" cap="none" sz="1200" i="0" lang="en-US" strike="noStrike" u="none">
                <a:solidFill>
                  <a:srgbClr val="FFFFFF"/>
                </a:solidFill>
                <a:latin typeface="Oswald"/>
                <a:ea typeface="Oswald"/>
                <a:cs typeface="Oswald"/>
                <a:sym typeface="Oswald"/>
              </a:rPr>
              <a:t>6</a:t>
            </a:fld>
            <a:endParaRPr b="1" cap="none" sz="1200" i="0" strike="noStrike" u="none">
              <a:solidFill>
                <a:srgbClr val="FFFFFF"/>
              </a:solidFill>
              <a:latin typeface="Oswald"/>
              <a:ea typeface="Oswald"/>
              <a:cs typeface="Oswald"/>
              <a:sym typeface="Oswald"/>
            </a:endParaRPr>
          </a:p>
        </p:txBody>
      </p:sp>
      <p:sp>
        <p:nvSpPr>
          <p:cNvPr id="1048664" name="Google Shape;182;p18"/>
          <p:cNvSpPr txBox="1">
            <a:spLocks noGrp="1"/>
          </p:cNvSpPr>
          <p:nvPr>
            <p:ph type="ftr" idx="11"/>
          </p:nvPr>
        </p:nvSpPr>
        <p:spPr>
          <a:xfrm>
            <a:off x="4648200" y="6356353"/>
            <a:ext cx="3204000" cy="365125"/>
          </a:xfrm>
          <a:prstGeom prst="rect"/>
          <a:no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FFFFFF"/>
              </a:buClr>
              <a:buSzPts val="1200"/>
              <a:buFont typeface="Oswald"/>
              <a:buNone/>
            </a:pPr>
            <a:r>
              <a:rPr b="0" cap="none" sz="1200" i="0" lang="en-US" strike="noStrike" u="none">
                <a:solidFill>
                  <a:srgbClr val="FFFFFF"/>
                </a:solidFill>
                <a:latin typeface="Oswald"/>
                <a:ea typeface="Oswald"/>
                <a:cs typeface="Oswald"/>
                <a:sym typeface="Oswald"/>
              </a:rPr>
              <a:t>@SIH Idea submission- Template</a:t>
            </a:r>
            <a:endParaRPr b="0" cap="none" sz="1200" i="0" strike="noStrike" u="none">
              <a:solidFill>
                <a:srgbClr val="FFFFFF"/>
              </a:solidFill>
              <a:latin typeface="Oswald"/>
              <a:ea typeface="Oswald"/>
              <a:cs typeface="Oswald"/>
              <a:sym typeface="Oswald"/>
            </a:endParaRPr>
          </a:p>
        </p:txBody>
      </p:sp>
      <p:pic>
        <p:nvPicPr>
          <p:cNvPr id="2097164" name="Google Shape;183;p18"/>
          <p:cNvPicPr preferRelativeResize="0">
            <a:picLocks/>
          </p:cNvPicPr>
          <p:nvPr/>
        </p:nvPicPr>
        <p:blipFill rotWithShape="1">
          <a:blip xmlns:r="http://schemas.openxmlformats.org/officeDocument/2006/relationships" r:embed="rId4">
            <a:alphaModFix/>
          </a:blip>
          <a:srcRect/>
          <a:stretch>
            <a:fillRect/>
          </a:stretch>
        </p:blipFill>
        <p:spPr>
          <a:xfrm>
            <a:off x="9803911" y="81376"/>
            <a:ext cx="2246575" cy="1149075"/>
          </a:xfrm>
          <a:prstGeom prst="rect"/>
          <a:noFill/>
          <a:ln>
            <a:noFill/>
          </a:ln>
        </p:spPr>
      </p:pic>
      <p:sp>
        <p:nvSpPr>
          <p:cNvPr id="1048665" name="Google Shape;184;p18" descr="Your startup LOGO"/>
          <p:cNvSpPr/>
          <p:nvPr/>
        </p:nvSpPr>
        <p:spPr>
          <a:xfrm>
            <a:off x="329773" y="252246"/>
            <a:ext cx="1251857" cy="807334"/>
          </a:xfrm>
          <a:prstGeom prst="ellipse"/>
          <a:solidFill>
            <a:schemeClr val="lt1"/>
          </a:solidFill>
          <a:ln w="25400" cap="flat" cmpd="sng">
            <a:solidFill>
              <a:schemeClr val="accent4"/>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Your Team Name</a:t>
            </a:r>
            <a:endParaRPr sz="1800">
              <a:solidFill>
                <a:schemeClr val="dk1"/>
              </a:solidFill>
              <a:latin typeface="Calibri"/>
              <a:ea typeface="Calibri"/>
              <a:cs typeface="Calibri"/>
              <a:sym typeface="Calibri"/>
            </a:endParaRPr>
          </a:p>
        </p:txBody>
      </p:sp>
      <p:pic>
        <p:nvPicPr>
          <p:cNvPr id="2097165" name="Google Shape;185;p18"/>
          <p:cNvPicPr preferRelativeResize="0">
            <a:picLocks/>
          </p:cNvPicPr>
          <p:nvPr/>
        </p:nvPicPr>
        <p:blipFill>
          <a:blip xmlns:r="http://schemas.openxmlformats.org/officeDocument/2006/relationships" r:embed="rId5">
            <a:alphaModFix/>
          </a:blip>
          <a:stretch>
            <a:fillRect/>
          </a:stretch>
        </p:blipFill>
        <p:spPr>
          <a:xfrm>
            <a:off x="203000" y="120600"/>
            <a:ext cx="1839475" cy="977225"/>
          </a:xfrm>
          <a:prstGeom prst="rect"/>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i7 10th</dc:creator>
  <cp:lastModifiedBy>Utsav Dave</cp:lastModifiedBy>
  <dcterms:created xsi:type="dcterms:W3CDTF">2024-09-10T02:55:09Z</dcterms:created>
  <dcterms:modified xsi:type="dcterms:W3CDTF">2024-09-10T02:55:09Z</dcterms:modified>
</cp:coreProperties>
</file>