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0" r:id="rId2"/>
    <p:sldId id="279" r:id="rId3"/>
    <p:sldId id="278" r:id="rId4"/>
    <p:sldId id="283" r:id="rId5"/>
    <p:sldId id="284" r:id="rId6"/>
    <p:sldId id="271" r:id="rId7"/>
    <p:sldId id="281" r:id="rId8"/>
    <p:sldId id="286" r:id="rId9"/>
    <p:sldId id="289" r:id="rId10"/>
    <p:sldId id="282" r:id="rId11"/>
    <p:sldId id="285"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9C3"/>
    <a:srgbClr val="CFC095"/>
    <a:srgbClr val="D6C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82" d="100"/>
          <a:sy n="82" d="100"/>
        </p:scale>
        <p:origin x="691" y="4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19-Nov-21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19-Nov-21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19-Nov-21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19-Nov-21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19-Nov-21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19-Nov-21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19-Nov-21</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55" r:id="rId5"/>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49538F29-BCFE-432C-827A-73219C9623B0}"/>
              </a:ext>
            </a:extLst>
          </p:cNvPr>
          <p:cNvGrpSpPr/>
          <p:nvPr/>
        </p:nvGrpSpPr>
        <p:grpSpPr>
          <a:xfrm rot="10800000">
            <a:off x="0" y="5242615"/>
            <a:ext cx="12188824" cy="1653968"/>
            <a:chOff x="1795639" y="3636056"/>
            <a:chExt cx="8952037" cy="1089751"/>
          </a:xfrm>
        </p:grpSpPr>
        <p:sp>
          <p:nvSpPr>
            <p:cNvPr id="75" name="Freeform 6">
              <a:extLst>
                <a:ext uri="{FF2B5EF4-FFF2-40B4-BE49-F238E27FC236}">
                  <a16:creationId xmlns:a16="http://schemas.microsoft.com/office/drawing/2014/main" id="{14DBD829-EFDD-403B-8274-9DC339254805}"/>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76" name="Freeform 8">
              <a:extLst>
                <a:ext uri="{FF2B5EF4-FFF2-40B4-BE49-F238E27FC236}">
                  <a16:creationId xmlns:a16="http://schemas.microsoft.com/office/drawing/2014/main" id="{A341B020-4790-4CBA-83A8-212E5ECEED0E}"/>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grpSp>
        <p:nvGrpSpPr>
          <p:cNvPr id="77" name="Group 76">
            <a:extLst>
              <a:ext uri="{FF2B5EF4-FFF2-40B4-BE49-F238E27FC236}">
                <a16:creationId xmlns:a16="http://schemas.microsoft.com/office/drawing/2014/main" id="{DA0B49B3-54C0-4BE4-8A1F-6F78980EA8DB}"/>
              </a:ext>
            </a:extLst>
          </p:cNvPr>
          <p:cNvGrpSpPr/>
          <p:nvPr/>
        </p:nvGrpSpPr>
        <p:grpSpPr>
          <a:xfrm>
            <a:off x="1617546" y="2133600"/>
            <a:ext cx="8953732" cy="1523788"/>
            <a:chOff x="1841500" y="3225801"/>
            <a:chExt cx="8509000" cy="2565399"/>
          </a:xfrm>
          <a:gradFill flip="none" rotWithShape="1">
            <a:gsLst>
              <a:gs pos="0">
                <a:sysClr val="window" lastClr="FFFFFF"/>
              </a:gs>
              <a:gs pos="51000">
                <a:srgbClr val="F7C68E"/>
              </a:gs>
              <a:gs pos="100000">
                <a:srgbClr val="EF8F21"/>
              </a:gs>
            </a:gsLst>
            <a:lin ang="0" scaled="1"/>
            <a:tileRect/>
          </a:gradFill>
        </p:grpSpPr>
        <p:sp>
          <p:nvSpPr>
            <p:cNvPr id="78" name="Freeform 156">
              <a:extLst>
                <a:ext uri="{FF2B5EF4-FFF2-40B4-BE49-F238E27FC236}">
                  <a16:creationId xmlns:a16="http://schemas.microsoft.com/office/drawing/2014/main" id="{2051A885-7BF0-47FE-9255-49B581420610}"/>
                </a:ext>
              </a:extLst>
            </p:cNvPr>
            <p:cNvSpPr>
              <a:spLocks/>
            </p:cNvSpPr>
            <p:nvPr/>
          </p:nvSpPr>
          <p:spPr bwMode="auto">
            <a:xfrm>
              <a:off x="18415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79" name="Freeform 157">
              <a:extLst>
                <a:ext uri="{FF2B5EF4-FFF2-40B4-BE49-F238E27FC236}">
                  <a16:creationId xmlns:a16="http://schemas.microsoft.com/office/drawing/2014/main" id="{163D05FE-1060-4528-8C98-529C57D8CF5D}"/>
                </a:ext>
              </a:extLst>
            </p:cNvPr>
            <p:cNvSpPr>
              <a:spLocks/>
            </p:cNvSpPr>
            <p:nvPr/>
          </p:nvSpPr>
          <p:spPr bwMode="auto">
            <a:xfrm>
              <a:off x="19780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0" name="Freeform 158">
              <a:extLst>
                <a:ext uri="{FF2B5EF4-FFF2-40B4-BE49-F238E27FC236}">
                  <a16:creationId xmlns:a16="http://schemas.microsoft.com/office/drawing/2014/main" id="{011FF838-6B51-4A45-89C1-3F3D00850F6E}"/>
                </a:ext>
              </a:extLst>
            </p:cNvPr>
            <p:cNvSpPr>
              <a:spLocks/>
            </p:cNvSpPr>
            <p:nvPr/>
          </p:nvSpPr>
          <p:spPr bwMode="auto">
            <a:xfrm>
              <a:off x="21097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1" name="Freeform 159">
              <a:extLst>
                <a:ext uri="{FF2B5EF4-FFF2-40B4-BE49-F238E27FC236}">
                  <a16:creationId xmlns:a16="http://schemas.microsoft.com/office/drawing/2014/main" id="{A1A2DD30-CD02-4530-BAB7-087B034AC0DD}"/>
                </a:ext>
              </a:extLst>
            </p:cNvPr>
            <p:cNvSpPr>
              <a:spLocks/>
            </p:cNvSpPr>
            <p:nvPr/>
          </p:nvSpPr>
          <p:spPr bwMode="auto">
            <a:xfrm>
              <a:off x="22415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2" name="Freeform 160">
              <a:extLst>
                <a:ext uri="{FF2B5EF4-FFF2-40B4-BE49-F238E27FC236}">
                  <a16:creationId xmlns:a16="http://schemas.microsoft.com/office/drawing/2014/main" id="{21F30B73-B763-480C-9AC3-FE5A6BB83FB0}"/>
                </a:ext>
              </a:extLst>
            </p:cNvPr>
            <p:cNvSpPr>
              <a:spLocks/>
            </p:cNvSpPr>
            <p:nvPr/>
          </p:nvSpPr>
          <p:spPr bwMode="auto">
            <a:xfrm>
              <a:off x="23733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3" name="Freeform 161">
              <a:extLst>
                <a:ext uri="{FF2B5EF4-FFF2-40B4-BE49-F238E27FC236}">
                  <a16:creationId xmlns:a16="http://schemas.microsoft.com/office/drawing/2014/main" id="{DE354A32-1259-4537-8F35-D1AEC32C30F4}"/>
                </a:ext>
              </a:extLst>
            </p:cNvPr>
            <p:cNvSpPr>
              <a:spLocks/>
            </p:cNvSpPr>
            <p:nvPr/>
          </p:nvSpPr>
          <p:spPr bwMode="auto">
            <a:xfrm>
              <a:off x="2505075"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4" name="Freeform 162">
              <a:extLst>
                <a:ext uri="{FF2B5EF4-FFF2-40B4-BE49-F238E27FC236}">
                  <a16:creationId xmlns:a16="http://schemas.microsoft.com/office/drawing/2014/main" id="{85764144-2E06-48FC-BFB1-69B37DC5089A}"/>
                </a:ext>
              </a:extLst>
            </p:cNvPr>
            <p:cNvSpPr>
              <a:spLocks/>
            </p:cNvSpPr>
            <p:nvPr/>
          </p:nvSpPr>
          <p:spPr bwMode="auto">
            <a:xfrm>
              <a:off x="26368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5" name="Freeform 163">
              <a:extLst>
                <a:ext uri="{FF2B5EF4-FFF2-40B4-BE49-F238E27FC236}">
                  <a16:creationId xmlns:a16="http://schemas.microsoft.com/office/drawing/2014/main" id="{B4487E7A-E5C7-4B5D-90BB-DDF6A410FE08}"/>
                </a:ext>
              </a:extLst>
            </p:cNvPr>
            <p:cNvSpPr>
              <a:spLocks/>
            </p:cNvSpPr>
            <p:nvPr/>
          </p:nvSpPr>
          <p:spPr bwMode="auto">
            <a:xfrm>
              <a:off x="276860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6" name="Freeform 164">
              <a:extLst>
                <a:ext uri="{FF2B5EF4-FFF2-40B4-BE49-F238E27FC236}">
                  <a16:creationId xmlns:a16="http://schemas.microsoft.com/office/drawing/2014/main" id="{07A1B172-FEC9-4B5D-AC94-1CA39DE103B0}"/>
                </a:ext>
              </a:extLst>
            </p:cNvPr>
            <p:cNvSpPr>
              <a:spLocks/>
            </p:cNvSpPr>
            <p:nvPr/>
          </p:nvSpPr>
          <p:spPr bwMode="auto">
            <a:xfrm>
              <a:off x="2900363"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7" name="Freeform 165">
              <a:extLst>
                <a:ext uri="{FF2B5EF4-FFF2-40B4-BE49-F238E27FC236}">
                  <a16:creationId xmlns:a16="http://schemas.microsoft.com/office/drawing/2014/main" id="{1407503C-47DD-45B8-BE0E-12A6094D84EB}"/>
                </a:ext>
              </a:extLst>
            </p:cNvPr>
            <p:cNvSpPr>
              <a:spLocks/>
            </p:cNvSpPr>
            <p:nvPr/>
          </p:nvSpPr>
          <p:spPr bwMode="auto">
            <a:xfrm>
              <a:off x="3036888" y="3778250"/>
              <a:ext cx="38100" cy="1462087"/>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8" name="Freeform 166">
              <a:extLst>
                <a:ext uri="{FF2B5EF4-FFF2-40B4-BE49-F238E27FC236}">
                  <a16:creationId xmlns:a16="http://schemas.microsoft.com/office/drawing/2014/main" id="{3F246B3F-3895-4D81-B1C6-052E1483828E}"/>
                </a:ext>
              </a:extLst>
            </p:cNvPr>
            <p:cNvSpPr>
              <a:spLocks/>
            </p:cNvSpPr>
            <p:nvPr/>
          </p:nvSpPr>
          <p:spPr bwMode="auto">
            <a:xfrm>
              <a:off x="31686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89" name="Freeform 167">
              <a:extLst>
                <a:ext uri="{FF2B5EF4-FFF2-40B4-BE49-F238E27FC236}">
                  <a16:creationId xmlns:a16="http://schemas.microsoft.com/office/drawing/2014/main" id="{FC2DAF9F-1255-44AA-A1CB-84390601C91F}"/>
                </a:ext>
              </a:extLst>
            </p:cNvPr>
            <p:cNvSpPr>
              <a:spLocks/>
            </p:cNvSpPr>
            <p:nvPr/>
          </p:nvSpPr>
          <p:spPr bwMode="auto">
            <a:xfrm>
              <a:off x="3300413" y="4106863"/>
              <a:ext cx="38100" cy="804862"/>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90" name="Freeform 168">
              <a:extLst>
                <a:ext uri="{FF2B5EF4-FFF2-40B4-BE49-F238E27FC236}">
                  <a16:creationId xmlns:a16="http://schemas.microsoft.com/office/drawing/2014/main" id="{A1AB1419-BF34-441A-9608-9D49C8FA71BD}"/>
                </a:ext>
              </a:extLst>
            </p:cNvPr>
            <p:cNvSpPr>
              <a:spLocks/>
            </p:cNvSpPr>
            <p:nvPr/>
          </p:nvSpPr>
          <p:spPr bwMode="auto">
            <a:xfrm>
              <a:off x="343217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91" name="Freeform 169">
              <a:extLst>
                <a:ext uri="{FF2B5EF4-FFF2-40B4-BE49-F238E27FC236}">
                  <a16:creationId xmlns:a16="http://schemas.microsoft.com/office/drawing/2014/main" id="{D9F1052A-A047-449C-BB6B-F007EFEEC607}"/>
                </a:ext>
              </a:extLst>
            </p:cNvPr>
            <p:cNvSpPr>
              <a:spLocks/>
            </p:cNvSpPr>
            <p:nvPr/>
          </p:nvSpPr>
          <p:spPr bwMode="auto">
            <a:xfrm>
              <a:off x="3563938"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92" name="Freeform 170">
              <a:extLst>
                <a:ext uri="{FF2B5EF4-FFF2-40B4-BE49-F238E27FC236}">
                  <a16:creationId xmlns:a16="http://schemas.microsoft.com/office/drawing/2014/main" id="{5A1D9F31-BBCC-4102-8FF8-7B0A553D7EF4}"/>
                </a:ext>
              </a:extLst>
            </p:cNvPr>
            <p:cNvSpPr>
              <a:spLocks/>
            </p:cNvSpPr>
            <p:nvPr/>
          </p:nvSpPr>
          <p:spPr bwMode="auto">
            <a:xfrm>
              <a:off x="3695700"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93" name="Freeform 171">
              <a:extLst>
                <a:ext uri="{FF2B5EF4-FFF2-40B4-BE49-F238E27FC236}">
                  <a16:creationId xmlns:a16="http://schemas.microsoft.com/office/drawing/2014/main" id="{5C3CAC19-2533-495E-8C0A-D44AB0BEA81A}"/>
                </a:ext>
              </a:extLst>
            </p:cNvPr>
            <p:cNvSpPr>
              <a:spLocks/>
            </p:cNvSpPr>
            <p:nvPr/>
          </p:nvSpPr>
          <p:spPr bwMode="auto">
            <a:xfrm>
              <a:off x="3827463"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94" name="Freeform 172">
              <a:extLst>
                <a:ext uri="{FF2B5EF4-FFF2-40B4-BE49-F238E27FC236}">
                  <a16:creationId xmlns:a16="http://schemas.microsoft.com/office/drawing/2014/main" id="{00A1BA86-A7D7-44E7-B6EA-C552D1DBBF36}"/>
                </a:ext>
              </a:extLst>
            </p:cNvPr>
            <p:cNvSpPr>
              <a:spLocks/>
            </p:cNvSpPr>
            <p:nvPr/>
          </p:nvSpPr>
          <p:spPr bwMode="auto">
            <a:xfrm>
              <a:off x="39592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95" name="Freeform 173">
              <a:extLst>
                <a:ext uri="{FF2B5EF4-FFF2-40B4-BE49-F238E27FC236}">
                  <a16:creationId xmlns:a16="http://schemas.microsoft.com/office/drawing/2014/main" id="{BC0A089D-AD73-4B71-A46B-1D8B2A1E7089}"/>
                </a:ext>
              </a:extLst>
            </p:cNvPr>
            <p:cNvSpPr>
              <a:spLocks/>
            </p:cNvSpPr>
            <p:nvPr/>
          </p:nvSpPr>
          <p:spPr bwMode="auto">
            <a:xfrm>
              <a:off x="4095750" y="4181474"/>
              <a:ext cx="38100" cy="654051"/>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ndParaRPr>
            </a:p>
          </p:txBody>
        </p:sp>
        <p:sp>
          <p:nvSpPr>
            <p:cNvPr id="96" name="Freeform 174">
              <a:extLst>
                <a:ext uri="{FF2B5EF4-FFF2-40B4-BE49-F238E27FC236}">
                  <a16:creationId xmlns:a16="http://schemas.microsoft.com/office/drawing/2014/main" id="{6C276649-F335-4171-9C33-5B8AA8F15F08}"/>
                </a:ext>
              </a:extLst>
            </p:cNvPr>
            <p:cNvSpPr>
              <a:spLocks/>
            </p:cNvSpPr>
            <p:nvPr/>
          </p:nvSpPr>
          <p:spPr bwMode="auto">
            <a:xfrm>
              <a:off x="422751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97" name="Freeform 175">
              <a:extLst>
                <a:ext uri="{FF2B5EF4-FFF2-40B4-BE49-F238E27FC236}">
                  <a16:creationId xmlns:a16="http://schemas.microsoft.com/office/drawing/2014/main" id="{5AE4496B-A46E-4D95-B2DD-DC4B840D2197}"/>
                </a:ext>
              </a:extLst>
            </p:cNvPr>
            <p:cNvSpPr>
              <a:spLocks/>
            </p:cNvSpPr>
            <p:nvPr/>
          </p:nvSpPr>
          <p:spPr bwMode="auto">
            <a:xfrm>
              <a:off x="4359275"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98" name="Freeform 176">
              <a:extLst>
                <a:ext uri="{FF2B5EF4-FFF2-40B4-BE49-F238E27FC236}">
                  <a16:creationId xmlns:a16="http://schemas.microsoft.com/office/drawing/2014/main" id="{35ADA63A-5A5A-42B3-AF24-46328DE280BF}"/>
                </a:ext>
              </a:extLst>
            </p:cNvPr>
            <p:cNvSpPr>
              <a:spLocks/>
            </p:cNvSpPr>
            <p:nvPr/>
          </p:nvSpPr>
          <p:spPr bwMode="auto">
            <a:xfrm>
              <a:off x="4491038"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99" name="Freeform 177">
              <a:extLst>
                <a:ext uri="{FF2B5EF4-FFF2-40B4-BE49-F238E27FC236}">
                  <a16:creationId xmlns:a16="http://schemas.microsoft.com/office/drawing/2014/main" id="{57C1A2AD-19FE-45E1-AE3B-1C69415E1F2C}"/>
                </a:ext>
              </a:extLst>
            </p:cNvPr>
            <p:cNvSpPr>
              <a:spLocks/>
            </p:cNvSpPr>
            <p:nvPr/>
          </p:nvSpPr>
          <p:spPr bwMode="auto">
            <a:xfrm>
              <a:off x="4622800"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0" name="Freeform 178">
              <a:extLst>
                <a:ext uri="{FF2B5EF4-FFF2-40B4-BE49-F238E27FC236}">
                  <a16:creationId xmlns:a16="http://schemas.microsoft.com/office/drawing/2014/main" id="{DD436596-8625-4CD8-9EAC-25DFC4B26361}"/>
                </a:ext>
              </a:extLst>
            </p:cNvPr>
            <p:cNvSpPr>
              <a:spLocks/>
            </p:cNvSpPr>
            <p:nvPr/>
          </p:nvSpPr>
          <p:spPr bwMode="auto">
            <a:xfrm>
              <a:off x="475456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1" name="Freeform 179">
              <a:extLst>
                <a:ext uri="{FF2B5EF4-FFF2-40B4-BE49-F238E27FC236}">
                  <a16:creationId xmlns:a16="http://schemas.microsoft.com/office/drawing/2014/main" id="{F673B3AC-7B54-4E56-8B81-6210F4B52729}"/>
                </a:ext>
              </a:extLst>
            </p:cNvPr>
            <p:cNvSpPr>
              <a:spLocks/>
            </p:cNvSpPr>
            <p:nvPr/>
          </p:nvSpPr>
          <p:spPr bwMode="auto">
            <a:xfrm>
              <a:off x="4886325"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2" name="Freeform 180">
              <a:extLst>
                <a:ext uri="{FF2B5EF4-FFF2-40B4-BE49-F238E27FC236}">
                  <a16:creationId xmlns:a16="http://schemas.microsoft.com/office/drawing/2014/main" id="{C4EE9E40-170F-4EC4-8E02-6F219B0CBA1A}"/>
                </a:ext>
              </a:extLst>
            </p:cNvPr>
            <p:cNvSpPr>
              <a:spLocks/>
            </p:cNvSpPr>
            <p:nvPr/>
          </p:nvSpPr>
          <p:spPr bwMode="auto">
            <a:xfrm>
              <a:off x="5018088"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3" name="Freeform 181">
              <a:extLst>
                <a:ext uri="{FF2B5EF4-FFF2-40B4-BE49-F238E27FC236}">
                  <a16:creationId xmlns:a16="http://schemas.microsoft.com/office/drawing/2014/main" id="{6479809C-C3C8-4BC6-B239-CD54948F45D1}"/>
                </a:ext>
              </a:extLst>
            </p:cNvPr>
            <p:cNvSpPr>
              <a:spLocks/>
            </p:cNvSpPr>
            <p:nvPr/>
          </p:nvSpPr>
          <p:spPr bwMode="auto">
            <a:xfrm>
              <a:off x="5154613"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4" name="Freeform 182">
              <a:extLst>
                <a:ext uri="{FF2B5EF4-FFF2-40B4-BE49-F238E27FC236}">
                  <a16:creationId xmlns:a16="http://schemas.microsoft.com/office/drawing/2014/main" id="{800BDC37-8121-44D9-9E70-4FAF56B3B186}"/>
                </a:ext>
              </a:extLst>
            </p:cNvPr>
            <p:cNvSpPr>
              <a:spLocks/>
            </p:cNvSpPr>
            <p:nvPr/>
          </p:nvSpPr>
          <p:spPr bwMode="auto">
            <a:xfrm>
              <a:off x="5286375"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5" name="Freeform 183">
              <a:extLst>
                <a:ext uri="{FF2B5EF4-FFF2-40B4-BE49-F238E27FC236}">
                  <a16:creationId xmlns:a16="http://schemas.microsoft.com/office/drawing/2014/main" id="{5B6C3A74-793D-4A79-B451-323982EA51DC}"/>
                </a:ext>
              </a:extLst>
            </p:cNvPr>
            <p:cNvSpPr>
              <a:spLocks/>
            </p:cNvSpPr>
            <p:nvPr/>
          </p:nvSpPr>
          <p:spPr bwMode="auto">
            <a:xfrm>
              <a:off x="5418138"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6" name="Freeform 184">
              <a:extLst>
                <a:ext uri="{FF2B5EF4-FFF2-40B4-BE49-F238E27FC236}">
                  <a16:creationId xmlns:a16="http://schemas.microsoft.com/office/drawing/2014/main" id="{BDD6983D-FB34-44A1-9C1B-359D302F309E}"/>
                </a:ext>
              </a:extLst>
            </p:cNvPr>
            <p:cNvSpPr>
              <a:spLocks/>
            </p:cNvSpPr>
            <p:nvPr/>
          </p:nvSpPr>
          <p:spPr bwMode="auto">
            <a:xfrm>
              <a:off x="554990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7" name="Freeform 185">
              <a:extLst>
                <a:ext uri="{FF2B5EF4-FFF2-40B4-BE49-F238E27FC236}">
                  <a16:creationId xmlns:a16="http://schemas.microsoft.com/office/drawing/2014/main" id="{8682DEC8-7BE8-4250-84EC-6B35DBD338F7}"/>
                </a:ext>
              </a:extLst>
            </p:cNvPr>
            <p:cNvSpPr>
              <a:spLocks/>
            </p:cNvSpPr>
            <p:nvPr/>
          </p:nvSpPr>
          <p:spPr bwMode="auto">
            <a:xfrm>
              <a:off x="5681663"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8" name="Freeform 186">
              <a:extLst>
                <a:ext uri="{FF2B5EF4-FFF2-40B4-BE49-F238E27FC236}">
                  <a16:creationId xmlns:a16="http://schemas.microsoft.com/office/drawing/2014/main" id="{17E993F3-6ADD-428F-A622-EEF5C57CF63C}"/>
                </a:ext>
              </a:extLst>
            </p:cNvPr>
            <p:cNvSpPr>
              <a:spLocks/>
            </p:cNvSpPr>
            <p:nvPr/>
          </p:nvSpPr>
          <p:spPr bwMode="auto">
            <a:xfrm>
              <a:off x="58134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09" name="Freeform 187">
              <a:extLst>
                <a:ext uri="{FF2B5EF4-FFF2-40B4-BE49-F238E27FC236}">
                  <a16:creationId xmlns:a16="http://schemas.microsoft.com/office/drawing/2014/main" id="{890284CA-BFB6-4BCE-97F2-696751FDC1D0}"/>
                </a:ext>
              </a:extLst>
            </p:cNvPr>
            <p:cNvSpPr>
              <a:spLocks/>
            </p:cNvSpPr>
            <p:nvPr/>
          </p:nvSpPr>
          <p:spPr bwMode="auto">
            <a:xfrm>
              <a:off x="5945188"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0" name="Freeform 188">
              <a:extLst>
                <a:ext uri="{FF2B5EF4-FFF2-40B4-BE49-F238E27FC236}">
                  <a16:creationId xmlns:a16="http://schemas.microsoft.com/office/drawing/2014/main" id="{C5282784-8819-41E2-AC9C-D60C7FA387BB}"/>
                </a:ext>
              </a:extLst>
            </p:cNvPr>
            <p:cNvSpPr>
              <a:spLocks/>
            </p:cNvSpPr>
            <p:nvPr/>
          </p:nvSpPr>
          <p:spPr bwMode="auto">
            <a:xfrm>
              <a:off x="6076950" y="3225801"/>
              <a:ext cx="38100" cy="2565399"/>
            </a:xfrm>
            <a:custGeom>
              <a:avLst/>
              <a:gdLst>
                <a:gd name="T0" fmla="*/ 0 w 10"/>
                <a:gd name="T1" fmla="*/ 7 h 679"/>
                <a:gd name="T2" fmla="*/ 0 w 10"/>
                <a:gd name="T3" fmla="*/ 604 h 679"/>
                <a:gd name="T4" fmla="*/ 0 w 10"/>
                <a:gd name="T5" fmla="*/ 673 h 679"/>
                <a:gd name="T6" fmla="*/ 10 w 10"/>
                <a:gd name="T7" fmla="*/ 673 h 679"/>
                <a:gd name="T8" fmla="*/ 10 w 10"/>
                <a:gd name="T9" fmla="*/ 76 h 679"/>
                <a:gd name="T10" fmla="*/ 10 w 10"/>
                <a:gd name="T11" fmla="*/ 7 h 679"/>
                <a:gd name="T12" fmla="*/ 0 w 10"/>
                <a:gd name="T13" fmla="*/ 7 h 679"/>
              </a:gdLst>
              <a:ahLst/>
              <a:cxnLst>
                <a:cxn ang="0">
                  <a:pos x="T0" y="T1"/>
                </a:cxn>
                <a:cxn ang="0">
                  <a:pos x="T2" y="T3"/>
                </a:cxn>
                <a:cxn ang="0">
                  <a:pos x="T4" y="T5"/>
                </a:cxn>
                <a:cxn ang="0">
                  <a:pos x="T6" y="T7"/>
                </a:cxn>
                <a:cxn ang="0">
                  <a:pos x="T8" y="T9"/>
                </a:cxn>
                <a:cxn ang="0">
                  <a:pos x="T10" y="T11"/>
                </a:cxn>
                <a:cxn ang="0">
                  <a:pos x="T12" y="T13"/>
                </a:cxn>
              </a:cxnLst>
              <a:rect l="0" t="0" r="r" b="b"/>
              <a:pathLst>
                <a:path w="10" h="679">
                  <a:moveTo>
                    <a:pt x="0" y="7"/>
                  </a:moveTo>
                  <a:cubicBezTo>
                    <a:pt x="0" y="206"/>
                    <a:pt x="0" y="405"/>
                    <a:pt x="0" y="604"/>
                  </a:cubicBezTo>
                  <a:cubicBezTo>
                    <a:pt x="0" y="627"/>
                    <a:pt x="0" y="650"/>
                    <a:pt x="0" y="673"/>
                  </a:cubicBezTo>
                  <a:cubicBezTo>
                    <a:pt x="0" y="679"/>
                    <a:pt x="10" y="679"/>
                    <a:pt x="10" y="673"/>
                  </a:cubicBezTo>
                  <a:cubicBezTo>
                    <a:pt x="10" y="474"/>
                    <a:pt x="10" y="275"/>
                    <a:pt x="10" y="76"/>
                  </a:cubicBezTo>
                  <a:cubicBezTo>
                    <a:pt x="10" y="53"/>
                    <a:pt x="10" y="3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1" name="Freeform 189">
              <a:extLst>
                <a:ext uri="{FF2B5EF4-FFF2-40B4-BE49-F238E27FC236}">
                  <a16:creationId xmlns:a16="http://schemas.microsoft.com/office/drawing/2014/main" id="{E26041DA-43C0-42B1-A55F-CA47E7DEBD39}"/>
                </a:ext>
              </a:extLst>
            </p:cNvPr>
            <p:cNvSpPr>
              <a:spLocks/>
            </p:cNvSpPr>
            <p:nvPr/>
          </p:nvSpPr>
          <p:spPr bwMode="auto">
            <a:xfrm>
              <a:off x="6213475"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2" name="Freeform 190">
              <a:extLst>
                <a:ext uri="{FF2B5EF4-FFF2-40B4-BE49-F238E27FC236}">
                  <a16:creationId xmlns:a16="http://schemas.microsoft.com/office/drawing/2014/main" id="{7C13C362-232C-4273-8AE2-FC841799A7D6}"/>
                </a:ext>
              </a:extLst>
            </p:cNvPr>
            <p:cNvSpPr>
              <a:spLocks/>
            </p:cNvSpPr>
            <p:nvPr/>
          </p:nvSpPr>
          <p:spPr bwMode="auto">
            <a:xfrm>
              <a:off x="63452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3" name="Freeform 191">
              <a:extLst>
                <a:ext uri="{FF2B5EF4-FFF2-40B4-BE49-F238E27FC236}">
                  <a16:creationId xmlns:a16="http://schemas.microsoft.com/office/drawing/2014/main" id="{636CBBE8-6CA3-4769-B97E-F78A9DD3F25F}"/>
                </a:ext>
              </a:extLst>
            </p:cNvPr>
            <p:cNvSpPr>
              <a:spLocks/>
            </p:cNvSpPr>
            <p:nvPr/>
          </p:nvSpPr>
          <p:spPr bwMode="auto">
            <a:xfrm>
              <a:off x="6477000"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4" name="Freeform 192">
              <a:extLst>
                <a:ext uri="{FF2B5EF4-FFF2-40B4-BE49-F238E27FC236}">
                  <a16:creationId xmlns:a16="http://schemas.microsoft.com/office/drawing/2014/main" id="{4F0A8C64-DF19-4C51-9070-D67243BEFE93}"/>
                </a:ext>
              </a:extLst>
            </p:cNvPr>
            <p:cNvSpPr>
              <a:spLocks/>
            </p:cNvSpPr>
            <p:nvPr/>
          </p:nvSpPr>
          <p:spPr bwMode="auto">
            <a:xfrm>
              <a:off x="660876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5" name="Freeform 193">
              <a:extLst>
                <a:ext uri="{FF2B5EF4-FFF2-40B4-BE49-F238E27FC236}">
                  <a16:creationId xmlns:a16="http://schemas.microsoft.com/office/drawing/2014/main" id="{D3642E05-DCE2-460B-A131-1941BFC57120}"/>
                </a:ext>
              </a:extLst>
            </p:cNvPr>
            <p:cNvSpPr>
              <a:spLocks/>
            </p:cNvSpPr>
            <p:nvPr/>
          </p:nvSpPr>
          <p:spPr bwMode="auto">
            <a:xfrm>
              <a:off x="6740525"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6" name="Freeform 194">
              <a:extLst>
                <a:ext uri="{FF2B5EF4-FFF2-40B4-BE49-F238E27FC236}">
                  <a16:creationId xmlns:a16="http://schemas.microsoft.com/office/drawing/2014/main" id="{47BF17B4-6DFF-43BE-B91C-2E977C134F85}"/>
                </a:ext>
              </a:extLst>
            </p:cNvPr>
            <p:cNvSpPr>
              <a:spLocks/>
            </p:cNvSpPr>
            <p:nvPr/>
          </p:nvSpPr>
          <p:spPr bwMode="auto">
            <a:xfrm>
              <a:off x="6872288"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7" name="Freeform 195">
              <a:extLst>
                <a:ext uri="{FF2B5EF4-FFF2-40B4-BE49-F238E27FC236}">
                  <a16:creationId xmlns:a16="http://schemas.microsoft.com/office/drawing/2014/main" id="{F68D6B4C-CD1C-4797-9C69-BC4D95192A43}"/>
                </a:ext>
              </a:extLst>
            </p:cNvPr>
            <p:cNvSpPr>
              <a:spLocks/>
            </p:cNvSpPr>
            <p:nvPr/>
          </p:nvSpPr>
          <p:spPr bwMode="auto">
            <a:xfrm>
              <a:off x="7004050"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8" name="Freeform 196">
              <a:extLst>
                <a:ext uri="{FF2B5EF4-FFF2-40B4-BE49-F238E27FC236}">
                  <a16:creationId xmlns:a16="http://schemas.microsoft.com/office/drawing/2014/main" id="{411ADEFD-CD02-4A09-84CB-38E9A670C370}"/>
                </a:ext>
              </a:extLst>
            </p:cNvPr>
            <p:cNvSpPr>
              <a:spLocks/>
            </p:cNvSpPr>
            <p:nvPr/>
          </p:nvSpPr>
          <p:spPr bwMode="auto">
            <a:xfrm>
              <a:off x="7135813" y="4310063"/>
              <a:ext cx="38100" cy="396875"/>
            </a:xfrm>
            <a:custGeom>
              <a:avLst/>
              <a:gdLst>
                <a:gd name="T0" fmla="*/ 0 w 10"/>
                <a:gd name="T1" fmla="*/ 7 h 105"/>
                <a:gd name="T2" fmla="*/ 0 w 10"/>
                <a:gd name="T3" fmla="*/ 99 h 105"/>
                <a:gd name="T4" fmla="*/ 10 w 10"/>
                <a:gd name="T5" fmla="*/ 99 h 105"/>
                <a:gd name="T6" fmla="*/ 10 w 10"/>
                <a:gd name="T7" fmla="*/ 7 h 105"/>
                <a:gd name="T8" fmla="*/ 0 w 10"/>
                <a:gd name="T9" fmla="*/ 7 h 105"/>
              </a:gdLst>
              <a:ahLst/>
              <a:cxnLst>
                <a:cxn ang="0">
                  <a:pos x="T0" y="T1"/>
                </a:cxn>
                <a:cxn ang="0">
                  <a:pos x="T2" y="T3"/>
                </a:cxn>
                <a:cxn ang="0">
                  <a:pos x="T4" y="T5"/>
                </a:cxn>
                <a:cxn ang="0">
                  <a:pos x="T6" y="T7"/>
                </a:cxn>
                <a:cxn ang="0">
                  <a:pos x="T8" y="T9"/>
                </a:cxn>
              </a:cxnLst>
              <a:rect l="0" t="0" r="r" b="b"/>
              <a:pathLst>
                <a:path w="10" h="105">
                  <a:moveTo>
                    <a:pt x="0" y="7"/>
                  </a:moveTo>
                  <a:cubicBezTo>
                    <a:pt x="0" y="38"/>
                    <a:pt x="0" y="68"/>
                    <a:pt x="0" y="99"/>
                  </a:cubicBezTo>
                  <a:cubicBezTo>
                    <a:pt x="0" y="105"/>
                    <a:pt x="10" y="105"/>
                    <a:pt x="10" y="99"/>
                  </a:cubicBezTo>
                  <a:cubicBezTo>
                    <a:pt x="10" y="68"/>
                    <a:pt x="10" y="3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19" name="Freeform 197">
              <a:extLst>
                <a:ext uri="{FF2B5EF4-FFF2-40B4-BE49-F238E27FC236}">
                  <a16:creationId xmlns:a16="http://schemas.microsoft.com/office/drawing/2014/main" id="{2D761BF0-5C8D-4A73-929D-C49020DD537E}"/>
                </a:ext>
              </a:extLst>
            </p:cNvPr>
            <p:cNvSpPr>
              <a:spLocks/>
            </p:cNvSpPr>
            <p:nvPr/>
          </p:nvSpPr>
          <p:spPr bwMode="auto">
            <a:xfrm>
              <a:off x="7272338"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ndParaRPr>
            </a:p>
          </p:txBody>
        </p:sp>
        <p:sp>
          <p:nvSpPr>
            <p:cNvPr id="120" name="Freeform 198">
              <a:extLst>
                <a:ext uri="{FF2B5EF4-FFF2-40B4-BE49-F238E27FC236}">
                  <a16:creationId xmlns:a16="http://schemas.microsoft.com/office/drawing/2014/main" id="{65B590A3-362B-4662-8594-C71DE0337A36}"/>
                </a:ext>
              </a:extLst>
            </p:cNvPr>
            <p:cNvSpPr>
              <a:spLocks/>
            </p:cNvSpPr>
            <p:nvPr/>
          </p:nvSpPr>
          <p:spPr bwMode="auto">
            <a:xfrm>
              <a:off x="7404100"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1" name="Freeform 199">
              <a:extLst>
                <a:ext uri="{FF2B5EF4-FFF2-40B4-BE49-F238E27FC236}">
                  <a16:creationId xmlns:a16="http://schemas.microsoft.com/office/drawing/2014/main" id="{3832D1A9-85DF-4A35-B688-D03DDA1BC413}"/>
                </a:ext>
              </a:extLst>
            </p:cNvPr>
            <p:cNvSpPr>
              <a:spLocks/>
            </p:cNvSpPr>
            <p:nvPr/>
          </p:nvSpPr>
          <p:spPr bwMode="auto">
            <a:xfrm>
              <a:off x="7535863"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2" name="Freeform 200">
              <a:extLst>
                <a:ext uri="{FF2B5EF4-FFF2-40B4-BE49-F238E27FC236}">
                  <a16:creationId xmlns:a16="http://schemas.microsoft.com/office/drawing/2014/main" id="{C9DB90B6-1E76-4AA1-BD16-1D2558A405A7}"/>
                </a:ext>
              </a:extLst>
            </p:cNvPr>
            <p:cNvSpPr>
              <a:spLocks/>
            </p:cNvSpPr>
            <p:nvPr/>
          </p:nvSpPr>
          <p:spPr bwMode="auto">
            <a:xfrm>
              <a:off x="76676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3" name="Freeform 201">
              <a:extLst>
                <a:ext uri="{FF2B5EF4-FFF2-40B4-BE49-F238E27FC236}">
                  <a16:creationId xmlns:a16="http://schemas.microsoft.com/office/drawing/2014/main" id="{4D2F0E07-D9EA-4FD6-9B15-F49155157066}"/>
                </a:ext>
              </a:extLst>
            </p:cNvPr>
            <p:cNvSpPr>
              <a:spLocks/>
            </p:cNvSpPr>
            <p:nvPr/>
          </p:nvSpPr>
          <p:spPr bwMode="auto">
            <a:xfrm>
              <a:off x="7799388"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4" name="Freeform 202">
              <a:extLst>
                <a:ext uri="{FF2B5EF4-FFF2-40B4-BE49-F238E27FC236}">
                  <a16:creationId xmlns:a16="http://schemas.microsoft.com/office/drawing/2014/main" id="{C1AA29D9-2810-4135-82DF-82057A1C433A}"/>
                </a:ext>
              </a:extLst>
            </p:cNvPr>
            <p:cNvSpPr>
              <a:spLocks/>
            </p:cNvSpPr>
            <p:nvPr/>
          </p:nvSpPr>
          <p:spPr bwMode="auto">
            <a:xfrm>
              <a:off x="793115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5" name="Freeform 203">
              <a:extLst>
                <a:ext uri="{FF2B5EF4-FFF2-40B4-BE49-F238E27FC236}">
                  <a16:creationId xmlns:a16="http://schemas.microsoft.com/office/drawing/2014/main" id="{17A90793-5878-4CE9-9475-F60229BA6326}"/>
                </a:ext>
              </a:extLst>
            </p:cNvPr>
            <p:cNvSpPr>
              <a:spLocks/>
            </p:cNvSpPr>
            <p:nvPr/>
          </p:nvSpPr>
          <p:spPr bwMode="auto">
            <a:xfrm>
              <a:off x="80629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6" name="Freeform 204">
              <a:extLst>
                <a:ext uri="{FF2B5EF4-FFF2-40B4-BE49-F238E27FC236}">
                  <a16:creationId xmlns:a16="http://schemas.microsoft.com/office/drawing/2014/main" id="{2DD36606-0767-4F1C-8C9F-40940D8FDD5A}"/>
                </a:ext>
              </a:extLst>
            </p:cNvPr>
            <p:cNvSpPr>
              <a:spLocks/>
            </p:cNvSpPr>
            <p:nvPr/>
          </p:nvSpPr>
          <p:spPr bwMode="auto">
            <a:xfrm>
              <a:off x="819467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7" name="Freeform 205">
              <a:extLst>
                <a:ext uri="{FF2B5EF4-FFF2-40B4-BE49-F238E27FC236}">
                  <a16:creationId xmlns:a16="http://schemas.microsoft.com/office/drawing/2014/main" id="{0371BD05-EF32-4FCD-B51B-74DBDDAFF6B5}"/>
                </a:ext>
              </a:extLst>
            </p:cNvPr>
            <p:cNvSpPr>
              <a:spLocks/>
            </p:cNvSpPr>
            <p:nvPr/>
          </p:nvSpPr>
          <p:spPr bwMode="auto">
            <a:xfrm>
              <a:off x="8331200" y="3929063"/>
              <a:ext cx="36513"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8" name="Freeform 206">
              <a:extLst>
                <a:ext uri="{FF2B5EF4-FFF2-40B4-BE49-F238E27FC236}">
                  <a16:creationId xmlns:a16="http://schemas.microsoft.com/office/drawing/2014/main" id="{CDC16517-4C5D-41FD-A0D2-A68A7B165578}"/>
                </a:ext>
              </a:extLst>
            </p:cNvPr>
            <p:cNvSpPr>
              <a:spLocks/>
            </p:cNvSpPr>
            <p:nvPr/>
          </p:nvSpPr>
          <p:spPr bwMode="auto">
            <a:xfrm>
              <a:off x="8462963"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9" name="Freeform 207">
              <a:extLst>
                <a:ext uri="{FF2B5EF4-FFF2-40B4-BE49-F238E27FC236}">
                  <a16:creationId xmlns:a16="http://schemas.microsoft.com/office/drawing/2014/main" id="{E39D2D64-B411-4F96-91ED-BEE1E10BDD13}"/>
                </a:ext>
              </a:extLst>
            </p:cNvPr>
            <p:cNvSpPr>
              <a:spLocks/>
            </p:cNvSpPr>
            <p:nvPr/>
          </p:nvSpPr>
          <p:spPr bwMode="auto">
            <a:xfrm>
              <a:off x="8594725" y="4205288"/>
              <a:ext cx="38100" cy="608012"/>
            </a:xfrm>
            <a:custGeom>
              <a:avLst/>
              <a:gdLst>
                <a:gd name="T0" fmla="*/ 0 w 10"/>
                <a:gd name="T1" fmla="*/ 7 h 161"/>
                <a:gd name="T2" fmla="*/ 0 w 10"/>
                <a:gd name="T3" fmla="*/ 155 h 161"/>
                <a:gd name="T4" fmla="*/ 10 w 10"/>
                <a:gd name="T5" fmla="*/ 155 h 161"/>
                <a:gd name="T6" fmla="*/ 10 w 10"/>
                <a:gd name="T7" fmla="*/ 7 h 161"/>
                <a:gd name="T8" fmla="*/ 0 w 10"/>
                <a:gd name="T9" fmla="*/ 7 h 161"/>
              </a:gdLst>
              <a:ahLst/>
              <a:cxnLst>
                <a:cxn ang="0">
                  <a:pos x="T0" y="T1"/>
                </a:cxn>
                <a:cxn ang="0">
                  <a:pos x="T2" y="T3"/>
                </a:cxn>
                <a:cxn ang="0">
                  <a:pos x="T4" y="T5"/>
                </a:cxn>
                <a:cxn ang="0">
                  <a:pos x="T6" y="T7"/>
                </a:cxn>
                <a:cxn ang="0">
                  <a:pos x="T8" y="T9"/>
                </a:cxn>
              </a:cxnLst>
              <a:rect l="0" t="0" r="r" b="b"/>
              <a:pathLst>
                <a:path w="10" h="161">
                  <a:moveTo>
                    <a:pt x="0" y="7"/>
                  </a:moveTo>
                  <a:cubicBezTo>
                    <a:pt x="0" y="56"/>
                    <a:pt x="0" y="106"/>
                    <a:pt x="0" y="155"/>
                  </a:cubicBezTo>
                  <a:cubicBezTo>
                    <a:pt x="0" y="161"/>
                    <a:pt x="10" y="161"/>
                    <a:pt x="10" y="155"/>
                  </a:cubicBezTo>
                  <a:cubicBezTo>
                    <a:pt x="10" y="106"/>
                    <a:pt x="10" y="5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0" name="Freeform 208">
              <a:extLst>
                <a:ext uri="{FF2B5EF4-FFF2-40B4-BE49-F238E27FC236}">
                  <a16:creationId xmlns:a16="http://schemas.microsoft.com/office/drawing/2014/main" id="{8359EEF4-A61F-437F-AE5F-A69A7D75048A}"/>
                </a:ext>
              </a:extLst>
            </p:cNvPr>
            <p:cNvSpPr>
              <a:spLocks/>
            </p:cNvSpPr>
            <p:nvPr/>
          </p:nvSpPr>
          <p:spPr bwMode="auto">
            <a:xfrm>
              <a:off x="87264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1" name="Freeform 209">
              <a:extLst>
                <a:ext uri="{FF2B5EF4-FFF2-40B4-BE49-F238E27FC236}">
                  <a16:creationId xmlns:a16="http://schemas.microsoft.com/office/drawing/2014/main" id="{B9443091-4177-432B-BAFD-95C30E2C7754}"/>
                </a:ext>
              </a:extLst>
            </p:cNvPr>
            <p:cNvSpPr>
              <a:spLocks/>
            </p:cNvSpPr>
            <p:nvPr/>
          </p:nvSpPr>
          <p:spPr bwMode="auto">
            <a:xfrm>
              <a:off x="8858250"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2" name="Freeform 210">
              <a:extLst>
                <a:ext uri="{FF2B5EF4-FFF2-40B4-BE49-F238E27FC236}">
                  <a16:creationId xmlns:a16="http://schemas.microsoft.com/office/drawing/2014/main" id="{1A3A0286-398F-46D4-A95D-9BD0559F6DA6}"/>
                </a:ext>
              </a:extLst>
            </p:cNvPr>
            <p:cNvSpPr>
              <a:spLocks/>
            </p:cNvSpPr>
            <p:nvPr/>
          </p:nvSpPr>
          <p:spPr bwMode="auto">
            <a:xfrm>
              <a:off x="8990013"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3" name="Freeform 211">
              <a:extLst>
                <a:ext uri="{FF2B5EF4-FFF2-40B4-BE49-F238E27FC236}">
                  <a16:creationId xmlns:a16="http://schemas.microsoft.com/office/drawing/2014/main" id="{2DF7BB7D-A2F0-45D8-85AC-5F13B913FAD7}"/>
                </a:ext>
              </a:extLst>
            </p:cNvPr>
            <p:cNvSpPr>
              <a:spLocks/>
            </p:cNvSpPr>
            <p:nvPr/>
          </p:nvSpPr>
          <p:spPr bwMode="auto">
            <a:xfrm>
              <a:off x="9121775" y="3800475"/>
              <a:ext cx="38100" cy="1417637"/>
            </a:xfrm>
            <a:custGeom>
              <a:avLst/>
              <a:gdLst>
                <a:gd name="T0" fmla="*/ 0 w 10"/>
                <a:gd name="T1" fmla="*/ 7 h 375"/>
                <a:gd name="T2" fmla="*/ 0 w 10"/>
                <a:gd name="T3" fmla="*/ 369 h 375"/>
                <a:gd name="T4" fmla="*/ 10 w 10"/>
                <a:gd name="T5" fmla="*/ 369 h 375"/>
                <a:gd name="T6" fmla="*/ 10 w 10"/>
                <a:gd name="T7" fmla="*/ 7 h 375"/>
                <a:gd name="T8" fmla="*/ 0 w 10"/>
                <a:gd name="T9" fmla="*/ 7 h 375"/>
              </a:gdLst>
              <a:ahLst/>
              <a:cxnLst>
                <a:cxn ang="0">
                  <a:pos x="T0" y="T1"/>
                </a:cxn>
                <a:cxn ang="0">
                  <a:pos x="T2" y="T3"/>
                </a:cxn>
                <a:cxn ang="0">
                  <a:pos x="T4" y="T5"/>
                </a:cxn>
                <a:cxn ang="0">
                  <a:pos x="T6" y="T7"/>
                </a:cxn>
                <a:cxn ang="0">
                  <a:pos x="T8" y="T9"/>
                </a:cxn>
              </a:cxnLst>
              <a:rect l="0" t="0" r="r" b="b"/>
              <a:pathLst>
                <a:path w="10" h="375">
                  <a:moveTo>
                    <a:pt x="0" y="7"/>
                  </a:moveTo>
                  <a:cubicBezTo>
                    <a:pt x="0" y="128"/>
                    <a:pt x="0" y="248"/>
                    <a:pt x="0" y="369"/>
                  </a:cubicBezTo>
                  <a:cubicBezTo>
                    <a:pt x="0" y="375"/>
                    <a:pt x="10" y="375"/>
                    <a:pt x="10" y="369"/>
                  </a:cubicBezTo>
                  <a:cubicBezTo>
                    <a:pt x="10" y="248"/>
                    <a:pt x="10" y="12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4" name="Freeform 212">
              <a:extLst>
                <a:ext uri="{FF2B5EF4-FFF2-40B4-BE49-F238E27FC236}">
                  <a16:creationId xmlns:a16="http://schemas.microsoft.com/office/drawing/2014/main" id="{C143BCC0-B2E4-41CF-904E-7D597455B9A3}"/>
                </a:ext>
              </a:extLst>
            </p:cNvPr>
            <p:cNvSpPr>
              <a:spLocks/>
            </p:cNvSpPr>
            <p:nvPr/>
          </p:nvSpPr>
          <p:spPr bwMode="auto">
            <a:xfrm>
              <a:off x="92535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5" name="Freeform 213">
              <a:extLst>
                <a:ext uri="{FF2B5EF4-FFF2-40B4-BE49-F238E27FC236}">
                  <a16:creationId xmlns:a16="http://schemas.microsoft.com/office/drawing/2014/main" id="{CF287655-B59D-4CD9-89E5-BA72F77CDAA0}"/>
                </a:ext>
              </a:extLst>
            </p:cNvPr>
            <p:cNvSpPr>
              <a:spLocks/>
            </p:cNvSpPr>
            <p:nvPr/>
          </p:nvSpPr>
          <p:spPr bwMode="auto">
            <a:xfrm>
              <a:off x="9390063" y="4257675"/>
              <a:ext cx="36513"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6" name="Freeform 214">
              <a:extLst>
                <a:ext uri="{FF2B5EF4-FFF2-40B4-BE49-F238E27FC236}">
                  <a16:creationId xmlns:a16="http://schemas.microsoft.com/office/drawing/2014/main" id="{7E80DEE5-129D-4EA6-9E48-340FFF215509}"/>
                </a:ext>
              </a:extLst>
            </p:cNvPr>
            <p:cNvSpPr>
              <a:spLocks/>
            </p:cNvSpPr>
            <p:nvPr/>
          </p:nvSpPr>
          <p:spPr bwMode="auto">
            <a:xfrm>
              <a:off x="952182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7" name="Freeform 215">
              <a:extLst>
                <a:ext uri="{FF2B5EF4-FFF2-40B4-BE49-F238E27FC236}">
                  <a16:creationId xmlns:a16="http://schemas.microsoft.com/office/drawing/2014/main" id="{59F31F2B-CDCF-416F-8B41-A9A3E86ADA1F}"/>
                </a:ext>
              </a:extLst>
            </p:cNvPr>
            <p:cNvSpPr>
              <a:spLocks/>
            </p:cNvSpPr>
            <p:nvPr/>
          </p:nvSpPr>
          <p:spPr bwMode="auto">
            <a:xfrm>
              <a:off x="965358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8" name="Freeform 216">
              <a:extLst>
                <a:ext uri="{FF2B5EF4-FFF2-40B4-BE49-F238E27FC236}">
                  <a16:creationId xmlns:a16="http://schemas.microsoft.com/office/drawing/2014/main" id="{EF4DB853-20C4-4122-BCEF-52E67D5ADAC1}"/>
                </a:ext>
              </a:extLst>
            </p:cNvPr>
            <p:cNvSpPr>
              <a:spLocks/>
            </p:cNvSpPr>
            <p:nvPr/>
          </p:nvSpPr>
          <p:spPr bwMode="auto">
            <a:xfrm>
              <a:off x="97853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9" name="Freeform 217">
              <a:extLst>
                <a:ext uri="{FF2B5EF4-FFF2-40B4-BE49-F238E27FC236}">
                  <a16:creationId xmlns:a16="http://schemas.microsoft.com/office/drawing/2014/main" id="{CF02779D-37FB-4FAF-81E6-BD4AEB082CF7}"/>
                </a:ext>
              </a:extLst>
            </p:cNvPr>
            <p:cNvSpPr>
              <a:spLocks/>
            </p:cNvSpPr>
            <p:nvPr/>
          </p:nvSpPr>
          <p:spPr bwMode="auto">
            <a:xfrm>
              <a:off x="991711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0" name="Freeform 218">
              <a:extLst>
                <a:ext uri="{FF2B5EF4-FFF2-40B4-BE49-F238E27FC236}">
                  <a16:creationId xmlns:a16="http://schemas.microsoft.com/office/drawing/2014/main" id="{E5B2ADFE-949F-46EA-A5EA-C42293573F2A}"/>
                </a:ext>
              </a:extLst>
            </p:cNvPr>
            <p:cNvSpPr>
              <a:spLocks/>
            </p:cNvSpPr>
            <p:nvPr/>
          </p:nvSpPr>
          <p:spPr bwMode="auto">
            <a:xfrm>
              <a:off x="10048875" y="4367213"/>
              <a:ext cx="38100" cy="282575"/>
            </a:xfrm>
            <a:custGeom>
              <a:avLst/>
              <a:gdLst>
                <a:gd name="T0" fmla="*/ 0 w 10"/>
                <a:gd name="T1" fmla="*/ 7 h 75"/>
                <a:gd name="T2" fmla="*/ 0 w 10"/>
                <a:gd name="T3" fmla="*/ 69 h 75"/>
                <a:gd name="T4" fmla="*/ 10 w 10"/>
                <a:gd name="T5" fmla="*/ 69 h 75"/>
                <a:gd name="T6" fmla="*/ 10 w 10"/>
                <a:gd name="T7" fmla="*/ 7 h 75"/>
                <a:gd name="T8" fmla="*/ 0 w 10"/>
                <a:gd name="T9" fmla="*/ 7 h 75"/>
              </a:gdLst>
              <a:ahLst/>
              <a:cxnLst>
                <a:cxn ang="0">
                  <a:pos x="T0" y="T1"/>
                </a:cxn>
                <a:cxn ang="0">
                  <a:pos x="T2" y="T3"/>
                </a:cxn>
                <a:cxn ang="0">
                  <a:pos x="T4" y="T5"/>
                </a:cxn>
                <a:cxn ang="0">
                  <a:pos x="T6" y="T7"/>
                </a:cxn>
                <a:cxn ang="0">
                  <a:pos x="T8" y="T9"/>
                </a:cxn>
              </a:cxnLst>
              <a:rect l="0" t="0" r="r" b="b"/>
              <a:pathLst>
                <a:path w="10" h="75">
                  <a:moveTo>
                    <a:pt x="0" y="7"/>
                  </a:moveTo>
                  <a:cubicBezTo>
                    <a:pt x="0" y="28"/>
                    <a:pt x="0" y="48"/>
                    <a:pt x="0" y="69"/>
                  </a:cubicBezTo>
                  <a:cubicBezTo>
                    <a:pt x="0" y="75"/>
                    <a:pt x="10" y="75"/>
                    <a:pt x="10" y="69"/>
                  </a:cubicBezTo>
                  <a:cubicBezTo>
                    <a:pt x="10" y="48"/>
                    <a:pt x="10" y="2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1" name="Freeform 219">
              <a:extLst>
                <a:ext uri="{FF2B5EF4-FFF2-40B4-BE49-F238E27FC236}">
                  <a16:creationId xmlns:a16="http://schemas.microsoft.com/office/drawing/2014/main" id="{D87BA6C5-0F51-4E17-BEA7-4B43F942DD3B}"/>
                </a:ext>
              </a:extLst>
            </p:cNvPr>
            <p:cNvSpPr>
              <a:spLocks/>
            </p:cNvSpPr>
            <p:nvPr/>
          </p:nvSpPr>
          <p:spPr bwMode="auto">
            <a:xfrm>
              <a:off x="101806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2" name="Freeform 220">
              <a:extLst>
                <a:ext uri="{FF2B5EF4-FFF2-40B4-BE49-F238E27FC236}">
                  <a16:creationId xmlns:a16="http://schemas.microsoft.com/office/drawing/2014/main" id="{2C9B5E9E-FC2D-4083-934B-5E91FFF7CF48}"/>
                </a:ext>
              </a:extLst>
            </p:cNvPr>
            <p:cNvSpPr>
              <a:spLocks/>
            </p:cNvSpPr>
            <p:nvPr/>
          </p:nvSpPr>
          <p:spPr bwMode="auto">
            <a:xfrm>
              <a:off x="103124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grpSp>
      <p:sp>
        <p:nvSpPr>
          <p:cNvPr id="143" name="Title 226">
            <a:extLst>
              <a:ext uri="{FF2B5EF4-FFF2-40B4-BE49-F238E27FC236}">
                <a16:creationId xmlns:a16="http://schemas.microsoft.com/office/drawing/2014/main" id="{C45C71E2-97CF-49EC-87B6-C336C8DB2B67}"/>
              </a:ext>
            </a:extLst>
          </p:cNvPr>
          <p:cNvSpPr txBox="1">
            <a:spLocks/>
          </p:cNvSpPr>
          <p:nvPr/>
        </p:nvSpPr>
        <p:spPr>
          <a:xfrm>
            <a:off x="909831" y="3581400"/>
            <a:ext cx="10594781" cy="1983337"/>
          </a:xfrm>
          <a:prstGeom prst="rect">
            <a:avLst/>
          </a:prstGeom>
        </p:spPr>
        <p:txBody>
          <a:bodyPr vert="horz" lIns="0" tIns="0" rIns="0" bIns="0" rtlCol="0" anchor="b">
            <a:noAutofit/>
          </a:bodyPr>
          <a:lstStyle>
            <a:lvl1pPr algn="ctr" defTabSz="1218987" rtl="0" eaLnBrk="1" latinLnBrk="0" hangingPunct="1">
              <a:spcBef>
                <a:spcPct val="0"/>
              </a:spcBef>
              <a:buNone/>
              <a:defRPr lang="en-US" sz="6600" b="0" kern="1200" smtClean="0">
                <a:solidFill>
                  <a:schemeClr val="bg1"/>
                </a:solidFill>
                <a:latin typeface="+mj-lt"/>
                <a:ea typeface="+mj-ea"/>
                <a:cs typeface="+mj-cs"/>
              </a:defRPr>
            </a:lvl1pPr>
          </a:lstStyle>
          <a:p>
            <a:pPr marL="0" marR="0" lvl="0" indent="0" algn="ctr" defTabSz="1218987" rtl="0" eaLnBrk="1" fontAlgn="auto" latinLnBrk="0" hangingPunct="1">
              <a:lnSpc>
                <a:spcPct val="100000"/>
              </a:lnSpc>
              <a:spcBef>
                <a:spcPct val="0"/>
              </a:spcBef>
              <a:spcAft>
                <a:spcPts val="0"/>
              </a:spcAft>
              <a:buClrTx/>
              <a:buSzTx/>
              <a:buFontTx/>
              <a:buNone/>
              <a:tabLst/>
              <a:defRPr/>
            </a:pPr>
            <a:r>
              <a:rPr lang="en-IN" sz="5400" b="1" dirty="0">
                <a:solidFill>
                  <a:sysClr val="window" lastClr="FFFFFF"/>
                </a:solidFill>
                <a:effectLst>
                  <a:outerShdw blurRad="38100" dist="38100" dir="2700000" algn="tl">
                    <a:srgbClr val="000000">
                      <a:alpha val="43137"/>
                    </a:srgbClr>
                  </a:outerShdw>
                </a:effectLst>
                <a:latin typeface="Segoe UI"/>
              </a:rPr>
              <a:t>Desktop Assistant</a:t>
            </a:r>
          </a:p>
          <a:p>
            <a:pPr marL="0" marR="0" lvl="0" indent="0" algn="ctr" defTabSz="1218987" rtl="0" eaLnBrk="1" fontAlgn="auto" latinLnBrk="0" hangingPunct="1">
              <a:lnSpc>
                <a:spcPct val="100000"/>
              </a:lnSpc>
              <a:spcBef>
                <a:spcPct val="0"/>
              </a:spcBef>
              <a:spcAft>
                <a:spcPts val="0"/>
              </a:spcAft>
              <a:buClrTx/>
              <a:buSzTx/>
              <a:buFontTx/>
              <a:buNone/>
              <a:tabLst/>
              <a:defRPr/>
            </a:pPr>
            <a:endParaRPr lang="en-IN" sz="1100" b="1" dirty="0">
              <a:solidFill>
                <a:sysClr val="window" lastClr="FFFFFF"/>
              </a:solidFill>
              <a:effectLst>
                <a:outerShdw blurRad="38100" dist="38100" dir="2700000" algn="tl">
                  <a:srgbClr val="000000">
                    <a:alpha val="43137"/>
                  </a:srgbClr>
                </a:outerShdw>
              </a:effectLst>
              <a:latin typeface="Segoe UI"/>
            </a:endParaRPr>
          </a:p>
          <a:p>
            <a:pPr marR="0" lvl="0" algn="ctr" defTabSz="1218987" rtl="0" eaLnBrk="1" fontAlgn="auto" latinLnBrk="0" hangingPunct="1">
              <a:lnSpc>
                <a:spcPct val="100000"/>
              </a:lnSpc>
              <a:spcBef>
                <a:spcPct val="0"/>
              </a:spcBef>
              <a:spcAft>
                <a:spcPts val="0"/>
              </a:spcAft>
              <a:buClrTx/>
              <a:buSzTx/>
              <a:tabLst/>
              <a:defRPr/>
            </a:pPr>
            <a:r>
              <a:rPr kumimoji="0" lang="en-IN" sz="5400" b="1" i="0" strike="noStrike" kern="1200" cap="none" spc="600" normalizeH="0" baseline="0" noProof="0" dirty="0">
                <a:ln>
                  <a:noFill/>
                </a:ln>
                <a:solidFill>
                  <a:sysClr val="window" lastClr="FFFFFF"/>
                </a:solidFill>
                <a:effectLst>
                  <a:outerShdw blurRad="38100" dist="38100" dir="2700000" algn="tl">
                    <a:srgbClr val="000000">
                      <a:alpha val="43137"/>
                    </a:srgbClr>
                  </a:outerShdw>
                </a:effectLst>
                <a:uLnTx/>
                <a:uFillTx/>
                <a:latin typeface="Segoe UI"/>
              </a:rPr>
              <a:t>(ANNY)</a:t>
            </a:r>
          </a:p>
        </p:txBody>
      </p:sp>
      <p:sp>
        <p:nvSpPr>
          <p:cNvPr id="146" name="Oval 145">
            <a:extLst>
              <a:ext uri="{FF2B5EF4-FFF2-40B4-BE49-F238E27FC236}">
                <a16:creationId xmlns:a16="http://schemas.microsoft.com/office/drawing/2014/main" id="{5A48FD43-C771-431B-A985-37E0FEDD4DF8}"/>
              </a:ext>
            </a:extLst>
          </p:cNvPr>
          <p:cNvSpPr>
            <a:spLocks noChangeArrowheads="1"/>
          </p:cNvSpPr>
          <p:nvPr/>
        </p:nvSpPr>
        <p:spPr bwMode="auto">
          <a:xfrm>
            <a:off x="5425166" y="491280"/>
            <a:ext cx="1338490" cy="1339710"/>
          </a:xfrm>
          <a:prstGeom prst="ellipse">
            <a:avLst/>
          </a:prstGeom>
          <a:solidFill>
            <a:srgbClr val="0000FF"/>
          </a:solidFill>
          <a:ln w="31750">
            <a:solidFill>
              <a:sysClr val="window" lastClr="FFFFFF"/>
            </a:solidFill>
          </a:ln>
          <a:effectLst>
            <a:outerShdw blurRad="50800" dist="508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ndParaRPr>
          </a:p>
        </p:txBody>
      </p:sp>
      <p:sp>
        <p:nvSpPr>
          <p:cNvPr id="2" name="TextBox 1">
            <a:extLst>
              <a:ext uri="{FF2B5EF4-FFF2-40B4-BE49-F238E27FC236}">
                <a16:creationId xmlns:a16="http://schemas.microsoft.com/office/drawing/2014/main" id="{53D502D6-0787-4D99-BE88-29BDD4842C4F}"/>
              </a:ext>
            </a:extLst>
          </p:cNvPr>
          <p:cNvSpPr txBox="1"/>
          <p:nvPr/>
        </p:nvSpPr>
        <p:spPr>
          <a:xfrm>
            <a:off x="109480" y="5882360"/>
            <a:ext cx="3660933" cy="830997"/>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Yashvi Soni (18BECE30562)</a:t>
            </a:r>
          </a:p>
          <a:p>
            <a:r>
              <a:rPr lang="en-US" dirty="0">
                <a:effectLst>
                  <a:outerShdw blurRad="38100" dist="38100" dir="2700000" algn="tl">
                    <a:srgbClr val="000000">
                      <a:alpha val="43137"/>
                    </a:srgbClr>
                  </a:outerShdw>
                </a:effectLst>
              </a:rPr>
              <a:t>Ashna Shah (18BECE30506) </a:t>
            </a:r>
          </a:p>
        </p:txBody>
      </p:sp>
      <p:sp>
        <p:nvSpPr>
          <p:cNvPr id="3" name="TextBox 2">
            <a:extLst>
              <a:ext uri="{FF2B5EF4-FFF2-40B4-BE49-F238E27FC236}">
                <a16:creationId xmlns:a16="http://schemas.microsoft.com/office/drawing/2014/main" id="{A200C7B0-2DE0-49D6-A957-58418C8B9686}"/>
              </a:ext>
            </a:extLst>
          </p:cNvPr>
          <p:cNvSpPr txBox="1"/>
          <p:nvPr/>
        </p:nvSpPr>
        <p:spPr>
          <a:xfrm>
            <a:off x="8332458" y="5884345"/>
            <a:ext cx="3857954" cy="83099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Nidhi Patel (18BECE30109) Nikita </a:t>
            </a:r>
            <a:r>
              <a:rPr lang="en-US" dirty="0">
                <a:effectLst>
                  <a:outerShdw blurRad="38100" dist="38100" dir="2700000" algn="tl">
                    <a:srgbClr val="000000">
                      <a:alpha val="43137"/>
                    </a:srgbClr>
                  </a:outerShdw>
                </a:effectLst>
              </a:rPr>
              <a:t>Solanki</a:t>
            </a:r>
            <a:r>
              <a:rPr lang="en-US" sz="2400" dirty="0">
                <a:effectLst>
                  <a:outerShdw blurRad="38100" dist="38100" dir="2700000" algn="tl">
                    <a:srgbClr val="000000">
                      <a:alpha val="43137"/>
                    </a:srgbClr>
                  </a:outerShdw>
                </a:effectLst>
              </a:rPr>
              <a:t> (18BECE30111)</a:t>
            </a:r>
            <a:endParaRPr lang="en-US" dirty="0"/>
          </a:p>
        </p:txBody>
      </p:sp>
      <p:sp>
        <p:nvSpPr>
          <p:cNvPr id="4" name="TextBox 3">
            <a:extLst>
              <a:ext uri="{FF2B5EF4-FFF2-40B4-BE49-F238E27FC236}">
                <a16:creationId xmlns:a16="http://schemas.microsoft.com/office/drawing/2014/main" id="{F971B7E5-8652-4ED9-A5BC-80A6A4025200}"/>
              </a:ext>
            </a:extLst>
          </p:cNvPr>
          <p:cNvSpPr txBox="1"/>
          <p:nvPr/>
        </p:nvSpPr>
        <p:spPr>
          <a:xfrm>
            <a:off x="4442069" y="6283469"/>
            <a:ext cx="3610010" cy="461665"/>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Guide:  Prof. Manoj </a:t>
            </a:r>
            <a:r>
              <a:rPr lang="en-US" dirty="0" err="1">
                <a:effectLst>
                  <a:outerShdw blurRad="38100" dist="38100" dir="2700000" algn="tl">
                    <a:srgbClr val="000000">
                      <a:alpha val="43137"/>
                    </a:srgbClr>
                  </a:outerShdw>
                </a:effectLst>
              </a:rPr>
              <a:t>Sahu</a:t>
            </a:r>
            <a:endParaRPr lang="en-US" dirty="0">
              <a:effectLst>
                <a:outerShdw blurRad="38100" dist="38100" dir="2700000" algn="tl">
                  <a:srgbClr val="000000">
                    <a:alpha val="43137"/>
                  </a:srgbClr>
                </a:outerShdw>
              </a:effectLst>
            </a:endParaRPr>
          </a:p>
        </p:txBody>
      </p:sp>
      <p:cxnSp>
        <p:nvCxnSpPr>
          <p:cNvPr id="6" name="Straight Connector 5">
            <a:extLst>
              <a:ext uri="{FF2B5EF4-FFF2-40B4-BE49-F238E27FC236}">
                <a16:creationId xmlns:a16="http://schemas.microsoft.com/office/drawing/2014/main" id="{2FFB9092-27EB-4157-B118-5F8AE4EB03F4}"/>
              </a:ext>
            </a:extLst>
          </p:cNvPr>
          <p:cNvCxnSpPr/>
          <p:nvPr/>
        </p:nvCxnSpPr>
        <p:spPr>
          <a:xfrm>
            <a:off x="3484343" y="5638800"/>
            <a:ext cx="5432376" cy="0"/>
          </a:xfrm>
          <a:prstGeom prst="line">
            <a:avLst/>
          </a:prstGeom>
          <a:ln>
            <a:solidFill>
              <a:srgbClr val="002060"/>
            </a:solidFill>
          </a:ln>
          <a:effectLst>
            <a:outerShdw blurRad="88900" dist="50800" dir="5220000" sx="105000" sy="105000" algn="t" rotWithShape="0">
              <a:schemeClr val="bg1">
                <a:alpha val="15000"/>
              </a:schemeClr>
            </a:outerShdw>
          </a:effectLst>
        </p:spPr>
        <p:style>
          <a:lnRef idx="3">
            <a:schemeClr val="accent6"/>
          </a:lnRef>
          <a:fillRef idx="0">
            <a:schemeClr val="accent6"/>
          </a:fillRef>
          <a:effectRef idx="2">
            <a:schemeClr val="accent6"/>
          </a:effectRef>
          <a:fontRef idx="minor">
            <a:schemeClr val="tx1"/>
          </a:fontRef>
        </p:style>
      </p:cxnSp>
      <p:grpSp>
        <p:nvGrpSpPr>
          <p:cNvPr id="154" name="Group 153">
            <a:extLst>
              <a:ext uri="{FF2B5EF4-FFF2-40B4-BE49-F238E27FC236}">
                <a16:creationId xmlns:a16="http://schemas.microsoft.com/office/drawing/2014/main" id="{5DD96A11-92FC-4FFD-A54C-B83D3F0FFB31}"/>
              </a:ext>
            </a:extLst>
          </p:cNvPr>
          <p:cNvGrpSpPr/>
          <p:nvPr/>
        </p:nvGrpSpPr>
        <p:grpSpPr>
          <a:xfrm>
            <a:off x="5875380" y="786120"/>
            <a:ext cx="438062" cy="771208"/>
            <a:chOff x="5893744" y="1229264"/>
            <a:chExt cx="401336" cy="69732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228600">
              <a:schemeClr val="accent2">
                <a:satMod val="175000"/>
                <a:alpha val="40000"/>
              </a:schemeClr>
            </a:glow>
          </a:effectLst>
          <a:scene3d>
            <a:camera prst="perspectiveHeroicExtremeLeftFacing" fov="1200000">
              <a:rot lat="0" lon="1800000" rev="21594000"/>
            </a:camera>
            <a:lightRig rig="threePt" dir="t"/>
          </a:scene3d>
        </p:grpSpPr>
        <p:grpSp>
          <p:nvGrpSpPr>
            <p:cNvPr id="155" name="Group 154">
              <a:extLst>
                <a:ext uri="{FF2B5EF4-FFF2-40B4-BE49-F238E27FC236}">
                  <a16:creationId xmlns:a16="http://schemas.microsoft.com/office/drawing/2014/main" id="{2B055FC5-3F28-4D4C-8FBF-11B610EC2898}"/>
                </a:ext>
              </a:extLst>
            </p:cNvPr>
            <p:cNvGrpSpPr/>
            <p:nvPr/>
          </p:nvGrpSpPr>
          <p:grpSpPr>
            <a:xfrm>
              <a:off x="5893744" y="1229264"/>
              <a:ext cx="401336" cy="697321"/>
              <a:chOff x="5778500" y="1427163"/>
              <a:chExt cx="635000" cy="1103313"/>
            </a:xfrm>
            <a:grpFill/>
          </p:grpSpPr>
          <p:sp>
            <p:nvSpPr>
              <p:cNvPr id="157" name="Freeform 15">
                <a:extLst>
                  <a:ext uri="{FF2B5EF4-FFF2-40B4-BE49-F238E27FC236}">
                    <a16:creationId xmlns:a16="http://schemas.microsoft.com/office/drawing/2014/main" id="{3A8EA460-ECCC-45E0-AB65-00EF1F8D8C54}"/>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58" name="Freeform 16">
                <a:extLst>
                  <a:ext uri="{FF2B5EF4-FFF2-40B4-BE49-F238E27FC236}">
                    <a16:creationId xmlns:a16="http://schemas.microsoft.com/office/drawing/2014/main" id="{0781AF97-FFA4-4F43-A927-AC20B7A7171D}"/>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156" name="Rectangle: Rounded Corners 155">
              <a:extLst>
                <a:ext uri="{FF2B5EF4-FFF2-40B4-BE49-F238E27FC236}">
                  <a16:creationId xmlns:a16="http://schemas.microsoft.com/office/drawing/2014/main" id="{62268D4A-3C49-4CE0-A2DA-930EE6C5095D}"/>
                </a:ext>
              </a:extLst>
            </p:cNvPr>
            <p:cNvSpPr/>
            <p:nvPr/>
          </p:nvSpPr>
          <p:spPr>
            <a:xfrm>
              <a:off x="5985004" y="1293777"/>
              <a:ext cx="218816" cy="40695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70051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repeatCount="indefinite"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outVertical)">
                                      <p:cBhvr>
                                        <p:cTn id="7" dur="3000"/>
                                        <p:tgtEl>
                                          <p:spTgt spid="7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3"/>
                                        </p:tgtEl>
                                        <p:attrNameLst>
                                          <p:attrName>style.visibility</p:attrName>
                                        </p:attrNameLst>
                                      </p:cBhvr>
                                      <p:to>
                                        <p:strVal val="visible"/>
                                      </p:to>
                                    </p:set>
                                    <p:animEffect transition="in" filter="randombar(horizontal)">
                                      <p:cBhvr>
                                        <p:cTn id="10" dur="2000"/>
                                        <p:tgtEl>
                                          <p:spTgt spid="143"/>
                                        </p:tgtEl>
                                      </p:cBhvr>
                                    </p:animEffect>
                                  </p:childTnLst>
                                </p:cTn>
                              </p:par>
                              <p:par>
                                <p:cTn id="11" presetID="42"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0"/>
                                        <p:tgtEl>
                                          <p:spTgt spid="74"/>
                                        </p:tgtEl>
                                      </p:cBhvr>
                                    </p:animEffect>
                                    <p:anim calcmode="lin" valueType="num">
                                      <p:cBhvr>
                                        <p:cTn id="14" dur="5000" fill="hold"/>
                                        <p:tgtEl>
                                          <p:spTgt spid="74"/>
                                        </p:tgtEl>
                                        <p:attrNameLst>
                                          <p:attrName>ppt_x</p:attrName>
                                        </p:attrNameLst>
                                      </p:cBhvr>
                                      <p:tavLst>
                                        <p:tav tm="0">
                                          <p:val>
                                            <p:strVal val="#ppt_x"/>
                                          </p:val>
                                        </p:tav>
                                        <p:tav tm="100000">
                                          <p:val>
                                            <p:strVal val="#ppt_x"/>
                                          </p:val>
                                        </p:tav>
                                      </p:tavLst>
                                    </p:anim>
                                    <p:anim calcmode="lin" valueType="num">
                                      <p:cBhvr>
                                        <p:cTn id="15" dur="5000" fill="hold"/>
                                        <p:tgtEl>
                                          <p:spTgt spid="7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2250"/>
                                        <p:tgtEl>
                                          <p:spTgt spid="2"/>
                                        </p:tgtEl>
                                      </p:cBhvr>
                                    </p:animEffect>
                                    <p:anim calcmode="lin" valueType="num">
                                      <p:cBhvr>
                                        <p:cTn id="19" dur="2250" fill="hold"/>
                                        <p:tgtEl>
                                          <p:spTgt spid="2"/>
                                        </p:tgtEl>
                                        <p:attrNameLst>
                                          <p:attrName>ppt_x</p:attrName>
                                        </p:attrNameLst>
                                      </p:cBhvr>
                                      <p:tavLst>
                                        <p:tav tm="0">
                                          <p:val>
                                            <p:strVal val="#ppt_x"/>
                                          </p:val>
                                        </p:tav>
                                        <p:tav tm="100000">
                                          <p:val>
                                            <p:strVal val="#ppt_x"/>
                                          </p:val>
                                        </p:tav>
                                      </p:tavLst>
                                    </p:anim>
                                    <p:anim calcmode="lin" valueType="num">
                                      <p:cBhvr>
                                        <p:cTn id="20" dur="225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250"/>
                                        <p:tgtEl>
                                          <p:spTgt spid="3"/>
                                        </p:tgtEl>
                                      </p:cBhvr>
                                    </p:animEffect>
                                    <p:anim calcmode="lin" valueType="num">
                                      <p:cBhvr>
                                        <p:cTn id="24" dur="2250" fill="hold"/>
                                        <p:tgtEl>
                                          <p:spTgt spid="3"/>
                                        </p:tgtEl>
                                        <p:attrNameLst>
                                          <p:attrName>ppt_x</p:attrName>
                                        </p:attrNameLst>
                                      </p:cBhvr>
                                      <p:tavLst>
                                        <p:tav tm="0">
                                          <p:val>
                                            <p:strVal val="#ppt_x"/>
                                          </p:val>
                                        </p:tav>
                                        <p:tav tm="100000">
                                          <p:val>
                                            <p:strVal val="#ppt_x"/>
                                          </p:val>
                                        </p:tav>
                                      </p:tavLst>
                                    </p:anim>
                                    <p:anim calcmode="lin" valueType="num">
                                      <p:cBhvr>
                                        <p:cTn id="25" dur="225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2250"/>
                                        <p:tgtEl>
                                          <p:spTgt spid="4"/>
                                        </p:tgtEl>
                                      </p:cBhvr>
                                    </p:animEffect>
                                    <p:anim calcmode="lin" valueType="num">
                                      <p:cBhvr>
                                        <p:cTn id="29" dur="2250" fill="hold"/>
                                        <p:tgtEl>
                                          <p:spTgt spid="4"/>
                                        </p:tgtEl>
                                        <p:attrNameLst>
                                          <p:attrName>ppt_x</p:attrName>
                                        </p:attrNameLst>
                                      </p:cBhvr>
                                      <p:tavLst>
                                        <p:tav tm="0">
                                          <p:val>
                                            <p:strVal val="#ppt_x"/>
                                          </p:val>
                                        </p:tav>
                                        <p:tav tm="100000">
                                          <p:val>
                                            <p:strVal val="#ppt_x"/>
                                          </p:val>
                                        </p:tav>
                                      </p:tavLst>
                                    </p:anim>
                                    <p:anim calcmode="lin" valueType="num">
                                      <p:cBhvr>
                                        <p:cTn id="30" dur="2250" fill="hold"/>
                                        <p:tgtEl>
                                          <p:spTgt spid="4"/>
                                        </p:tgtEl>
                                        <p:attrNameLst>
                                          <p:attrName>ppt_y</p:attrName>
                                        </p:attrNameLst>
                                      </p:cBhvr>
                                      <p:tavLst>
                                        <p:tav tm="0">
                                          <p:val>
                                            <p:strVal val="#ppt_y+.1"/>
                                          </p:val>
                                        </p:tav>
                                        <p:tav tm="100000">
                                          <p:val>
                                            <p:strVal val="#ppt_y"/>
                                          </p:val>
                                        </p:tav>
                                      </p:tavLst>
                                    </p:anim>
                                  </p:childTnLst>
                                </p:cTn>
                              </p:par>
                              <p:par>
                                <p:cTn id="31" presetID="16" presetClass="entr" presetSubtype="37"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outVertical)">
                                      <p:cBhvr>
                                        <p:cTn id="33" dur="2000"/>
                                        <p:tgtEl>
                                          <p:spTgt spid="6"/>
                                        </p:tgtEl>
                                      </p:cBhvr>
                                    </p:animEffect>
                                  </p:childTnLst>
                                </p:cTn>
                              </p:par>
                              <p:par>
                                <p:cTn id="34" presetID="10" presetClass="entr" presetSubtype="0" repeatCount="indefinite" fill="hold"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3000"/>
                                        <p:tgtEl>
                                          <p:spTgt spid="154"/>
                                        </p:tgtEl>
                                      </p:cBhvr>
                                    </p:animEffect>
                                  </p:childTnLst>
                                </p:cTn>
                              </p:par>
                              <p:par>
                                <p:cTn id="37" presetID="26" presetClass="emph" presetSubtype="0" repeatCount="indefinite" fill="hold" grpId="0" nodeType="withEffect">
                                  <p:stCondLst>
                                    <p:cond delay="0"/>
                                  </p:stCondLst>
                                  <p:childTnLst>
                                    <p:animEffect transition="out" filter="fade">
                                      <p:cBhvr>
                                        <p:cTn id="38" dur="3000" tmFilter="0, 0; .2, .5; .8, .5; 1, 0"/>
                                        <p:tgtEl>
                                          <p:spTgt spid="146"/>
                                        </p:tgtEl>
                                      </p:cBhvr>
                                    </p:animEffect>
                                    <p:animScale>
                                      <p:cBhvr>
                                        <p:cTn id="39" dur="1500" autoRev="1" fill="hold"/>
                                        <p:tgtEl>
                                          <p:spTgt spid="1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6" grpId="0" animBg="1"/>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900C31-0997-4AB9-84FF-B08E5504F3AC}"/>
              </a:ext>
            </a:extLst>
          </p:cNvPr>
          <p:cNvGrpSpPr/>
          <p:nvPr/>
        </p:nvGrpSpPr>
        <p:grpSpPr>
          <a:xfrm rot="10800000">
            <a:off x="0" y="6172199"/>
            <a:ext cx="12188824" cy="724383"/>
            <a:chOff x="1795639" y="3636056"/>
            <a:chExt cx="8952037" cy="1089751"/>
          </a:xfrm>
        </p:grpSpPr>
        <p:sp>
          <p:nvSpPr>
            <p:cNvPr id="10" name="Freeform 6">
              <a:extLst>
                <a:ext uri="{FF2B5EF4-FFF2-40B4-BE49-F238E27FC236}">
                  <a16:creationId xmlns:a16="http://schemas.microsoft.com/office/drawing/2014/main" id="{94F5ED96-6C62-43E5-951E-87A93693D34B}"/>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12" name="Freeform 8">
              <a:extLst>
                <a:ext uri="{FF2B5EF4-FFF2-40B4-BE49-F238E27FC236}">
                  <a16:creationId xmlns:a16="http://schemas.microsoft.com/office/drawing/2014/main" id="{85DF41D1-32F6-4CBB-88BF-32BF14EAAD34}"/>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sp>
        <p:nvSpPr>
          <p:cNvPr id="3" name="Title 2">
            <a:extLst>
              <a:ext uri="{FF2B5EF4-FFF2-40B4-BE49-F238E27FC236}">
                <a16:creationId xmlns:a16="http://schemas.microsoft.com/office/drawing/2014/main" id="{07CD71A1-74DB-4F80-A1F6-2EB89D2E4415}"/>
              </a:ext>
            </a:extLst>
          </p:cNvPr>
          <p:cNvSpPr>
            <a:spLocks noGrp="1"/>
          </p:cNvSpPr>
          <p:nvPr>
            <p:ph type="title"/>
          </p:nvPr>
        </p:nvSpPr>
        <p:spPr/>
        <p:txBody>
          <a:bodyPr/>
          <a:lstStyle/>
          <a:p>
            <a:r>
              <a:rPr lang="en-IN" b="1" dirty="0">
                <a:solidFill>
                  <a:sysClr val="window" lastClr="FFFFFF"/>
                </a:solidFill>
                <a:effectLst>
                  <a:outerShdw blurRad="38100" dist="38100" dir="2700000" algn="tl">
                    <a:srgbClr val="000000">
                      <a:alpha val="43137"/>
                    </a:srgbClr>
                  </a:outerShdw>
                </a:effectLst>
                <a:latin typeface="Segoe UI"/>
              </a:rPr>
              <a:t>CONCLUSION</a:t>
            </a:r>
            <a:endParaRPr lang="en-US"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B92A8EC7-2362-4D90-BC5C-2927C5C0F5D7}"/>
              </a:ext>
            </a:extLst>
          </p:cNvPr>
          <p:cNvSpPr txBox="1"/>
          <p:nvPr/>
        </p:nvSpPr>
        <p:spPr>
          <a:xfrm>
            <a:off x="836612" y="1447800"/>
            <a:ext cx="10363200" cy="5262979"/>
          </a:xfrm>
          <a:prstGeom prst="rect">
            <a:avLst/>
          </a:prstGeom>
          <a:noFill/>
        </p:spPr>
        <p:txBody>
          <a:bodyPr wrap="square" rtlCol="0">
            <a:spAutoFit/>
          </a:bodyPr>
          <a:lstStyle/>
          <a:p>
            <a:pPr marL="342900" indent="-342900" algn="just">
              <a:buFont typeface="Courier New" panose="02070309020205020404" pitchFamily="49" charset="0"/>
              <a:buChar char="o"/>
            </a:pPr>
            <a:r>
              <a:rPr lang="en-US" dirty="0">
                <a:solidFill>
                  <a:schemeClr val="accent2">
                    <a:lumMod val="20000"/>
                    <a:lumOff val="80000"/>
                  </a:schemeClr>
                </a:solidFill>
                <a:effectLst>
                  <a:outerShdw blurRad="38100" dist="38100" dir="2700000" algn="tl">
                    <a:srgbClr val="000000">
                      <a:alpha val="43137"/>
                    </a:srgbClr>
                  </a:outerShdw>
                </a:effectLst>
              </a:rPr>
              <a:t>The personal voice assistant system presented is very fundamental system with few features.</a:t>
            </a:r>
          </a:p>
          <a:p>
            <a:pPr marL="342900" indent="-342900" algn="just">
              <a:buFont typeface="Courier New" panose="02070309020205020404" pitchFamily="49" charset="0"/>
              <a:buChar char="o"/>
            </a:pPr>
            <a:r>
              <a:rPr lang="en-US" dirty="0">
                <a:solidFill>
                  <a:schemeClr val="tx2">
                    <a:lumMod val="50000"/>
                  </a:schemeClr>
                </a:solidFill>
              </a:rPr>
              <a:t>However the additional and advance feature may be introduced as future work of this project, the design and implementation of a Intelligent Personal Voice Assistance is described. </a:t>
            </a:r>
          </a:p>
          <a:p>
            <a:pPr marL="342900" indent="-342900" algn="just">
              <a:buFont typeface="Courier New" panose="02070309020205020404" pitchFamily="49" charset="0"/>
              <a:buChar char="o"/>
            </a:pPr>
            <a:r>
              <a:rPr lang="en-US" dirty="0">
                <a:solidFill>
                  <a:schemeClr val="accent2">
                    <a:lumMod val="20000"/>
                    <a:lumOff val="80000"/>
                  </a:schemeClr>
                </a:solidFill>
                <a:effectLst>
                  <a:outerShdw blurRad="38100" dist="38100" dir="2700000" algn="tl">
                    <a:srgbClr val="000000">
                      <a:alpha val="43137"/>
                    </a:srgbClr>
                  </a:outerShdw>
                </a:effectLst>
              </a:rPr>
              <a:t>The projects built using available open source software modules with visual studio code community backing which can accommodate any updates in future. </a:t>
            </a:r>
          </a:p>
          <a:p>
            <a:pPr marL="342900" indent="-342900" algn="just">
              <a:buFont typeface="Courier New" panose="02070309020205020404" pitchFamily="49" charset="0"/>
              <a:buChar char="o"/>
            </a:pPr>
            <a:r>
              <a:rPr lang="en-US" dirty="0">
                <a:solidFill>
                  <a:schemeClr val="tx2">
                    <a:lumMod val="50000"/>
                  </a:schemeClr>
                </a:solidFill>
              </a:rPr>
              <a:t>The modular approach used in this project makes it more flexible and easy to integrate additional modules and features without disturbing the current system functionaries. </a:t>
            </a:r>
          </a:p>
          <a:p>
            <a:pPr marL="342900" indent="-342900" algn="just">
              <a:buFont typeface="Courier New" panose="02070309020205020404" pitchFamily="49" charset="0"/>
              <a:buChar char="o"/>
            </a:pPr>
            <a:r>
              <a:rPr lang="en-US" dirty="0">
                <a:solidFill>
                  <a:schemeClr val="accent2">
                    <a:lumMod val="20000"/>
                    <a:lumOff val="80000"/>
                  </a:schemeClr>
                </a:solidFill>
                <a:effectLst>
                  <a:outerShdw blurRad="38100" dist="38100" dir="2700000" algn="tl">
                    <a:srgbClr val="000000">
                      <a:alpha val="43137"/>
                    </a:srgbClr>
                  </a:outerShdw>
                </a:effectLst>
              </a:rPr>
              <a:t>It not only works on human commands but also it is designed for give responses to the user on the basis of query being asked or the words spoken by the user such as opening tasks and operations.</a:t>
            </a:r>
          </a:p>
        </p:txBody>
      </p:sp>
      <p:sp>
        <p:nvSpPr>
          <p:cNvPr id="4" name="Freeform 6">
            <a:extLst>
              <a:ext uri="{FF2B5EF4-FFF2-40B4-BE49-F238E27FC236}">
                <a16:creationId xmlns:a16="http://schemas.microsoft.com/office/drawing/2014/main" id="{4FC4EEEF-DFE5-4535-A9BF-DE4AF4FF2520}"/>
              </a:ext>
            </a:extLst>
          </p:cNvPr>
          <p:cNvSpPr>
            <a:spLocks/>
          </p:cNvSpPr>
          <p:nvPr/>
        </p:nvSpPr>
        <p:spPr bwMode="auto">
          <a:xfrm flipH="1">
            <a:off x="-1" y="990600"/>
            <a:ext cx="12188825" cy="381000"/>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57150" cap="rnd">
            <a:gradFill flip="none" rotWithShape="1">
              <a:gsLst>
                <a:gs pos="0">
                  <a:schemeClr val="accent5"/>
                </a:gs>
                <a:gs pos="100000">
                  <a:schemeClr val="accent5">
                    <a:lumMod val="20000"/>
                    <a:lumOff val="80000"/>
                  </a:schemeClr>
                </a:gs>
              </a:gsLst>
              <a:lin ang="10800000" scaled="1"/>
              <a:tileRect/>
            </a:gra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25247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42"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0"/>
                                        <p:tgtEl>
                                          <p:spTgt spid="8"/>
                                        </p:tgtEl>
                                      </p:cBhvr>
                                    </p:animEffect>
                                    <p:anim calcmode="lin" valueType="num">
                                      <p:cBhvr>
                                        <p:cTn id="14" dur="5000" fill="hold"/>
                                        <p:tgtEl>
                                          <p:spTgt spid="8"/>
                                        </p:tgtEl>
                                        <p:attrNameLst>
                                          <p:attrName>ppt_x</p:attrName>
                                        </p:attrNameLst>
                                      </p:cBhvr>
                                      <p:tavLst>
                                        <p:tav tm="0">
                                          <p:val>
                                            <p:strVal val="#ppt_x"/>
                                          </p:val>
                                        </p:tav>
                                        <p:tav tm="100000">
                                          <p:val>
                                            <p:strVal val="#ppt_x"/>
                                          </p:val>
                                        </p:tav>
                                      </p:tavLst>
                                    </p:anim>
                                    <p:anim calcmode="lin" valueType="num">
                                      <p:cBhvr>
                                        <p:cTn id="15"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6DFE84C-63B7-4A7B-BB34-F923B883B83A}"/>
              </a:ext>
            </a:extLst>
          </p:cNvPr>
          <p:cNvGrpSpPr/>
          <p:nvPr/>
        </p:nvGrpSpPr>
        <p:grpSpPr>
          <a:xfrm rot="10800000">
            <a:off x="0" y="5333999"/>
            <a:ext cx="12188824" cy="1562583"/>
            <a:chOff x="1795639" y="3636056"/>
            <a:chExt cx="8952037" cy="1089751"/>
          </a:xfrm>
        </p:grpSpPr>
        <p:sp>
          <p:nvSpPr>
            <p:cNvPr id="7" name="Freeform 6">
              <a:extLst>
                <a:ext uri="{FF2B5EF4-FFF2-40B4-BE49-F238E27FC236}">
                  <a16:creationId xmlns:a16="http://schemas.microsoft.com/office/drawing/2014/main" id="{6E122C4B-DB76-42BA-BBD1-783D3D8B2195}"/>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8" name="Freeform 8">
              <a:extLst>
                <a:ext uri="{FF2B5EF4-FFF2-40B4-BE49-F238E27FC236}">
                  <a16:creationId xmlns:a16="http://schemas.microsoft.com/office/drawing/2014/main" id="{84149705-D8CB-4D85-82F2-D5D75465DD54}"/>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pic>
        <p:nvPicPr>
          <p:cNvPr id="1026" name="Picture 2" descr="thank you png - Cute Thank You Transparent Background | #401207 - Vippng">
            <a:extLst>
              <a:ext uri="{FF2B5EF4-FFF2-40B4-BE49-F238E27FC236}">
                <a16:creationId xmlns:a16="http://schemas.microsoft.com/office/drawing/2014/main" id="{F5283BEE-A1FE-474F-B31B-241AD93766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8350" y="901528"/>
            <a:ext cx="6832124" cy="45295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4737C7F-14C4-4DDA-874F-B956CD87B0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697" y="6044410"/>
            <a:ext cx="632714" cy="650049"/>
          </a:xfrm>
          <a:prstGeom prst="rect">
            <a:avLst/>
          </a:prstGeom>
        </p:spPr>
      </p:pic>
      <p:sp>
        <p:nvSpPr>
          <p:cNvPr id="4" name="TextBox 3">
            <a:extLst>
              <a:ext uri="{FF2B5EF4-FFF2-40B4-BE49-F238E27FC236}">
                <a16:creationId xmlns:a16="http://schemas.microsoft.com/office/drawing/2014/main" id="{56450632-9611-4DD5-BCC7-6908EC2FFB2B}"/>
              </a:ext>
            </a:extLst>
          </p:cNvPr>
          <p:cNvSpPr txBox="1"/>
          <p:nvPr/>
        </p:nvSpPr>
        <p:spPr>
          <a:xfrm>
            <a:off x="897411" y="6195356"/>
            <a:ext cx="6075305" cy="400110"/>
          </a:xfrm>
          <a:prstGeom prst="rect">
            <a:avLst/>
          </a:prstGeom>
          <a:noFill/>
        </p:spPr>
        <p:txBody>
          <a:bodyPr wrap="square" rtlCol="0">
            <a:spAutoFit/>
          </a:bodyPr>
          <a:lstStyle/>
          <a:p>
            <a:pPr algn="ctr"/>
            <a:r>
              <a:rPr lang="en-US" sz="2000" dirty="0"/>
              <a:t>LDRP Institute of Technology and Research, Gandhinagar. </a:t>
            </a:r>
          </a:p>
        </p:txBody>
      </p:sp>
    </p:spTree>
    <p:extLst>
      <p:ext uri="{BB962C8B-B14F-4D97-AF65-F5344CB8AC3E}">
        <p14:creationId xmlns:p14="http://schemas.microsoft.com/office/powerpoint/2010/main" val="401778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2000" fill="hold"/>
                                        <p:tgtEl>
                                          <p:spTgt spid="1026"/>
                                        </p:tgtEl>
                                        <p:attrNameLst>
                                          <p:attrName>ppt_w</p:attrName>
                                        </p:attrNameLst>
                                      </p:cBhvr>
                                      <p:tavLst>
                                        <p:tav tm="0">
                                          <p:val>
                                            <p:fltVal val="0"/>
                                          </p:val>
                                        </p:tav>
                                        <p:tav tm="100000">
                                          <p:val>
                                            <p:strVal val="#ppt_w"/>
                                          </p:val>
                                        </p:tav>
                                      </p:tavLst>
                                    </p:anim>
                                    <p:anim calcmode="lin" valueType="num">
                                      <p:cBhvr>
                                        <p:cTn id="8" dur="2000" fill="hold"/>
                                        <p:tgtEl>
                                          <p:spTgt spid="1026"/>
                                        </p:tgtEl>
                                        <p:attrNameLst>
                                          <p:attrName>ppt_h</p:attrName>
                                        </p:attrNameLst>
                                      </p:cBhvr>
                                      <p:tavLst>
                                        <p:tav tm="0">
                                          <p:val>
                                            <p:fltVal val="0"/>
                                          </p:val>
                                        </p:tav>
                                        <p:tav tm="100000">
                                          <p:val>
                                            <p:strVal val="#ppt_h"/>
                                          </p:val>
                                        </p:tav>
                                      </p:tavLst>
                                    </p:anim>
                                    <p:animEffect transition="in" filter="fade">
                                      <p:cBhvr>
                                        <p:cTn id="9" dur="2000"/>
                                        <p:tgtEl>
                                          <p:spTgt spid="1026"/>
                                        </p:tgtEl>
                                      </p:cBhvr>
                                    </p:animEffect>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0"/>
                                        <p:tgtEl>
                                          <p:spTgt spid="6"/>
                                        </p:tgtEl>
                                      </p:cBhvr>
                                    </p:animEffect>
                                    <p:anim calcmode="lin" valueType="num">
                                      <p:cBhvr>
                                        <p:cTn id="13" dur="5000" fill="hold"/>
                                        <p:tgtEl>
                                          <p:spTgt spid="6"/>
                                        </p:tgtEl>
                                        <p:attrNameLst>
                                          <p:attrName>ppt_x</p:attrName>
                                        </p:attrNameLst>
                                      </p:cBhvr>
                                      <p:tavLst>
                                        <p:tav tm="0">
                                          <p:val>
                                            <p:strVal val="#ppt_x"/>
                                          </p:val>
                                        </p:tav>
                                        <p:tav tm="100000">
                                          <p:val>
                                            <p:strVal val="#ppt_x"/>
                                          </p:val>
                                        </p:tav>
                                      </p:tavLst>
                                    </p:anim>
                                    <p:anim calcmode="lin" valueType="num">
                                      <p:cBhvr>
                                        <p:cTn id="14" dur="5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BF725D45-0FDA-4A90-86D0-5492FC0555F5}"/>
              </a:ext>
            </a:extLst>
          </p:cNvPr>
          <p:cNvGrpSpPr/>
          <p:nvPr/>
        </p:nvGrpSpPr>
        <p:grpSpPr>
          <a:xfrm rot="10800000">
            <a:off x="0" y="5707927"/>
            <a:ext cx="12188824" cy="1188655"/>
            <a:chOff x="1795639" y="3636056"/>
            <a:chExt cx="8952037" cy="1089751"/>
          </a:xfrm>
        </p:grpSpPr>
        <p:sp>
          <p:nvSpPr>
            <p:cNvPr id="66" name="Freeform 6">
              <a:extLst>
                <a:ext uri="{FF2B5EF4-FFF2-40B4-BE49-F238E27FC236}">
                  <a16:creationId xmlns:a16="http://schemas.microsoft.com/office/drawing/2014/main" id="{B3C677AF-DD5E-4557-AECE-A79E2A6620E3}"/>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67" name="Freeform 8">
              <a:extLst>
                <a:ext uri="{FF2B5EF4-FFF2-40B4-BE49-F238E27FC236}">
                  <a16:creationId xmlns:a16="http://schemas.microsoft.com/office/drawing/2014/main" id="{B93A9C7D-FD1E-458B-BA76-357F619F446D}"/>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sp>
        <p:nvSpPr>
          <p:cNvPr id="123" name="Oval 122">
            <a:extLst>
              <a:ext uri="{FF2B5EF4-FFF2-40B4-BE49-F238E27FC236}">
                <a16:creationId xmlns:a16="http://schemas.microsoft.com/office/drawing/2014/main" id="{CF549F79-596E-4B47-BF02-82A480C6A787}"/>
              </a:ext>
            </a:extLst>
          </p:cNvPr>
          <p:cNvSpPr/>
          <p:nvPr/>
        </p:nvSpPr>
        <p:spPr>
          <a:xfrm>
            <a:off x="6766738" y="5256069"/>
            <a:ext cx="4493153" cy="1381411"/>
          </a:xfrm>
          <a:prstGeom prst="ellipse">
            <a:avLst/>
          </a:prstGeom>
          <a:solidFill>
            <a:sysClr val="window" lastClr="FFFFFF">
              <a:lumMod val="9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Segoe UI"/>
              <a:ea typeface="+mn-ea"/>
              <a:cs typeface="+mn-cs"/>
            </a:endParaRPr>
          </a:p>
        </p:txBody>
      </p:sp>
      <p:sp>
        <p:nvSpPr>
          <p:cNvPr id="124" name="Freeform 5">
            <a:extLst>
              <a:ext uri="{FF2B5EF4-FFF2-40B4-BE49-F238E27FC236}">
                <a16:creationId xmlns:a16="http://schemas.microsoft.com/office/drawing/2014/main" id="{FFF7DD3F-FF9D-4E1C-BC5D-D4D904C1BFC5}"/>
              </a:ext>
            </a:extLst>
          </p:cNvPr>
          <p:cNvSpPr>
            <a:spLocks/>
          </p:cNvSpPr>
          <p:nvPr/>
        </p:nvSpPr>
        <p:spPr bwMode="auto">
          <a:xfrm>
            <a:off x="0" y="-3175"/>
            <a:ext cx="4406899" cy="5946775"/>
          </a:xfrm>
          <a:custGeom>
            <a:avLst/>
            <a:gdLst>
              <a:gd name="T0" fmla="*/ 584 w 722"/>
              <a:gd name="T1" fmla="*/ 0 h 975"/>
              <a:gd name="T2" fmla="*/ 704 w 722"/>
              <a:gd name="T3" fmla="*/ 193 h 975"/>
              <a:gd name="T4" fmla="*/ 570 w 722"/>
              <a:gd name="T5" fmla="*/ 290 h 975"/>
              <a:gd name="T6" fmla="*/ 558 w 722"/>
              <a:gd name="T7" fmla="*/ 402 h 975"/>
              <a:gd name="T8" fmla="*/ 552 w 722"/>
              <a:gd name="T9" fmla="*/ 493 h 975"/>
              <a:gd name="T10" fmla="*/ 492 w 722"/>
              <a:gd name="T11" fmla="*/ 517 h 975"/>
              <a:gd name="T12" fmla="*/ 464 w 722"/>
              <a:gd name="T13" fmla="*/ 532 h 975"/>
              <a:gd name="T14" fmla="*/ 529 w 722"/>
              <a:gd name="T15" fmla="*/ 568 h 975"/>
              <a:gd name="T16" fmla="*/ 528 w 722"/>
              <a:gd name="T17" fmla="*/ 640 h 975"/>
              <a:gd name="T18" fmla="*/ 468 w 722"/>
              <a:gd name="T19" fmla="*/ 688 h 975"/>
              <a:gd name="T20" fmla="*/ 480 w 722"/>
              <a:gd name="T21" fmla="*/ 844 h 975"/>
              <a:gd name="T22" fmla="*/ 238 w 722"/>
              <a:gd name="T23" fmla="*/ 902 h 975"/>
              <a:gd name="T24" fmla="*/ 0 w 722"/>
              <a:gd name="T25" fmla="*/ 975 h 975"/>
              <a:gd name="T26" fmla="*/ 0 w 722"/>
              <a:gd name="T27" fmla="*/ 0 h 975"/>
              <a:gd name="T28" fmla="*/ 584 w 722"/>
              <a:gd name="T29"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2" h="975">
                <a:moveTo>
                  <a:pt x="584" y="0"/>
                </a:moveTo>
                <a:cubicBezTo>
                  <a:pt x="584" y="0"/>
                  <a:pt x="685" y="125"/>
                  <a:pt x="704" y="193"/>
                </a:cubicBezTo>
                <a:cubicBezTo>
                  <a:pt x="722" y="261"/>
                  <a:pt x="582" y="278"/>
                  <a:pt x="570" y="290"/>
                </a:cubicBezTo>
                <a:cubicBezTo>
                  <a:pt x="558" y="302"/>
                  <a:pt x="542" y="370"/>
                  <a:pt x="558" y="402"/>
                </a:cubicBezTo>
                <a:cubicBezTo>
                  <a:pt x="574" y="434"/>
                  <a:pt x="585" y="476"/>
                  <a:pt x="552" y="493"/>
                </a:cubicBezTo>
                <a:cubicBezTo>
                  <a:pt x="518" y="510"/>
                  <a:pt x="518" y="498"/>
                  <a:pt x="492" y="517"/>
                </a:cubicBezTo>
                <a:cubicBezTo>
                  <a:pt x="465" y="536"/>
                  <a:pt x="464" y="532"/>
                  <a:pt x="464" y="532"/>
                </a:cubicBezTo>
                <a:cubicBezTo>
                  <a:pt x="464" y="532"/>
                  <a:pt x="517" y="536"/>
                  <a:pt x="529" y="568"/>
                </a:cubicBezTo>
                <a:cubicBezTo>
                  <a:pt x="541" y="599"/>
                  <a:pt x="549" y="635"/>
                  <a:pt x="528" y="640"/>
                </a:cubicBezTo>
                <a:cubicBezTo>
                  <a:pt x="508" y="646"/>
                  <a:pt x="472" y="662"/>
                  <a:pt x="468" y="688"/>
                </a:cubicBezTo>
                <a:cubicBezTo>
                  <a:pt x="465" y="714"/>
                  <a:pt x="516" y="768"/>
                  <a:pt x="480" y="844"/>
                </a:cubicBezTo>
                <a:cubicBezTo>
                  <a:pt x="444" y="920"/>
                  <a:pt x="370" y="906"/>
                  <a:pt x="238" y="902"/>
                </a:cubicBezTo>
                <a:cubicBezTo>
                  <a:pt x="106" y="898"/>
                  <a:pt x="9" y="893"/>
                  <a:pt x="0" y="975"/>
                </a:cubicBezTo>
                <a:cubicBezTo>
                  <a:pt x="0" y="0"/>
                  <a:pt x="0" y="0"/>
                  <a:pt x="0" y="0"/>
                </a:cubicBezTo>
                <a:lnTo>
                  <a:pt x="584" y="0"/>
                </a:lnTo>
                <a:close/>
              </a:path>
            </a:pathLst>
          </a:custGeom>
          <a:gradFill flip="none" rotWithShape="1">
            <a:gsLst>
              <a:gs pos="0">
                <a:srgbClr val="0000FF"/>
              </a:gs>
              <a:gs pos="100000">
                <a:srgbClr val="0058E9"/>
              </a:gs>
            </a:gsLst>
            <a:lin ang="18900000" scaled="1"/>
            <a:tileRect/>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grpSp>
        <p:nvGrpSpPr>
          <p:cNvPr id="125" name="Group 124">
            <a:extLst>
              <a:ext uri="{FF2B5EF4-FFF2-40B4-BE49-F238E27FC236}">
                <a16:creationId xmlns:a16="http://schemas.microsoft.com/office/drawing/2014/main" id="{08F5C273-66B5-48EA-8218-5473EA0CE0CF}"/>
              </a:ext>
            </a:extLst>
          </p:cNvPr>
          <p:cNvGrpSpPr/>
          <p:nvPr/>
        </p:nvGrpSpPr>
        <p:grpSpPr>
          <a:xfrm>
            <a:off x="3579812" y="2492896"/>
            <a:ext cx="3703739" cy="1700847"/>
            <a:chOff x="4078188" y="2882095"/>
            <a:chExt cx="2381862" cy="1093809"/>
          </a:xfrm>
          <a:solidFill>
            <a:sysClr val="window" lastClr="FFFFFF">
              <a:lumMod val="85000"/>
            </a:sysClr>
          </a:solidFill>
        </p:grpSpPr>
        <p:sp>
          <p:nvSpPr>
            <p:cNvPr id="126" name="Freeform 156">
              <a:extLst>
                <a:ext uri="{FF2B5EF4-FFF2-40B4-BE49-F238E27FC236}">
                  <a16:creationId xmlns:a16="http://schemas.microsoft.com/office/drawing/2014/main" id="{3FCC9984-F996-4C5E-BDEE-87374E443A7C}"/>
                </a:ext>
              </a:extLst>
            </p:cNvPr>
            <p:cNvSpPr>
              <a:spLocks/>
            </p:cNvSpPr>
            <p:nvPr/>
          </p:nvSpPr>
          <p:spPr bwMode="auto">
            <a:xfrm>
              <a:off x="4078188" y="3374309"/>
              <a:ext cx="22631" cy="110324"/>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7" name="Freeform 157">
              <a:extLst>
                <a:ext uri="{FF2B5EF4-FFF2-40B4-BE49-F238E27FC236}">
                  <a16:creationId xmlns:a16="http://schemas.microsoft.com/office/drawing/2014/main" id="{2ED2E1C1-374C-4073-85FB-F260A4CD6304}"/>
                </a:ext>
              </a:extLst>
            </p:cNvPr>
            <p:cNvSpPr>
              <a:spLocks/>
            </p:cNvSpPr>
            <p:nvPr/>
          </p:nvSpPr>
          <p:spPr bwMode="auto">
            <a:xfrm>
              <a:off x="4159281"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8" name="Freeform 158">
              <a:extLst>
                <a:ext uri="{FF2B5EF4-FFF2-40B4-BE49-F238E27FC236}">
                  <a16:creationId xmlns:a16="http://schemas.microsoft.com/office/drawing/2014/main" id="{03A1371C-FFA2-4731-B206-C6FCB15092B5}"/>
                </a:ext>
              </a:extLst>
            </p:cNvPr>
            <p:cNvSpPr>
              <a:spLocks/>
            </p:cNvSpPr>
            <p:nvPr/>
          </p:nvSpPr>
          <p:spPr bwMode="auto">
            <a:xfrm>
              <a:off x="4237545"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29" name="Freeform 159">
              <a:extLst>
                <a:ext uri="{FF2B5EF4-FFF2-40B4-BE49-F238E27FC236}">
                  <a16:creationId xmlns:a16="http://schemas.microsoft.com/office/drawing/2014/main" id="{5F9E5D05-62B0-4F6E-9BA6-F12DFE254665}"/>
                </a:ext>
              </a:extLst>
            </p:cNvPr>
            <p:cNvSpPr>
              <a:spLocks/>
            </p:cNvSpPr>
            <p:nvPr/>
          </p:nvSpPr>
          <p:spPr bwMode="auto">
            <a:xfrm>
              <a:off x="4315808"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0" name="Freeform 160">
              <a:extLst>
                <a:ext uri="{FF2B5EF4-FFF2-40B4-BE49-F238E27FC236}">
                  <a16:creationId xmlns:a16="http://schemas.microsoft.com/office/drawing/2014/main" id="{48D23591-C7FB-4F18-ABBB-A50D7ACCD2E7}"/>
                </a:ext>
              </a:extLst>
            </p:cNvPr>
            <p:cNvSpPr>
              <a:spLocks/>
            </p:cNvSpPr>
            <p:nvPr/>
          </p:nvSpPr>
          <p:spPr bwMode="auto">
            <a:xfrm>
              <a:off x="4394073" y="3234754"/>
              <a:ext cx="22631" cy="388491"/>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1" name="Freeform 161">
              <a:extLst>
                <a:ext uri="{FF2B5EF4-FFF2-40B4-BE49-F238E27FC236}">
                  <a16:creationId xmlns:a16="http://schemas.microsoft.com/office/drawing/2014/main" id="{3BE510B7-83E4-4F20-B2B4-C424553FC4C8}"/>
                </a:ext>
              </a:extLst>
            </p:cNvPr>
            <p:cNvSpPr>
              <a:spLocks/>
            </p:cNvSpPr>
            <p:nvPr/>
          </p:nvSpPr>
          <p:spPr bwMode="auto">
            <a:xfrm>
              <a:off x="4472336"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2" name="Freeform 162">
              <a:extLst>
                <a:ext uri="{FF2B5EF4-FFF2-40B4-BE49-F238E27FC236}">
                  <a16:creationId xmlns:a16="http://schemas.microsoft.com/office/drawing/2014/main" id="{32ECAA8F-2E27-44E5-8288-6B0A6875E669}"/>
                </a:ext>
              </a:extLst>
            </p:cNvPr>
            <p:cNvSpPr>
              <a:spLocks/>
            </p:cNvSpPr>
            <p:nvPr/>
          </p:nvSpPr>
          <p:spPr bwMode="auto">
            <a:xfrm>
              <a:off x="4550600"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3" name="Freeform 163">
              <a:extLst>
                <a:ext uri="{FF2B5EF4-FFF2-40B4-BE49-F238E27FC236}">
                  <a16:creationId xmlns:a16="http://schemas.microsoft.com/office/drawing/2014/main" id="{65835302-904E-4D88-9D58-009E226EC6DE}"/>
                </a:ext>
              </a:extLst>
            </p:cNvPr>
            <p:cNvSpPr>
              <a:spLocks/>
            </p:cNvSpPr>
            <p:nvPr/>
          </p:nvSpPr>
          <p:spPr bwMode="auto">
            <a:xfrm>
              <a:off x="4628864"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4" name="Freeform 164">
              <a:extLst>
                <a:ext uri="{FF2B5EF4-FFF2-40B4-BE49-F238E27FC236}">
                  <a16:creationId xmlns:a16="http://schemas.microsoft.com/office/drawing/2014/main" id="{0C65C5DA-A988-414C-96AA-BB84D1EFBC90}"/>
                </a:ext>
              </a:extLst>
            </p:cNvPr>
            <p:cNvSpPr>
              <a:spLocks/>
            </p:cNvSpPr>
            <p:nvPr/>
          </p:nvSpPr>
          <p:spPr bwMode="auto">
            <a:xfrm>
              <a:off x="4707128"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5" name="Freeform 165">
              <a:extLst>
                <a:ext uri="{FF2B5EF4-FFF2-40B4-BE49-F238E27FC236}">
                  <a16:creationId xmlns:a16="http://schemas.microsoft.com/office/drawing/2014/main" id="{022289EE-264B-442A-B3F9-F874A6071531}"/>
                </a:ext>
              </a:extLst>
            </p:cNvPr>
            <p:cNvSpPr>
              <a:spLocks/>
            </p:cNvSpPr>
            <p:nvPr/>
          </p:nvSpPr>
          <p:spPr bwMode="auto">
            <a:xfrm>
              <a:off x="4788221" y="2995248"/>
              <a:ext cx="22631" cy="868446"/>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6" name="Freeform 166">
              <a:extLst>
                <a:ext uri="{FF2B5EF4-FFF2-40B4-BE49-F238E27FC236}">
                  <a16:creationId xmlns:a16="http://schemas.microsoft.com/office/drawing/2014/main" id="{E90E9EC7-CC81-429F-A017-2184C90CD9A1}"/>
                </a:ext>
              </a:extLst>
            </p:cNvPr>
            <p:cNvSpPr>
              <a:spLocks/>
            </p:cNvSpPr>
            <p:nvPr/>
          </p:nvSpPr>
          <p:spPr bwMode="auto">
            <a:xfrm>
              <a:off x="4866484"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7" name="Freeform 167">
              <a:extLst>
                <a:ext uri="{FF2B5EF4-FFF2-40B4-BE49-F238E27FC236}">
                  <a16:creationId xmlns:a16="http://schemas.microsoft.com/office/drawing/2014/main" id="{C05A7FD5-4474-409E-8BC0-2BA2F4D3A383}"/>
                </a:ext>
              </a:extLst>
            </p:cNvPr>
            <p:cNvSpPr>
              <a:spLocks/>
            </p:cNvSpPr>
            <p:nvPr/>
          </p:nvSpPr>
          <p:spPr bwMode="auto">
            <a:xfrm>
              <a:off x="4944748" y="3190437"/>
              <a:ext cx="22631" cy="478070"/>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8" name="Freeform 168">
              <a:extLst>
                <a:ext uri="{FF2B5EF4-FFF2-40B4-BE49-F238E27FC236}">
                  <a16:creationId xmlns:a16="http://schemas.microsoft.com/office/drawing/2014/main" id="{395375EF-EA6A-424C-AFE4-F312ABD5E1DF}"/>
                </a:ext>
              </a:extLst>
            </p:cNvPr>
            <p:cNvSpPr>
              <a:spLocks/>
            </p:cNvSpPr>
            <p:nvPr/>
          </p:nvSpPr>
          <p:spPr bwMode="auto">
            <a:xfrm>
              <a:off x="5023012" y="3322448"/>
              <a:ext cx="22631" cy="213104"/>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39" name="Freeform 169">
              <a:extLst>
                <a:ext uri="{FF2B5EF4-FFF2-40B4-BE49-F238E27FC236}">
                  <a16:creationId xmlns:a16="http://schemas.microsoft.com/office/drawing/2014/main" id="{FE035182-12B5-48D6-B5A7-B6EFA88F8B92}"/>
                </a:ext>
              </a:extLst>
            </p:cNvPr>
            <p:cNvSpPr>
              <a:spLocks/>
            </p:cNvSpPr>
            <p:nvPr/>
          </p:nvSpPr>
          <p:spPr bwMode="auto">
            <a:xfrm>
              <a:off x="5101276"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0" name="Freeform 170">
              <a:extLst>
                <a:ext uri="{FF2B5EF4-FFF2-40B4-BE49-F238E27FC236}">
                  <a16:creationId xmlns:a16="http://schemas.microsoft.com/office/drawing/2014/main" id="{D09A893B-1F97-47BB-8611-96BCD6FF220F}"/>
                </a:ext>
              </a:extLst>
            </p:cNvPr>
            <p:cNvSpPr>
              <a:spLocks/>
            </p:cNvSpPr>
            <p:nvPr/>
          </p:nvSpPr>
          <p:spPr bwMode="auto">
            <a:xfrm>
              <a:off x="5179540"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1" name="Freeform 171">
              <a:extLst>
                <a:ext uri="{FF2B5EF4-FFF2-40B4-BE49-F238E27FC236}">
                  <a16:creationId xmlns:a16="http://schemas.microsoft.com/office/drawing/2014/main" id="{C16068A9-BF21-4347-88A3-48DE41E174CA}"/>
                </a:ext>
              </a:extLst>
            </p:cNvPr>
            <p:cNvSpPr>
              <a:spLocks/>
            </p:cNvSpPr>
            <p:nvPr/>
          </p:nvSpPr>
          <p:spPr bwMode="auto">
            <a:xfrm>
              <a:off x="5257804" y="3096143"/>
              <a:ext cx="22631" cy="668543"/>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2" name="Freeform 172">
              <a:extLst>
                <a:ext uri="{FF2B5EF4-FFF2-40B4-BE49-F238E27FC236}">
                  <a16:creationId xmlns:a16="http://schemas.microsoft.com/office/drawing/2014/main" id="{C0921DE1-2656-426C-A7F6-3BCF146A69F5}"/>
                </a:ext>
              </a:extLst>
            </p:cNvPr>
            <p:cNvSpPr>
              <a:spLocks/>
            </p:cNvSpPr>
            <p:nvPr/>
          </p:nvSpPr>
          <p:spPr bwMode="auto">
            <a:xfrm>
              <a:off x="5336067"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3" name="Freeform 173">
              <a:extLst>
                <a:ext uri="{FF2B5EF4-FFF2-40B4-BE49-F238E27FC236}">
                  <a16:creationId xmlns:a16="http://schemas.microsoft.com/office/drawing/2014/main" id="{C20D21F1-B7AF-43DB-AA3B-D88128D424ED}"/>
                </a:ext>
              </a:extLst>
            </p:cNvPr>
            <p:cNvSpPr>
              <a:spLocks/>
            </p:cNvSpPr>
            <p:nvPr/>
          </p:nvSpPr>
          <p:spPr bwMode="auto">
            <a:xfrm>
              <a:off x="5417160" y="3234754"/>
              <a:ext cx="22631" cy="388491"/>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4" name="Freeform 174">
              <a:extLst>
                <a:ext uri="{FF2B5EF4-FFF2-40B4-BE49-F238E27FC236}">
                  <a16:creationId xmlns:a16="http://schemas.microsoft.com/office/drawing/2014/main" id="{08483EE7-2F74-4C76-B96E-5339E464A638}"/>
                </a:ext>
              </a:extLst>
            </p:cNvPr>
            <p:cNvSpPr>
              <a:spLocks/>
            </p:cNvSpPr>
            <p:nvPr/>
          </p:nvSpPr>
          <p:spPr bwMode="auto">
            <a:xfrm>
              <a:off x="5495424"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5" name="Freeform 175">
              <a:extLst>
                <a:ext uri="{FF2B5EF4-FFF2-40B4-BE49-F238E27FC236}">
                  <a16:creationId xmlns:a16="http://schemas.microsoft.com/office/drawing/2014/main" id="{DF738AE1-C917-42C1-BA56-53639F09EF2A}"/>
                </a:ext>
              </a:extLst>
            </p:cNvPr>
            <p:cNvSpPr>
              <a:spLocks/>
            </p:cNvSpPr>
            <p:nvPr/>
          </p:nvSpPr>
          <p:spPr bwMode="auto">
            <a:xfrm>
              <a:off x="5573688" y="3068797"/>
              <a:ext cx="22631" cy="723234"/>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6" name="Freeform 176">
              <a:extLst>
                <a:ext uri="{FF2B5EF4-FFF2-40B4-BE49-F238E27FC236}">
                  <a16:creationId xmlns:a16="http://schemas.microsoft.com/office/drawing/2014/main" id="{24AA73B5-F010-47EE-BFDD-343ACFBCECC6}"/>
                </a:ext>
              </a:extLst>
            </p:cNvPr>
            <p:cNvSpPr>
              <a:spLocks/>
            </p:cNvSpPr>
            <p:nvPr/>
          </p:nvSpPr>
          <p:spPr bwMode="auto">
            <a:xfrm>
              <a:off x="5651952" y="3125374"/>
              <a:ext cx="22631" cy="608195"/>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7" name="Freeform 177">
              <a:extLst>
                <a:ext uri="{FF2B5EF4-FFF2-40B4-BE49-F238E27FC236}">
                  <a16:creationId xmlns:a16="http://schemas.microsoft.com/office/drawing/2014/main" id="{E9D78D64-E64F-44DA-9560-7A0843FEA28B}"/>
                </a:ext>
              </a:extLst>
            </p:cNvPr>
            <p:cNvSpPr>
              <a:spLocks/>
            </p:cNvSpPr>
            <p:nvPr/>
          </p:nvSpPr>
          <p:spPr bwMode="auto">
            <a:xfrm>
              <a:off x="5730215" y="2882095"/>
              <a:ext cx="22631" cy="1093809"/>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8" name="Freeform 178">
              <a:extLst>
                <a:ext uri="{FF2B5EF4-FFF2-40B4-BE49-F238E27FC236}">
                  <a16:creationId xmlns:a16="http://schemas.microsoft.com/office/drawing/2014/main" id="{CA55A1AA-D2C1-4C65-9D69-F32E2D0FA2AA}"/>
                </a:ext>
              </a:extLst>
            </p:cNvPr>
            <p:cNvSpPr>
              <a:spLocks/>
            </p:cNvSpPr>
            <p:nvPr/>
          </p:nvSpPr>
          <p:spPr bwMode="auto">
            <a:xfrm>
              <a:off x="5808480"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49" name="Freeform 179">
              <a:extLst>
                <a:ext uri="{FF2B5EF4-FFF2-40B4-BE49-F238E27FC236}">
                  <a16:creationId xmlns:a16="http://schemas.microsoft.com/office/drawing/2014/main" id="{BC496765-A698-409E-98CA-3272E3B21CBD}"/>
                </a:ext>
              </a:extLst>
            </p:cNvPr>
            <p:cNvSpPr>
              <a:spLocks/>
            </p:cNvSpPr>
            <p:nvPr/>
          </p:nvSpPr>
          <p:spPr bwMode="auto">
            <a:xfrm>
              <a:off x="5886743"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50" name="Freeform 180">
              <a:extLst>
                <a:ext uri="{FF2B5EF4-FFF2-40B4-BE49-F238E27FC236}">
                  <a16:creationId xmlns:a16="http://schemas.microsoft.com/office/drawing/2014/main" id="{93E18B37-88FE-403C-8BE1-3CE939E183B7}"/>
                </a:ext>
              </a:extLst>
            </p:cNvPr>
            <p:cNvSpPr>
              <a:spLocks/>
            </p:cNvSpPr>
            <p:nvPr/>
          </p:nvSpPr>
          <p:spPr bwMode="auto">
            <a:xfrm>
              <a:off x="5965007" y="3322448"/>
              <a:ext cx="22631" cy="213104"/>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51" name="Freeform 181">
              <a:extLst>
                <a:ext uri="{FF2B5EF4-FFF2-40B4-BE49-F238E27FC236}">
                  <a16:creationId xmlns:a16="http://schemas.microsoft.com/office/drawing/2014/main" id="{26CF2D8E-C241-4283-BC50-8F2B1658AF61}"/>
                </a:ext>
              </a:extLst>
            </p:cNvPr>
            <p:cNvSpPr>
              <a:spLocks/>
            </p:cNvSpPr>
            <p:nvPr/>
          </p:nvSpPr>
          <p:spPr bwMode="auto">
            <a:xfrm>
              <a:off x="6046100" y="3125374"/>
              <a:ext cx="22631" cy="608195"/>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52" name="Freeform 182">
              <a:extLst>
                <a:ext uri="{FF2B5EF4-FFF2-40B4-BE49-F238E27FC236}">
                  <a16:creationId xmlns:a16="http://schemas.microsoft.com/office/drawing/2014/main" id="{F8FDAE15-E564-4679-9D0D-976BB994BC06}"/>
                </a:ext>
              </a:extLst>
            </p:cNvPr>
            <p:cNvSpPr>
              <a:spLocks/>
            </p:cNvSpPr>
            <p:nvPr/>
          </p:nvSpPr>
          <p:spPr bwMode="auto">
            <a:xfrm>
              <a:off x="6124364" y="3050882"/>
              <a:ext cx="22631" cy="756237"/>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53" name="Freeform 183">
              <a:extLst>
                <a:ext uri="{FF2B5EF4-FFF2-40B4-BE49-F238E27FC236}">
                  <a16:creationId xmlns:a16="http://schemas.microsoft.com/office/drawing/2014/main" id="{84A8F827-9986-41F7-A1EB-FEB9A6295A04}"/>
                </a:ext>
              </a:extLst>
            </p:cNvPr>
            <p:cNvSpPr>
              <a:spLocks/>
            </p:cNvSpPr>
            <p:nvPr/>
          </p:nvSpPr>
          <p:spPr bwMode="auto">
            <a:xfrm>
              <a:off x="6202628" y="3096143"/>
              <a:ext cx="22631" cy="668543"/>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54" name="Freeform 184">
              <a:extLst>
                <a:ext uri="{FF2B5EF4-FFF2-40B4-BE49-F238E27FC236}">
                  <a16:creationId xmlns:a16="http://schemas.microsoft.com/office/drawing/2014/main" id="{31D151E2-0755-444F-AC4E-72F5B1E41A89}"/>
                </a:ext>
              </a:extLst>
            </p:cNvPr>
            <p:cNvSpPr>
              <a:spLocks/>
            </p:cNvSpPr>
            <p:nvPr/>
          </p:nvSpPr>
          <p:spPr bwMode="auto">
            <a:xfrm>
              <a:off x="6280891"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55" name="Freeform 185">
              <a:extLst>
                <a:ext uri="{FF2B5EF4-FFF2-40B4-BE49-F238E27FC236}">
                  <a16:creationId xmlns:a16="http://schemas.microsoft.com/office/drawing/2014/main" id="{41CDAD11-18B4-4654-B065-6FD11D48FCB8}"/>
                </a:ext>
              </a:extLst>
            </p:cNvPr>
            <p:cNvSpPr>
              <a:spLocks/>
            </p:cNvSpPr>
            <p:nvPr/>
          </p:nvSpPr>
          <p:spPr bwMode="auto">
            <a:xfrm>
              <a:off x="6359155" y="3068797"/>
              <a:ext cx="22631" cy="723234"/>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sp>
          <p:nvSpPr>
            <p:cNvPr id="156" name="Freeform 186">
              <a:extLst>
                <a:ext uri="{FF2B5EF4-FFF2-40B4-BE49-F238E27FC236}">
                  <a16:creationId xmlns:a16="http://schemas.microsoft.com/office/drawing/2014/main" id="{E03D0ACC-0D45-4824-8E56-A1833829E1A2}"/>
                </a:ext>
              </a:extLst>
            </p:cNvPr>
            <p:cNvSpPr>
              <a:spLocks/>
            </p:cNvSpPr>
            <p:nvPr/>
          </p:nvSpPr>
          <p:spPr bwMode="auto">
            <a:xfrm>
              <a:off x="6437419" y="3136689"/>
              <a:ext cx="22631" cy="585565"/>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outerShdw blurRad="38100" dist="38100" dir="2700000" algn="tl">
                    <a:srgbClr val="000000">
                      <a:alpha val="43137"/>
                    </a:srgbClr>
                  </a:outerShdw>
                </a:effectLst>
                <a:uLnTx/>
                <a:uFillTx/>
                <a:latin typeface="Segoe UI"/>
              </a:endParaRPr>
            </a:p>
          </p:txBody>
        </p:sp>
      </p:grpSp>
      <p:sp>
        <p:nvSpPr>
          <p:cNvPr id="157" name="Rectangle 156">
            <a:extLst>
              <a:ext uri="{FF2B5EF4-FFF2-40B4-BE49-F238E27FC236}">
                <a16:creationId xmlns:a16="http://schemas.microsoft.com/office/drawing/2014/main" id="{920C47FC-4E78-41B6-8B30-3B0E7AF59E52}"/>
              </a:ext>
            </a:extLst>
          </p:cNvPr>
          <p:cNvSpPr/>
          <p:nvPr/>
        </p:nvSpPr>
        <p:spPr>
          <a:xfrm>
            <a:off x="847058" y="552008"/>
            <a:ext cx="1779833" cy="2981970"/>
          </a:xfrm>
          <a:prstGeom prst="rect">
            <a:avLst/>
          </a:prstGeom>
        </p:spPr>
        <p:txBody>
          <a:bodyPr wrap="square" lIns="0" tIns="0" rIns="0" bIns="0" anchor="t">
            <a:spAutoFit/>
          </a:bodyPr>
          <a:lstStyle/>
          <a:p>
            <a:pPr algn="just">
              <a:lnSpc>
                <a:spcPct val="200000"/>
              </a:lnSpc>
            </a:pPr>
            <a:r>
              <a:rPr lang="en-US" sz="2000" dirty="0">
                <a:solidFill>
                  <a:prstClr val="white"/>
                </a:solidFill>
                <a:effectLst>
                  <a:outerShdw blurRad="38100" dist="38100" dir="2700000" algn="tl">
                    <a:srgbClr val="000000">
                      <a:alpha val="43137"/>
                    </a:srgbClr>
                  </a:outerShdw>
                </a:effectLst>
                <a:latin typeface="Segoe UI"/>
                <a:ea typeface="Open Sans" panose="020B0606030504020204" pitchFamily="34" charset="0"/>
                <a:cs typeface="Open Sans" panose="020B0606030504020204" pitchFamily="34" charset="0"/>
              </a:rPr>
              <a:t>How cool is it to build our own personal assistants like Alexa or Siri ? </a:t>
            </a:r>
            <a:endParaRPr lang="en-IN" sz="2000" dirty="0">
              <a:solidFill>
                <a:prstClr val="white"/>
              </a:solidFill>
              <a:effectLst>
                <a:outerShdw blurRad="38100" dist="38100" dir="2700000" algn="tl">
                  <a:srgbClr val="000000">
                    <a:alpha val="43137"/>
                  </a:srgbClr>
                </a:outerShdw>
              </a:effectLst>
              <a:latin typeface="Segoe UI"/>
              <a:ea typeface="Open Sans" panose="020B0606030504020204" pitchFamily="34" charset="0"/>
              <a:cs typeface="Open Sans" panose="020B0606030504020204" pitchFamily="34" charset="0"/>
            </a:endParaRPr>
          </a:p>
        </p:txBody>
      </p:sp>
      <p:grpSp>
        <p:nvGrpSpPr>
          <p:cNvPr id="158" name="Group 157">
            <a:extLst>
              <a:ext uri="{FF2B5EF4-FFF2-40B4-BE49-F238E27FC236}">
                <a16:creationId xmlns:a16="http://schemas.microsoft.com/office/drawing/2014/main" id="{7699849A-B571-43A0-86F5-50EB68477D7D}"/>
              </a:ext>
            </a:extLst>
          </p:cNvPr>
          <p:cNvGrpSpPr/>
          <p:nvPr/>
        </p:nvGrpSpPr>
        <p:grpSpPr>
          <a:xfrm>
            <a:off x="8921415" y="2628501"/>
            <a:ext cx="2241381" cy="802466"/>
            <a:chOff x="8628315" y="2853592"/>
            <a:chExt cx="2241381" cy="802466"/>
          </a:xfrm>
        </p:grpSpPr>
        <p:sp>
          <p:nvSpPr>
            <p:cNvPr id="159" name="Freeform: Shape 158">
              <a:extLst>
                <a:ext uri="{FF2B5EF4-FFF2-40B4-BE49-F238E27FC236}">
                  <a16:creationId xmlns:a16="http://schemas.microsoft.com/office/drawing/2014/main" id="{ADCD8569-D5C6-4CDA-96C4-4CAAC17A1A5F}"/>
                </a:ext>
              </a:extLst>
            </p:cNvPr>
            <p:cNvSpPr/>
            <p:nvPr/>
          </p:nvSpPr>
          <p:spPr>
            <a:xfrm>
              <a:off x="8628315" y="2853592"/>
              <a:ext cx="2241381" cy="802466"/>
            </a:xfrm>
            <a:custGeom>
              <a:avLst/>
              <a:gdLst>
                <a:gd name="connsiteX0" fmla="*/ 1942963 w 2241381"/>
                <a:gd name="connsiteY0" fmla="*/ 0 h 802466"/>
                <a:gd name="connsiteX1" fmla="*/ 2241381 w 2241381"/>
                <a:gd name="connsiteY1" fmla="*/ 298417 h 802466"/>
                <a:gd name="connsiteX2" fmla="*/ 1942964 w 2241381"/>
                <a:gd name="connsiteY2" fmla="*/ 596834 h 802466"/>
                <a:gd name="connsiteX3" fmla="*/ 571512 w 2241381"/>
                <a:gd name="connsiteY3" fmla="*/ 596834 h 802466"/>
                <a:gd name="connsiteX4" fmla="*/ 352975 w 2241381"/>
                <a:gd name="connsiteY4" fmla="*/ 802466 h 802466"/>
                <a:gd name="connsiteX5" fmla="*/ 350468 w 2241381"/>
                <a:gd name="connsiteY5" fmla="*/ 596834 h 802466"/>
                <a:gd name="connsiteX6" fmla="*/ 298418 w 2241381"/>
                <a:gd name="connsiteY6" fmla="*/ 596834 h 802466"/>
                <a:gd name="connsiteX7" fmla="*/ 0 w 2241381"/>
                <a:gd name="connsiteY7" fmla="*/ 298417 h 802466"/>
                <a:gd name="connsiteX8" fmla="*/ 298417 w 2241381"/>
                <a:gd name="connsiteY8" fmla="*/ 0 h 802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381" h="802466">
                  <a:moveTo>
                    <a:pt x="1942963" y="0"/>
                  </a:moveTo>
                  <a:cubicBezTo>
                    <a:pt x="2107774" y="-1"/>
                    <a:pt x="2241381" y="133606"/>
                    <a:pt x="2241381" y="298417"/>
                  </a:cubicBezTo>
                  <a:cubicBezTo>
                    <a:pt x="2241380" y="463228"/>
                    <a:pt x="2107774" y="596833"/>
                    <a:pt x="1942964" y="596834"/>
                  </a:cubicBezTo>
                  <a:lnTo>
                    <a:pt x="571512" y="596834"/>
                  </a:lnTo>
                  <a:lnTo>
                    <a:pt x="352975" y="802466"/>
                  </a:lnTo>
                  <a:lnTo>
                    <a:pt x="350468" y="596834"/>
                  </a:lnTo>
                  <a:lnTo>
                    <a:pt x="298418" y="596834"/>
                  </a:lnTo>
                  <a:cubicBezTo>
                    <a:pt x="133606" y="596833"/>
                    <a:pt x="1" y="463228"/>
                    <a:pt x="0" y="298417"/>
                  </a:cubicBezTo>
                  <a:cubicBezTo>
                    <a:pt x="1" y="133606"/>
                    <a:pt x="133607" y="-1"/>
                    <a:pt x="298417" y="0"/>
                  </a:cubicBezTo>
                  <a:close/>
                </a:path>
              </a:pathLst>
            </a:custGeom>
            <a:solidFill>
              <a:sysClr val="window" lastClr="FFFFFF">
                <a:lumMod val="95000"/>
              </a:sysClr>
            </a:solidFill>
            <a:ln w="25400" cap="flat" cmpd="sng" algn="ctr">
              <a:noFill/>
              <a:prstDash val="solid"/>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Segoe UI"/>
                <a:ea typeface="+mn-ea"/>
                <a:cs typeface="+mn-cs"/>
              </a:endParaRPr>
            </a:p>
          </p:txBody>
        </p:sp>
        <p:grpSp>
          <p:nvGrpSpPr>
            <p:cNvPr id="160" name="Group 159">
              <a:extLst>
                <a:ext uri="{FF2B5EF4-FFF2-40B4-BE49-F238E27FC236}">
                  <a16:creationId xmlns:a16="http://schemas.microsoft.com/office/drawing/2014/main" id="{BDB430EE-8F4E-4A70-8094-17E50E94F011}"/>
                </a:ext>
              </a:extLst>
            </p:cNvPr>
            <p:cNvGrpSpPr/>
            <p:nvPr/>
          </p:nvGrpSpPr>
          <p:grpSpPr>
            <a:xfrm>
              <a:off x="8906718" y="3084499"/>
              <a:ext cx="635084" cy="135022"/>
              <a:chOff x="8906718" y="3060207"/>
              <a:chExt cx="635084" cy="135022"/>
            </a:xfrm>
          </p:grpSpPr>
          <p:sp>
            <p:nvSpPr>
              <p:cNvPr id="161" name="Oval 160">
                <a:extLst>
                  <a:ext uri="{FF2B5EF4-FFF2-40B4-BE49-F238E27FC236}">
                    <a16:creationId xmlns:a16="http://schemas.microsoft.com/office/drawing/2014/main" id="{91CE2E88-A36A-45ED-8993-FC810782D961}"/>
                  </a:ext>
                </a:extLst>
              </p:cNvPr>
              <p:cNvSpPr/>
              <p:nvPr/>
            </p:nvSpPr>
            <p:spPr>
              <a:xfrm>
                <a:off x="8906718" y="3060207"/>
                <a:ext cx="135022" cy="135022"/>
              </a:xfrm>
              <a:prstGeom prst="ellipse">
                <a:avLst/>
              </a:prstGeom>
              <a:solidFill>
                <a:srgbClr val="0000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Segoe UI"/>
                  <a:ea typeface="+mn-ea"/>
                  <a:cs typeface="+mn-cs"/>
                </a:endParaRPr>
              </a:p>
            </p:txBody>
          </p:sp>
          <p:sp>
            <p:nvSpPr>
              <p:cNvPr id="162" name="Oval 161">
                <a:extLst>
                  <a:ext uri="{FF2B5EF4-FFF2-40B4-BE49-F238E27FC236}">
                    <a16:creationId xmlns:a16="http://schemas.microsoft.com/office/drawing/2014/main" id="{0FA7B047-38BB-4443-A571-83D99BFDC277}"/>
                  </a:ext>
                </a:extLst>
              </p:cNvPr>
              <p:cNvSpPr/>
              <p:nvPr/>
            </p:nvSpPr>
            <p:spPr>
              <a:xfrm>
                <a:off x="9156749" y="3060207"/>
                <a:ext cx="135022" cy="135022"/>
              </a:xfrm>
              <a:prstGeom prst="ellipse">
                <a:avLst/>
              </a:prstGeom>
              <a:solidFill>
                <a:srgbClr val="0000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Segoe UI"/>
                  <a:ea typeface="+mn-ea"/>
                  <a:cs typeface="+mn-cs"/>
                </a:endParaRPr>
              </a:p>
            </p:txBody>
          </p:sp>
          <p:sp>
            <p:nvSpPr>
              <p:cNvPr id="163" name="Oval 162">
                <a:extLst>
                  <a:ext uri="{FF2B5EF4-FFF2-40B4-BE49-F238E27FC236}">
                    <a16:creationId xmlns:a16="http://schemas.microsoft.com/office/drawing/2014/main" id="{F9C0B57A-937C-427D-AECA-79F9E127BD5D}"/>
                  </a:ext>
                </a:extLst>
              </p:cNvPr>
              <p:cNvSpPr/>
              <p:nvPr/>
            </p:nvSpPr>
            <p:spPr>
              <a:xfrm>
                <a:off x="9406780" y="3060207"/>
                <a:ext cx="135022" cy="135022"/>
              </a:xfrm>
              <a:prstGeom prst="ellipse">
                <a:avLst/>
              </a:prstGeom>
              <a:solidFill>
                <a:srgbClr val="0000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Segoe UI"/>
                  <a:ea typeface="+mn-ea"/>
                  <a:cs typeface="+mn-cs"/>
                </a:endParaRPr>
              </a:p>
            </p:txBody>
          </p:sp>
        </p:grpSp>
      </p:grpSp>
      <p:grpSp>
        <p:nvGrpSpPr>
          <p:cNvPr id="164" name="Group 163">
            <a:extLst>
              <a:ext uri="{FF2B5EF4-FFF2-40B4-BE49-F238E27FC236}">
                <a16:creationId xmlns:a16="http://schemas.microsoft.com/office/drawing/2014/main" id="{10414DA1-36D0-4C2A-8CE2-B245E6680B7E}"/>
              </a:ext>
            </a:extLst>
          </p:cNvPr>
          <p:cNvGrpSpPr/>
          <p:nvPr/>
        </p:nvGrpSpPr>
        <p:grpSpPr>
          <a:xfrm>
            <a:off x="7379629" y="3619451"/>
            <a:ext cx="3880262" cy="2807654"/>
            <a:chOff x="7379629" y="3619451"/>
            <a:chExt cx="3880262" cy="2807654"/>
          </a:xfrm>
        </p:grpSpPr>
        <p:grpSp>
          <p:nvGrpSpPr>
            <p:cNvPr id="165" name="Group 164">
              <a:extLst>
                <a:ext uri="{FF2B5EF4-FFF2-40B4-BE49-F238E27FC236}">
                  <a16:creationId xmlns:a16="http://schemas.microsoft.com/office/drawing/2014/main" id="{EACEA732-4AD6-41E8-977F-C989E92F88C6}"/>
                </a:ext>
              </a:extLst>
            </p:cNvPr>
            <p:cNvGrpSpPr/>
            <p:nvPr/>
          </p:nvGrpSpPr>
          <p:grpSpPr>
            <a:xfrm>
              <a:off x="7379629" y="3619451"/>
              <a:ext cx="3880262" cy="2807654"/>
              <a:chOff x="8090712" y="3479968"/>
              <a:chExt cx="3880262" cy="2807654"/>
            </a:xfrm>
          </p:grpSpPr>
          <p:sp>
            <p:nvSpPr>
              <p:cNvPr id="170" name="Oval 15">
                <a:extLst>
                  <a:ext uri="{FF2B5EF4-FFF2-40B4-BE49-F238E27FC236}">
                    <a16:creationId xmlns:a16="http://schemas.microsoft.com/office/drawing/2014/main" id="{A85DB176-E560-419F-80CE-F8DDBC2966DE}"/>
                  </a:ext>
                </a:extLst>
              </p:cNvPr>
              <p:cNvSpPr>
                <a:spLocks noChangeArrowheads="1"/>
              </p:cNvSpPr>
              <p:nvPr/>
            </p:nvSpPr>
            <p:spPr bwMode="auto">
              <a:xfrm>
                <a:off x="8090712" y="3492774"/>
                <a:ext cx="3880262" cy="1104022"/>
              </a:xfrm>
              <a:prstGeom prst="ellipse">
                <a:avLst/>
              </a:prstGeom>
              <a:gradFill>
                <a:gsLst>
                  <a:gs pos="0">
                    <a:srgbClr val="791038"/>
                  </a:gs>
                  <a:gs pos="100000">
                    <a:srgbClr val="EF8F21"/>
                  </a:gs>
                </a:gsLst>
                <a:lin ang="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sp>
            <p:nvSpPr>
              <p:cNvPr id="171" name="Oval 16">
                <a:extLst>
                  <a:ext uri="{FF2B5EF4-FFF2-40B4-BE49-F238E27FC236}">
                    <a16:creationId xmlns:a16="http://schemas.microsoft.com/office/drawing/2014/main" id="{5A410120-D62B-4918-870D-C10318422AE3}"/>
                  </a:ext>
                </a:extLst>
              </p:cNvPr>
              <p:cNvSpPr>
                <a:spLocks noChangeArrowheads="1"/>
              </p:cNvSpPr>
              <p:nvPr/>
            </p:nvSpPr>
            <p:spPr bwMode="auto">
              <a:xfrm>
                <a:off x="8184210" y="3479968"/>
                <a:ext cx="3689669" cy="1005362"/>
              </a:xfrm>
              <a:prstGeom prst="ellipse">
                <a:avLst/>
              </a:prstGeom>
              <a:solidFill>
                <a:srgbClr val="0058E9">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sp>
            <p:nvSpPr>
              <p:cNvPr id="172" name="Freeform: Shape 171">
                <a:extLst>
                  <a:ext uri="{FF2B5EF4-FFF2-40B4-BE49-F238E27FC236}">
                    <a16:creationId xmlns:a16="http://schemas.microsoft.com/office/drawing/2014/main" id="{010F6AAF-B0FB-4B0A-A572-177F9EB956E4}"/>
                  </a:ext>
                </a:extLst>
              </p:cNvPr>
              <p:cNvSpPr>
                <a:spLocks/>
              </p:cNvSpPr>
              <p:nvPr/>
            </p:nvSpPr>
            <p:spPr bwMode="auto">
              <a:xfrm>
                <a:off x="8090712" y="4044785"/>
                <a:ext cx="3880262" cy="2242837"/>
              </a:xfrm>
              <a:custGeom>
                <a:avLst/>
                <a:gdLst>
                  <a:gd name="connsiteX0" fmla="*/ 0 w 3880262"/>
                  <a:gd name="connsiteY0" fmla="*/ 0 h 2242837"/>
                  <a:gd name="connsiteX1" fmla="*/ 1940131 w 3880262"/>
                  <a:gd name="connsiteY1" fmla="*/ 546773 h 2242837"/>
                  <a:gd name="connsiteX2" fmla="*/ 3880262 w 3880262"/>
                  <a:gd name="connsiteY2" fmla="*/ 0 h 2242837"/>
                  <a:gd name="connsiteX3" fmla="*/ 3880262 w 3880262"/>
                  <a:gd name="connsiteY3" fmla="*/ 1541690 h 2242837"/>
                  <a:gd name="connsiteX4" fmla="*/ 3880262 w 3880262"/>
                  <a:gd name="connsiteY4" fmla="*/ 1696064 h 2242837"/>
                  <a:gd name="connsiteX5" fmla="*/ 1940131 w 3880262"/>
                  <a:gd name="connsiteY5" fmla="*/ 2242837 h 2242837"/>
                  <a:gd name="connsiteX6" fmla="*/ 0 w 3880262"/>
                  <a:gd name="connsiteY6" fmla="*/ 1696064 h 2242837"/>
                  <a:gd name="connsiteX7" fmla="*/ 0 w 3880262"/>
                  <a:gd name="connsiteY7" fmla="*/ 1658010 h 2242837"/>
                  <a:gd name="connsiteX8" fmla="*/ 0 w 3880262"/>
                  <a:gd name="connsiteY8" fmla="*/ 0 h 224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0262" h="2242837">
                    <a:moveTo>
                      <a:pt x="0" y="0"/>
                    </a:moveTo>
                    <a:cubicBezTo>
                      <a:pt x="0" y="299017"/>
                      <a:pt x="867050" y="546773"/>
                      <a:pt x="1940131" y="546773"/>
                    </a:cubicBezTo>
                    <a:cubicBezTo>
                      <a:pt x="3013212" y="546773"/>
                      <a:pt x="3880262" y="299017"/>
                      <a:pt x="3880262" y="0"/>
                    </a:cubicBezTo>
                    <a:cubicBezTo>
                      <a:pt x="3880262" y="0"/>
                      <a:pt x="3880262" y="0"/>
                      <a:pt x="3880262" y="1541690"/>
                    </a:cubicBezTo>
                    <a:lnTo>
                      <a:pt x="3880262" y="1696064"/>
                    </a:lnTo>
                    <a:cubicBezTo>
                      <a:pt x="3880262" y="1995081"/>
                      <a:pt x="3013212" y="2242837"/>
                      <a:pt x="1940131" y="2242837"/>
                    </a:cubicBezTo>
                    <a:cubicBezTo>
                      <a:pt x="867050" y="2242837"/>
                      <a:pt x="0" y="1995081"/>
                      <a:pt x="0" y="1696064"/>
                    </a:cubicBezTo>
                    <a:lnTo>
                      <a:pt x="0" y="1658010"/>
                    </a:lnTo>
                    <a:cubicBezTo>
                      <a:pt x="0" y="1196150"/>
                      <a:pt x="0" y="648759"/>
                      <a:pt x="0" y="0"/>
                    </a:cubicBezTo>
                    <a:close/>
                  </a:path>
                </a:pathLst>
              </a:custGeom>
              <a:solidFill>
                <a:srgbClr val="0058E9">
                  <a:lumMod val="75000"/>
                </a:srgbClr>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grpSp>
            <p:nvGrpSpPr>
              <p:cNvPr id="173" name="Group 172">
                <a:extLst>
                  <a:ext uri="{FF2B5EF4-FFF2-40B4-BE49-F238E27FC236}">
                    <a16:creationId xmlns:a16="http://schemas.microsoft.com/office/drawing/2014/main" id="{842D284F-1844-43E8-ADBC-3F889CB11F2D}"/>
                  </a:ext>
                </a:extLst>
              </p:cNvPr>
              <p:cNvGrpSpPr/>
              <p:nvPr/>
            </p:nvGrpSpPr>
            <p:grpSpPr>
              <a:xfrm>
                <a:off x="8752407" y="3645366"/>
                <a:ext cx="2582045" cy="647843"/>
                <a:chOff x="8752407" y="3645366"/>
                <a:chExt cx="2582045" cy="647843"/>
              </a:xfrm>
            </p:grpSpPr>
            <p:grpSp>
              <p:nvGrpSpPr>
                <p:cNvPr id="174" name="Group 173">
                  <a:extLst>
                    <a:ext uri="{FF2B5EF4-FFF2-40B4-BE49-F238E27FC236}">
                      <a16:creationId xmlns:a16="http://schemas.microsoft.com/office/drawing/2014/main" id="{6D7CE0FD-2C82-4BC7-9E75-E29A9C273859}"/>
                    </a:ext>
                  </a:extLst>
                </p:cNvPr>
                <p:cNvGrpSpPr/>
                <p:nvPr/>
              </p:nvGrpSpPr>
              <p:grpSpPr>
                <a:xfrm>
                  <a:off x="8752407" y="3834410"/>
                  <a:ext cx="2582045" cy="230154"/>
                  <a:chOff x="8752407" y="3834410"/>
                  <a:chExt cx="2582045" cy="230154"/>
                </a:xfrm>
              </p:grpSpPr>
              <p:sp>
                <p:nvSpPr>
                  <p:cNvPr id="178" name="Oval 18">
                    <a:extLst>
                      <a:ext uri="{FF2B5EF4-FFF2-40B4-BE49-F238E27FC236}">
                        <a16:creationId xmlns:a16="http://schemas.microsoft.com/office/drawing/2014/main" id="{7B5EA93F-8018-4D1D-827F-0D5F66D79E2C}"/>
                      </a:ext>
                    </a:extLst>
                  </p:cNvPr>
                  <p:cNvSpPr>
                    <a:spLocks noChangeArrowheads="1"/>
                  </p:cNvSpPr>
                  <p:nvPr/>
                </p:nvSpPr>
                <p:spPr bwMode="auto">
                  <a:xfrm>
                    <a:off x="8752407" y="3834410"/>
                    <a:ext cx="643713" cy="230154"/>
                  </a:xfrm>
                  <a:prstGeom prst="ellipse">
                    <a:avLst/>
                  </a:prstGeom>
                  <a:solidFill>
                    <a:srgbClr val="0058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sp>
                <p:nvSpPr>
                  <p:cNvPr id="179" name="Oval 19">
                    <a:extLst>
                      <a:ext uri="{FF2B5EF4-FFF2-40B4-BE49-F238E27FC236}">
                        <a16:creationId xmlns:a16="http://schemas.microsoft.com/office/drawing/2014/main" id="{9A3B5028-B535-4A7F-B840-5933684AA2D1}"/>
                      </a:ext>
                    </a:extLst>
                  </p:cNvPr>
                  <p:cNvSpPr>
                    <a:spLocks noChangeArrowheads="1"/>
                  </p:cNvSpPr>
                  <p:nvPr/>
                </p:nvSpPr>
                <p:spPr bwMode="auto">
                  <a:xfrm>
                    <a:off x="10690739" y="3834410"/>
                    <a:ext cx="643713" cy="230154"/>
                  </a:xfrm>
                  <a:prstGeom prst="ellipse">
                    <a:avLst/>
                  </a:prstGeom>
                  <a:solidFill>
                    <a:srgbClr val="0058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grpSp>
            <p:grpSp>
              <p:nvGrpSpPr>
                <p:cNvPr id="175" name="Group 174">
                  <a:extLst>
                    <a:ext uri="{FF2B5EF4-FFF2-40B4-BE49-F238E27FC236}">
                      <a16:creationId xmlns:a16="http://schemas.microsoft.com/office/drawing/2014/main" id="{D8539113-FD59-4F88-99D8-C147E6C9BBCE}"/>
                    </a:ext>
                  </a:extLst>
                </p:cNvPr>
                <p:cNvGrpSpPr/>
                <p:nvPr/>
              </p:nvGrpSpPr>
              <p:grpSpPr>
                <a:xfrm>
                  <a:off x="9721573" y="3645366"/>
                  <a:ext cx="643713" cy="647843"/>
                  <a:chOff x="9700674" y="3645366"/>
                  <a:chExt cx="643713" cy="647843"/>
                </a:xfrm>
              </p:grpSpPr>
              <p:sp>
                <p:nvSpPr>
                  <p:cNvPr id="176" name="Oval 18">
                    <a:extLst>
                      <a:ext uri="{FF2B5EF4-FFF2-40B4-BE49-F238E27FC236}">
                        <a16:creationId xmlns:a16="http://schemas.microsoft.com/office/drawing/2014/main" id="{410954AA-9F5C-43D5-954C-BD9C391B2BED}"/>
                      </a:ext>
                    </a:extLst>
                  </p:cNvPr>
                  <p:cNvSpPr>
                    <a:spLocks noChangeArrowheads="1"/>
                  </p:cNvSpPr>
                  <p:nvPr/>
                </p:nvSpPr>
                <p:spPr bwMode="auto">
                  <a:xfrm>
                    <a:off x="9700674" y="3645366"/>
                    <a:ext cx="643713" cy="230154"/>
                  </a:xfrm>
                  <a:prstGeom prst="ellipse">
                    <a:avLst/>
                  </a:prstGeom>
                  <a:solidFill>
                    <a:srgbClr val="0058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sp>
                <p:nvSpPr>
                  <p:cNvPr id="177" name="Oval 18">
                    <a:extLst>
                      <a:ext uri="{FF2B5EF4-FFF2-40B4-BE49-F238E27FC236}">
                        <a16:creationId xmlns:a16="http://schemas.microsoft.com/office/drawing/2014/main" id="{E1473EA3-B308-46AF-9061-96510502B1D0}"/>
                      </a:ext>
                    </a:extLst>
                  </p:cNvPr>
                  <p:cNvSpPr>
                    <a:spLocks noChangeArrowheads="1"/>
                  </p:cNvSpPr>
                  <p:nvPr/>
                </p:nvSpPr>
                <p:spPr bwMode="auto">
                  <a:xfrm>
                    <a:off x="9700674" y="4063055"/>
                    <a:ext cx="643713" cy="230154"/>
                  </a:xfrm>
                  <a:prstGeom prst="ellipse">
                    <a:avLst/>
                  </a:prstGeom>
                  <a:solidFill>
                    <a:srgbClr val="0058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grpSp>
          </p:grpSp>
        </p:grpSp>
        <p:sp>
          <p:nvSpPr>
            <p:cNvPr id="166" name="Freeform 9">
              <a:extLst>
                <a:ext uri="{FF2B5EF4-FFF2-40B4-BE49-F238E27FC236}">
                  <a16:creationId xmlns:a16="http://schemas.microsoft.com/office/drawing/2014/main" id="{1F634E86-8873-462F-86E8-967030BCA0E5}"/>
                </a:ext>
              </a:extLst>
            </p:cNvPr>
            <p:cNvSpPr>
              <a:spLocks/>
            </p:cNvSpPr>
            <p:nvPr/>
          </p:nvSpPr>
          <p:spPr bwMode="auto">
            <a:xfrm>
              <a:off x="9246621" y="3861826"/>
              <a:ext cx="171450" cy="76200"/>
            </a:xfrm>
            <a:custGeom>
              <a:avLst/>
              <a:gdLst>
                <a:gd name="T0" fmla="*/ 108 w 108"/>
                <a:gd name="T1" fmla="*/ 20 h 48"/>
                <a:gd name="T2" fmla="*/ 63 w 108"/>
                <a:gd name="T3" fmla="*/ 20 h 48"/>
                <a:gd name="T4" fmla="*/ 63 w 108"/>
                <a:gd name="T5" fmla="*/ 0 h 48"/>
                <a:gd name="T6" fmla="*/ 44 w 108"/>
                <a:gd name="T7" fmla="*/ 0 h 48"/>
                <a:gd name="T8" fmla="*/ 44 w 108"/>
                <a:gd name="T9" fmla="*/ 20 h 48"/>
                <a:gd name="T10" fmla="*/ 0 w 108"/>
                <a:gd name="T11" fmla="*/ 20 h 48"/>
                <a:gd name="T12" fmla="*/ 0 w 108"/>
                <a:gd name="T13" fmla="*/ 30 h 48"/>
                <a:gd name="T14" fmla="*/ 44 w 108"/>
                <a:gd name="T15" fmla="*/ 30 h 48"/>
                <a:gd name="T16" fmla="*/ 44 w 108"/>
                <a:gd name="T17" fmla="*/ 48 h 48"/>
                <a:gd name="T18" fmla="*/ 63 w 108"/>
                <a:gd name="T19" fmla="*/ 48 h 48"/>
                <a:gd name="T20" fmla="*/ 63 w 108"/>
                <a:gd name="T21" fmla="*/ 30 h 48"/>
                <a:gd name="T22" fmla="*/ 108 w 108"/>
                <a:gd name="T23" fmla="*/ 30 h 48"/>
                <a:gd name="T24" fmla="*/ 108 w 108"/>
                <a:gd name="T25"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48">
                  <a:moveTo>
                    <a:pt x="108" y="20"/>
                  </a:moveTo>
                  <a:lnTo>
                    <a:pt x="63" y="20"/>
                  </a:lnTo>
                  <a:lnTo>
                    <a:pt x="63" y="0"/>
                  </a:lnTo>
                  <a:lnTo>
                    <a:pt x="44" y="0"/>
                  </a:lnTo>
                  <a:lnTo>
                    <a:pt x="44" y="20"/>
                  </a:lnTo>
                  <a:lnTo>
                    <a:pt x="0" y="20"/>
                  </a:lnTo>
                  <a:lnTo>
                    <a:pt x="0" y="30"/>
                  </a:lnTo>
                  <a:lnTo>
                    <a:pt x="44" y="30"/>
                  </a:lnTo>
                  <a:lnTo>
                    <a:pt x="44" y="48"/>
                  </a:lnTo>
                  <a:lnTo>
                    <a:pt x="63" y="48"/>
                  </a:lnTo>
                  <a:lnTo>
                    <a:pt x="63" y="30"/>
                  </a:lnTo>
                  <a:lnTo>
                    <a:pt x="108" y="30"/>
                  </a:lnTo>
                  <a:lnTo>
                    <a:pt x="108" y="20"/>
                  </a:lnTo>
                  <a:close/>
                </a:path>
              </a:pathLst>
            </a:custGeom>
            <a:solidFill>
              <a:srgbClr val="0000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sp>
          <p:nvSpPr>
            <p:cNvPr id="167" name="Oval 10">
              <a:extLst>
                <a:ext uri="{FF2B5EF4-FFF2-40B4-BE49-F238E27FC236}">
                  <a16:creationId xmlns:a16="http://schemas.microsoft.com/office/drawing/2014/main" id="{62059BEC-1465-41F3-87B4-CC06F4F22BFA}"/>
                </a:ext>
              </a:extLst>
            </p:cNvPr>
            <p:cNvSpPr>
              <a:spLocks noChangeArrowheads="1"/>
            </p:cNvSpPr>
            <p:nvPr/>
          </p:nvSpPr>
          <p:spPr bwMode="auto">
            <a:xfrm>
              <a:off x="10272937" y="4066835"/>
              <a:ext cx="57150" cy="31750"/>
            </a:xfrm>
            <a:prstGeom prst="ellipse">
              <a:avLst/>
            </a:prstGeom>
            <a:solidFill>
              <a:srgbClr val="0000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sp>
          <p:nvSpPr>
            <p:cNvPr id="168" name="Rectangle 11">
              <a:extLst>
                <a:ext uri="{FF2B5EF4-FFF2-40B4-BE49-F238E27FC236}">
                  <a16:creationId xmlns:a16="http://schemas.microsoft.com/office/drawing/2014/main" id="{BDBA0FF9-72CA-4ABF-9173-B22B7315B6C2}"/>
                </a:ext>
              </a:extLst>
            </p:cNvPr>
            <p:cNvSpPr>
              <a:spLocks noChangeArrowheads="1"/>
            </p:cNvSpPr>
            <p:nvPr/>
          </p:nvSpPr>
          <p:spPr bwMode="auto">
            <a:xfrm>
              <a:off x="9231539" y="4294938"/>
              <a:ext cx="201613" cy="22225"/>
            </a:xfrm>
            <a:prstGeom prst="rect">
              <a:avLst/>
            </a:prstGeom>
            <a:solidFill>
              <a:srgbClr val="0000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sp>
          <p:nvSpPr>
            <p:cNvPr id="169" name="Freeform 12">
              <a:extLst>
                <a:ext uri="{FF2B5EF4-FFF2-40B4-BE49-F238E27FC236}">
                  <a16:creationId xmlns:a16="http://schemas.microsoft.com/office/drawing/2014/main" id="{F5A737F4-4FD2-464F-92C0-4AA87C65D8AA}"/>
                </a:ext>
              </a:extLst>
            </p:cNvPr>
            <p:cNvSpPr>
              <a:spLocks/>
            </p:cNvSpPr>
            <p:nvPr/>
          </p:nvSpPr>
          <p:spPr bwMode="auto">
            <a:xfrm>
              <a:off x="8254590" y="4016735"/>
              <a:ext cx="196850" cy="125413"/>
            </a:xfrm>
            <a:custGeom>
              <a:avLst/>
              <a:gdLst>
                <a:gd name="T0" fmla="*/ 96 w 101"/>
                <a:gd name="T1" fmla="*/ 2 h 64"/>
                <a:gd name="T2" fmla="*/ 71 w 101"/>
                <a:gd name="T3" fmla="*/ 15 h 64"/>
                <a:gd name="T4" fmla="*/ 71 w 101"/>
                <a:gd name="T5" fmla="*/ 14 h 64"/>
                <a:gd name="T6" fmla="*/ 54 w 101"/>
                <a:gd name="T7" fmla="*/ 4 h 64"/>
                <a:gd name="T8" fmla="*/ 34 w 101"/>
                <a:gd name="T9" fmla="*/ 16 h 64"/>
                <a:gd name="T10" fmla="*/ 33 w 101"/>
                <a:gd name="T11" fmla="*/ 32 h 64"/>
                <a:gd name="T12" fmla="*/ 34 w 101"/>
                <a:gd name="T13" fmla="*/ 35 h 64"/>
                <a:gd name="T14" fmla="*/ 24 w 101"/>
                <a:gd name="T15" fmla="*/ 39 h 64"/>
                <a:gd name="T16" fmla="*/ 20 w 101"/>
                <a:gd name="T17" fmla="*/ 34 h 64"/>
                <a:gd name="T18" fmla="*/ 15 w 101"/>
                <a:gd name="T19" fmla="*/ 35 h 64"/>
                <a:gd name="T20" fmla="*/ 20 w 101"/>
                <a:gd name="T21" fmla="*/ 42 h 64"/>
                <a:gd name="T22" fmla="*/ 2 w 101"/>
                <a:gd name="T23" fmla="*/ 51 h 64"/>
                <a:gd name="T24" fmla="*/ 5 w 101"/>
                <a:gd name="T25" fmla="*/ 55 h 64"/>
                <a:gd name="T26" fmla="*/ 24 w 101"/>
                <a:gd name="T27" fmla="*/ 45 h 64"/>
                <a:gd name="T28" fmla="*/ 45 w 101"/>
                <a:gd name="T29" fmla="*/ 50 h 64"/>
                <a:gd name="T30" fmla="*/ 44 w 101"/>
                <a:gd name="T31" fmla="*/ 59 h 64"/>
                <a:gd name="T32" fmla="*/ 28 w 101"/>
                <a:gd name="T33" fmla="*/ 59 h 64"/>
                <a:gd name="T34" fmla="*/ 28 w 101"/>
                <a:gd name="T35" fmla="*/ 64 h 64"/>
                <a:gd name="T36" fmla="*/ 64 w 101"/>
                <a:gd name="T37" fmla="*/ 64 h 64"/>
                <a:gd name="T38" fmla="*/ 64 w 101"/>
                <a:gd name="T39" fmla="*/ 59 h 64"/>
                <a:gd name="T40" fmla="*/ 49 w 101"/>
                <a:gd name="T41" fmla="*/ 59 h 64"/>
                <a:gd name="T42" fmla="*/ 50 w 101"/>
                <a:gd name="T43" fmla="*/ 50 h 64"/>
                <a:gd name="T44" fmla="*/ 85 w 101"/>
                <a:gd name="T45" fmla="*/ 33 h 64"/>
                <a:gd name="T46" fmla="*/ 81 w 101"/>
                <a:gd name="T47" fmla="*/ 31 h 64"/>
                <a:gd name="T48" fmla="*/ 52 w 101"/>
                <a:gd name="T49" fmla="*/ 45 h 64"/>
                <a:gd name="T50" fmla="*/ 48 w 101"/>
                <a:gd name="T51" fmla="*/ 46 h 64"/>
                <a:gd name="T52" fmla="*/ 48 w 101"/>
                <a:gd name="T53" fmla="*/ 46 h 64"/>
                <a:gd name="T54" fmla="*/ 29 w 101"/>
                <a:gd name="T55" fmla="*/ 42 h 64"/>
                <a:gd name="T56" fmla="*/ 37 w 101"/>
                <a:gd name="T57" fmla="*/ 38 h 64"/>
                <a:gd name="T58" fmla="*/ 50 w 101"/>
                <a:gd name="T59" fmla="*/ 40 h 64"/>
                <a:gd name="T60" fmla="*/ 70 w 101"/>
                <a:gd name="T61" fmla="*/ 29 h 64"/>
                <a:gd name="T62" fmla="*/ 71 w 101"/>
                <a:gd name="T63" fmla="*/ 21 h 64"/>
                <a:gd name="T64" fmla="*/ 99 w 101"/>
                <a:gd name="T65" fmla="*/ 6 h 64"/>
                <a:gd name="T66" fmla="*/ 96 w 101"/>
                <a:gd name="T67"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64">
                  <a:moveTo>
                    <a:pt x="96" y="2"/>
                  </a:moveTo>
                  <a:cubicBezTo>
                    <a:pt x="88" y="6"/>
                    <a:pt x="79" y="11"/>
                    <a:pt x="71" y="15"/>
                  </a:cubicBezTo>
                  <a:cubicBezTo>
                    <a:pt x="71" y="14"/>
                    <a:pt x="71" y="14"/>
                    <a:pt x="71" y="14"/>
                  </a:cubicBezTo>
                  <a:cubicBezTo>
                    <a:pt x="70" y="2"/>
                    <a:pt x="54" y="4"/>
                    <a:pt x="54" y="4"/>
                  </a:cubicBezTo>
                  <a:cubicBezTo>
                    <a:pt x="34" y="4"/>
                    <a:pt x="34" y="16"/>
                    <a:pt x="34" y="16"/>
                  </a:cubicBezTo>
                  <a:cubicBezTo>
                    <a:pt x="33" y="32"/>
                    <a:pt x="33" y="32"/>
                    <a:pt x="33" y="32"/>
                  </a:cubicBezTo>
                  <a:cubicBezTo>
                    <a:pt x="33" y="33"/>
                    <a:pt x="33" y="34"/>
                    <a:pt x="34" y="35"/>
                  </a:cubicBezTo>
                  <a:cubicBezTo>
                    <a:pt x="30" y="36"/>
                    <a:pt x="27" y="38"/>
                    <a:pt x="24" y="39"/>
                  </a:cubicBezTo>
                  <a:cubicBezTo>
                    <a:pt x="22" y="38"/>
                    <a:pt x="21" y="36"/>
                    <a:pt x="20" y="34"/>
                  </a:cubicBezTo>
                  <a:cubicBezTo>
                    <a:pt x="19" y="31"/>
                    <a:pt x="14" y="32"/>
                    <a:pt x="15" y="35"/>
                  </a:cubicBezTo>
                  <a:cubicBezTo>
                    <a:pt x="16" y="38"/>
                    <a:pt x="18" y="40"/>
                    <a:pt x="20" y="42"/>
                  </a:cubicBezTo>
                  <a:cubicBezTo>
                    <a:pt x="14" y="45"/>
                    <a:pt x="8" y="48"/>
                    <a:pt x="2" y="51"/>
                  </a:cubicBezTo>
                  <a:cubicBezTo>
                    <a:pt x="0" y="52"/>
                    <a:pt x="2" y="57"/>
                    <a:pt x="5" y="55"/>
                  </a:cubicBezTo>
                  <a:cubicBezTo>
                    <a:pt x="11" y="52"/>
                    <a:pt x="18" y="48"/>
                    <a:pt x="24" y="45"/>
                  </a:cubicBezTo>
                  <a:cubicBezTo>
                    <a:pt x="30" y="49"/>
                    <a:pt x="38" y="50"/>
                    <a:pt x="45" y="50"/>
                  </a:cubicBezTo>
                  <a:cubicBezTo>
                    <a:pt x="44" y="53"/>
                    <a:pt x="44" y="56"/>
                    <a:pt x="44" y="59"/>
                  </a:cubicBezTo>
                  <a:cubicBezTo>
                    <a:pt x="38" y="59"/>
                    <a:pt x="33" y="59"/>
                    <a:pt x="28" y="59"/>
                  </a:cubicBezTo>
                  <a:cubicBezTo>
                    <a:pt x="24" y="59"/>
                    <a:pt x="24" y="64"/>
                    <a:pt x="28" y="64"/>
                  </a:cubicBezTo>
                  <a:cubicBezTo>
                    <a:pt x="40" y="64"/>
                    <a:pt x="52" y="64"/>
                    <a:pt x="64" y="64"/>
                  </a:cubicBezTo>
                  <a:cubicBezTo>
                    <a:pt x="68" y="64"/>
                    <a:pt x="68" y="59"/>
                    <a:pt x="64" y="59"/>
                  </a:cubicBezTo>
                  <a:cubicBezTo>
                    <a:pt x="59" y="59"/>
                    <a:pt x="54" y="59"/>
                    <a:pt x="49" y="59"/>
                  </a:cubicBezTo>
                  <a:cubicBezTo>
                    <a:pt x="49" y="56"/>
                    <a:pt x="49" y="53"/>
                    <a:pt x="50" y="50"/>
                  </a:cubicBezTo>
                  <a:cubicBezTo>
                    <a:pt x="63" y="51"/>
                    <a:pt x="78" y="45"/>
                    <a:pt x="85" y="33"/>
                  </a:cubicBezTo>
                  <a:cubicBezTo>
                    <a:pt x="87" y="31"/>
                    <a:pt x="83" y="28"/>
                    <a:pt x="81" y="31"/>
                  </a:cubicBezTo>
                  <a:cubicBezTo>
                    <a:pt x="75" y="41"/>
                    <a:pt x="62" y="45"/>
                    <a:pt x="52" y="45"/>
                  </a:cubicBezTo>
                  <a:cubicBezTo>
                    <a:pt x="50" y="46"/>
                    <a:pt x="49" y="46"/>
                    <a:pt x="48" y="46"/>
                  </a:cubicBezTo>
                  <a:cubicBezTo>
                    <a:pt x="48" y="46"/>
                    <a:pt x="48" y="46"/>
                    <a:pt x="48" y="46"/>
                  </a:cubicBezTo>
                  <a:cubicBezTo>
                    <a:pt x="42" y="46"/>
                    <a:pt x="35" y="45"/>
                    <a:pt x="29" y="42"/>
                  </a:cubicBezTo>
                  <a:cubicBezTo>
                    <a:pt x="32" y="41"/>
                    <a:pt x="35" y="40"/>
                    <a:pt x="37" y="38"/>
                  </a:cubicBezTo>
                  <a:cubicBezTo>
                    <a:pt x="42" y="41"/>
                    <a:pt x="50" y="40"/>
                    <a:pt x="50" y="40"/>
                  </a:cubicBezTo>
                  <a:cubicBezTo>
                    <a:pt x="72" y="40"/>
                    <a:pt x="70" y="29"/>
                    <a:pt x="70" y="29"/>
                  </a:cubicBezTo>
                  <a:cubicBezTo>
                    <a:pt x="71" y="21"/>
                    <a:pt x="71" y="21"/>
                    <a:pt x="71" y="21"/>
                  </a:cubicBezTo>
                  <a:cubicBezTo>
                    <a:pt x="80" y="16"/>
                    <a:pt x="89" y="11"/>
                    <a:pt x="99" y="6"/>
                  </a:cubicBezTo>
                  <a:cubicBezTo>
                    <a:pt x="101" y="5"/>
                    <a:pt x="99" y="0"/>
                    <a:pt x="96" y="2"/>
                  </a:cubicBezTo>
                  <a:close/>
                </a:path>
              </a:pathLst>
            </a:custGeom>
            <a:solidFill>
              <a:srgbClr val="0000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Segoe UI"/>
              </a:endParaRPr>
            </a:p>
          </p:txBody>
        </p:sp>
      </p:grpSp>
      <p:sp>
        <p:nvSpPr>
          <p:cNvPr id="180" name="Rectangle 179">
            <a:extLst>
              <a:ext uri="{FF2B5EF4-FFF2-40B4-BE49-F238E27FC236}">
                <a16:creationId xmlns:a16="http://schemas.microsoft.com/office/drawing/2014/main" id="{4B68A884-0E8D-405C-BFAB-8CB1891C13A5}"/>
              </a:ext>
            </a:extLst>
          </p:cNvPr>
          <p:cNvSpPr/>
          <p:nvPr/>
        </p:nvSpPr>
        <p:spPr>
          <a:xfrm>
            <a:off x="5243758" y="304800"/>
            <a:ext cx="6641854" cy="1938992"/>
          </a:xfrm>
          <a:prstGeom prst="rect">
            <a:avLst/>
          </a:prstGeom>
        </p:spPr>
        <p:txBody>
          <a:bodyPr wrap="square" lIns="0" tIns="0" rIns="0" bIns="0" anchor="t">
            <a:spAutoFit/>
          </a:bodyPr>
          <a:lstStyle/>
          <a:p>
            <a:pPr marL="342900" indent="-342900" algn="just">
              <a:buFont typeface="Courier New" panose="02070309020205020404" pitchFamily="49" charset="0"/>
              <a:buChar char="o"/>
            </a:pPr>
            <a:r>
              <a:rPr lang="en-US" sz="1800" b="0" i="0" dirty="0">
                <a:solidFill>
                  <a:schemeClr val="bg1">
                    <a:lumMod val="95000"/>
                  </a:schemeClr>
                </a:solidFill>
                <a:effectLst/>
                <a:latin typeface="Lato"/>
              </a:rPr>
              <a:t>It’s not </a:t>
            </a:r>
            <a:r>
              <a:rPr lang="en-US" sz="1800" dirty="0">
                <a:solidFill>
                  <a:schemeClr val="bg1">
                    <a:lumMod val="95000"/>
                  </a:schemeClr>
                </a:solidFill>
                <a:latin typeface="Lato"/>
              </a:rPr>
              <a:t>much</a:t>
            </a:r>
            <a:r>
              <a:rPr lang="en-US" sz="1800" b="0" i="0" dirty="0">
                <a:solidFill>
                  <a:schemeClr val="bg1">
                    <a:lumMod val="95000"/>
                  </a:schemeClr>
                </a:solidFill>
                <a:effectLst/>
                <a:latin typeface="Lato"/>
              </a:rPr>
              <a:t> complicated and can be easily achieved using Python. </a:t>
            </a:r>
          </a:p>
          <a:p>
            <a:pPr marL="342900" indent="-342900" algn="just">
              <a:buFont typeface="Courier New" panose="02070309020205020404" pitchFamily="49" charset="0"/>
              <a:buChar char="o"/>
            </a:pPr>
            <a:r>
              <a:rPr lang="en-US" sz="1800" b="0" i="0" dirty="0">
                <a:solidFill>
                  <a:schemeClr val="bg1">
                    <a:lumMod val="95000"/>
                  </a:schemeClr>
                </a:solidFill>
                <a:effectLst/>
                <a:latin typeface="Lato"/>
              </a:rPr>
              <a:t>Personal digital assistants are capturing a lot of attention lately. </a:t>
            </a:r>
          </a:p>
          <a:p>
            <a:pPr marL="342900" indent="-342900" algn="just">
              <a:buFont typeface="Courier New" panose="02070309020205020404" pitchFamily="49" charset="0"/>
              <a:buChar char="o"/>
            </a:pPr>
            <a:r>
              <a:rPr lang="en-US" sz="1800" b="0" i="0" dirty="0">
                <a:solidFill>
                  <a:schemeClr val="bg1">
                    <a:lumMod val="95000"/>
                  </a:schemeClr>
                </a:solidFill>
                <a:effectLst/>
                <a:latin typeface="Lato"/>
              </a:rPr>
              <a:t>Chatbots are common in most commercial websites. With growing advancements in artificial intelligence, training the machines to tackle day-to-day tasks is the norm.</a:t>
            </a:r>
            <a:endParaRPr lang="en-IN" sz="1800" dirty="0">
              <a:solidFill>
                <a:schemeClr val="bg1">
                  <a:lumMod val="95000"/>
                </a:schemeClr>
              </a:solidFill>
              <a:latin typeface="Segoe UI"/>
              <a:ea typeface="Open Sans" panose="020B0606030504020204" pitchFamily="34" charset="0"/>
              <a:cs typeface="Open Sans" panose="020B0606030504020204" pitchFamily="34" charset="0"/>
            </a:endParaRPr>
          </a:p>
        </p:txBody>
      </p:sp>
      <p:sp>
        <p:nvSpPr>
          <p:cNvPr id="64" name="TextBox 63">
            <a:extLst>
              <a:ext uri="{FF2B5EF4-FFF2-40B4-BE49-F238E27FC236}">
                <a16:creationId xmlns:a16="http://schemas.microsoft.com/office/drawing/2014/main" id="{748D2308-1FC5-4CF8-83DF-BC6678CFD290}"/>
              </a:ext>
            </a:extLst>
          </p:cNvPr>
          <p:cNvSpPr txBox="1"/>
          <p:nvPr/>
        </p:nvSpPr>
        <p:spPr>
          <a:xfrm>
            <a:off x="150812" y="195352"/>
            <a:ext cx="675185" cy="1862048"/>
          </a:xfrm>
          <a:prstGeom prst="rect">
            <a:avLst/>
          </a:prstGeom>
          <a:noFill/>
        </p:spPr>
        <p:txBody>
          <a:bodyPr wrap="none" rtlCol="0">
            <a:spAutoFit/>
          </a:bodyPr>
          <a:lstStyle/>
          <a:p>
            <a:r>
              <a:rPr lang="en-IN" sz="11500" dirty="0">
                <a:solidFill>
                  <a:schemeClr val="bg1"/>
                </a:solidFill>
                <a:latin typeface="Arial" panose="020B0604020202020204" pitchFamily="34" charset="0"/>
                <a:ea typeface="Open Sans" panose="020B0606030504020204" pitchFamily="34" charset="0"/>
                <a:cs typeface="Arial" panose="020B0604020202020204" pitchFamily="34" charset="0"/>
              </a:rPr>
              <a:t>“</a:t>
            </a:r>
          </a:p>
        </p:txBody>
      </p:sp>
    </p:spTree>
    <p:extLst>
      <p:ext uri="{BB962C8B-B14F-4D97-AF65-F5344CB8AC3E}">
        <p14:creationId xmlns:p14="http://schemas.microsoft.com/office/powerpoint/2010/main" val="39376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500"/>
                                  </p:stCondLst>
                                  <p:childTnLst>
                                    <p:animEffect transition="out" filter="fade">
                                      <p:cBhvr>
                                        <p:cTn id="6" dur="2000" tmFilter="0, 0; .2, .5; .8, .5; 1, 0"/>
                                        <p:tgtEl>
                                          <p:spTgt spid="158"/>
                                        </p:tgtEl>
                                      </p:cBhvr>
                                    </p:animEffect>
                                    <p:animScale>
                                      <p:cBhvr>
                                        <p:cTn id="7" dur="1000" autoRev="1" fill="hold"/>
                                        <p:tgtEl>
                                          <p:spTgt spid="158"/>
                                        </p:tgtEl>
                                      </p:cBhvr>
                                      <p:by x="105000" y="105000"/>
                                    </p:animScale>
                                  </p:childTnLst>
                                </p:cTn>
                              </p:par>
                              <p:par>
                                <p:cTn id="8" presetID="22" presetClass="exit" presetSubtype="8" repeatCount="indefinite" fill="hold" nodeType="withEffect">
                                  <p:stCondLst>
                                    <p:cond delay="500"/>
                                  </p:stCondLst>
                                  <p:childTnLst>
                                    <p:animEffect transition="out" filter="wipe(left)">
                                      <p:cBhvr>
                                        <p:cTn id="9" dur="2500"/>
                                        <p:tgtEl>
                                          <p:spTgt spid="125"/>
                                        </p:tgtEl>
                                      </p:cBhvr>
                                    </p:animEffect>
                                    <p:set>
                                      <p:cBhvr>
                                        <p:cTn id="10" dur="1" fill="hold">
                                          <p:stCondLst>
                                            <p:cond delay="2499"/>
                                          </p:stCondLst>
                                        </p:cTn>
                                        <p:tgtEl>
                                          <p:spTgt spid="125"/>
                                        </p:tgtEl>
                                        <p:attrNameLst>
                                          <p:attrName>style.visibility</p:attrName>
                                        </p:attrNameLst>
                                      </p:cBhvr>
                                      <p:to>
                                        <p:strVal val="hidden"/>
                                      </p:to>
                                    </p:set>
                                  </p:childTnLst>
                                </p:cTn>
                              </p:par>
                              <p:par>
                                <p:cTn id="11" presetID="42" presetClass="entr" presetSubtype="0" fill="hold" grpId="0" nodeType="withEffect">
                                  <p:stCondLst>
                                    <p:cond delay="0"/>
                                  </p:stCondLst>
                                  <p:childTnLst>
                                    <p:set>
                                      <p:cBhvr>
                                        <p:cTn id="12" dur="1" fill="hold">
                                          <p:stCondLst>
                                            <p:cond delay="0"/>
                                          </p:stCondLst>
                                        </p:cTn>
                                        <p:tgtEl>
                                          <p:spTgt spid="157"/>
                                        </p:tgtEl>
                                        <p:attrNameLst>
                                          <p:attrName>style.visibility</p:attrName>
                                        </p:attrNameLst>
                                      </p:cBhvr>
                                      <p:to>
                                        <p:strVal val="visible"/>
                                      </p:to>
                                    </p:set>
                                    <p:animEffect transition="in" filter="fade">
                                      <p:cBhvr>
                                        <p:cTn id="13" dur="2000"/>
                                        <p:tgtEl>
                                          <p:spTgt spid="157"/>
                                        </p:tgtEl>
                                      </p:cBhvr>
                                    </p:animEffect>
                                    <p:anim calcmode="lin" valueType="num">
                                      <p:cBhvr>
                                        <p:cTn id="14" dur="2000" fill="hold"/>
                                        <p:tgtEl>
                                          <p:spTgt spid="157"/>
                                        </p:tgtEl>
                                        <p:attrNameLst>
                                          <p:attrName>ppt_x</p:attrName>
                                        </p:attrNameLst>
                                      </p:cBhvr>
                                      <p:tavLst>
                                        <p:tav tm="0">
                                          <p:val>
                                            <p:strVal val="#ppt_x"/>
                                          </p:val>
                                        </p:tav>
                                        <p:tav tm="100000">
                                          <p:val>
                                            <p:strVal val="#ppt_x"/>
                                          </p:val>
                                        </p:tav>
                                      </p:tavLst>
                                    </p:anim>
                                    <p:anim calcmode="lin" valueType="num">
                                      <p:cBhvr>
                                        <p:cTn id="15" dur="2000" fill="hold"/>
                                        <p:tgtEl>
                                          <p:spTgt spid="15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2000"/>
                                        <p:tgtEl>
                                          <p:spTgt spid="64"/>
                                        </p:tgtEl>
                                      </p:cBhvr>
                                    </p:animEffect>
                                    <p:anim calcmode="lin" valueType="num">
                                      <p:cBhvr>
                                        <p:cTn id="19" dur="2000" fill="hold"/>
                                        <p:tgtEl>
                                          <p:spTgt spid="64"/>
                                        </p:tgtEl>
                                        <p:attrNameLst>
                                          <p:attrName>ppt_x</p:attrName>
                                        </p:attrNameLst>
                                      </p:cBhvr>
                                      <p:tavLst>
                                        <p:tav tm="0">
                                          <p:val>
                                            <p:strVal val="#ppt_x"/>
                                          </p:val>
                                        </p:tav>
                                        <p:tav tm="100000">
                                          <p:val>
                                            <p:strVal val="#ppt_x"/>
                                          </p:val>
                                        </p:tav>
                                      </p:tavLst>
                                    </p:anim>
                                    <p:anim calcmode="lin" valueType="num">
                                      <p:cBhvr>
                                        <p:cTn id="20" dur="2000" fill="hold"/>
                                        <p:tgtEl>
                                          <p:spTgt spid="6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0"/>
                                        <p:tgtEl>
                                          <p:spTgt spid="65"/>
                                        </p:tgtEl>
                                      </p:cBhvr>
                                    </p:animEffect>
                                    <p:anim calcmode="lin" valueType="num">
                                      <p:cBhvr>
                                        <p:cTn id="24" dur="5000" fill="hold"/>
                                        <p:tgtEl>
                                          <p:spTgt spid="65"/>
                                        </p:tgtEl>
                                        <p:attrNameLst>
                                          <p:attrName>ppt_x</p:attrName>
                                        </p:attrNameLst>
                                      </p:cBhvr>
                                      <p:tavLst>
                                        <p:tav tm="0">
                                          <p:val>
                                            <p:strVal val="#ppt_x"/>
                                          </p:val>
                                        </p:tav>
                                        <p:tav tm="100000">
                                          <p:val>
                                            <p:strVal val="#ppt_x"/>
                                          </p:val>
                                        </p:tav>
                                      </p:tavLst>
                                    </p:anim>
                                    <p:anim calcmode="lin" valueType="num">
                                      <p:cBhvr>
                                        <p:cTn id="25" dur="5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F11420B-3770-4BFC-99F0-C53827327B0E}"/>
              </a:ext>
            </a:extLst>
          </p:cNvPr>
          <p:cNvGrpSpPr/>
          <p:nvPr/>
        </p:nvGrpSpPr>
        <p:grpSpPr>
          <a:xfrm rot="10800000">
            <a:off x="0" y="6012971"/>
            <a:ext cx="12188824" cy="883611"/>
            <a:chOff x="1795639" y="3636056"/>
            <a:chExt cx="8952037" cy="1089751"/>
          </a:xfrm>
        </p:grpSpPr>
        <p:sp>
          <p:nvSpPr>
            <p:cNvPr id="30" name="Freeform 6">
              <a:extLst>
                <a:ext uri="{FF2B5EF4-FFF2-40B4-BE49-F238E27FC236}">
                  <a16:creationId xmlns:a16="http://schemas.microsoft.com/office/drawing/2014/main" id="{91836C57-8586-4130-80D6-2FFA0D6C300A}"/>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31" name="Freeform 8">
              <a:extLst>
                <a:ext uri="{FF2B5EF4-FFF2-40B4-BE49-F238E27FC236}">
                  <a16:creationId xmlns:a16="http://schemas.microsoft.com/office/drawing/2014/main" id="{6FB819F7-CE80-421E-94BA-1AC09C81B9BB}"/>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grpSp>
        <p:nvGrpSpPr>
          <p:cNvPr id="53" name="Group 52">
            <a:extLst>
              <a:ext uri="{FF2B5EF4-FFF2-40B4-BE49-F238E27FC236}">
                <a16:creationId xmlns:a16="http://schemas.microsoft.com/office/drawing/2014/main" id="{52A83099-22CA-4574-8C2C-F538478AB7E1}"/>
              </a:ext>
            </a:extLst>
          </p:cNvPr>
          <p:cNvGrpSpPr/>
          <p:nvPr/>
        </p:nvGrpSpPr>
        <p:grpSpPr>
          <a:xfrm>
            <a:off x="-1588" y="259060"/>
            <a:ext cx="8388282" cy="6598940"/>
            <a:chOff x="433351" y="260648"/>
            <a:chExt cx="8449125" cy="6598940"/>
          </a:xfrm>
        </p:grpSpPr>
        <p:sp>
          <p:nvSpPr>
            <p:cNvPr id="54" name="Freeform 5">
              <a:extLst>
                <a:ext uri="{FF2B5EF4-FFF2-40B4-BE49-F238E27FC236}">
                  <a16:creationId xmlns:a16="http://schemas.microsoft.com/office/drawing/2014/main" id="{6AEAD9AD-BA26-4D53-B8D6-20E2A40D8018}"/>
                </a:ext>
              </a:extLst>
            </p:cNvPr>
            <p:cNvSpPr>
              <a:spLocks/>
            </p:cNvSpPr>
            <p:nvPr/>
          </p:nvSpPr>
          <p:spPr bwMode="auto">
            <a:xfrm>
              <a:off x="433351" y="1065471"/>
              <a:ext cx="3573291" cy="4724550"/>
            </a:xfrm>
            <a:custGeom>
              <a:avLst/>
              <a:gdLst>
                <a:gd name="T0" fmla="*/ 1673 w 2482"/>
                <a:gd name="T1" fmla="*/ 2244 h 3280"/>
                <a:gd name="T2" fmla="*/ 1830 w 2482"/>
                <a:gd name="T3" fmla="*/ 1858 h 3280"/>
                <a:gd name="T4" fmla="*/ 1936 w 2482"/>
                <a:gd name="T5" fmla="*/ 1649 h 3280"/>
                <a:gd name="T6" fmla="*/ 2206 w 2482"/>
                <a:gd name="T7" fmla="*/ 1632 h 3280"/>
                <a:gd name="T8" fmla="*/ 2084 w 2482"/>
                <a:gd name="T9" fmla="*/ 373 h 3280"/>
                <a:gd name="T10" fmla="*/ 1022 w 2482"/>
                <a:gd name="T11" fmla="*/ 454 h 3280"/>
                <a:gd name="T12" fmla="*/ 1047 w 2482"/>
                <a:gd name="T13" fmla="*/ 1153 h 3280"/>
                <a:gd name="T14" fmla="*/ 799 w 2482"/>
                <a:gd name="T15" fmla="*/ 1723 h 3280"/>
                <a:gd name="T16" fmla="*/ 169 w 2482"/>
                <a:gd name="T17" fmla="*/ 2610 h 3280"/>
                <a:gd name="T18" fmla="*/ 2114 w 2482"/>
                <a:gd name="T19" fmla="*/ 3280 h 3280"/>
                <a:gd name="T20" fmla="*/ 1673 w 2482"/>
                <a:gd name="T21" fmla="*/ 2244 h 3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2" h="3280">
                  <a:moveTo>
                    <a:pt x="1673" y="2244"/>
                  </a:moveTo>
                  <a:cubicBezTo>
                    <a:pt x="1673" y="2244"/>
                    <a:pt x="1777" y="1939"/>
                    <a:pt x="1830" y="1858"/>
                  </a:cubicBezTo>
                  <a:cubicBezTo>
                    <a:pt x="1883" y="1776"/>
                    <a:pt x="1933" y="1737"/>
                    <a:pt x="1936" y="1649"/>
                  </a:cubicBezTo>
                  <a:cubicBezTo>
                    <a:pt x="1940" y="1560"/>
                    <a:pt x="2206" y="1632"/>
                    <a:pt x="2206" y="1632"/>
                  </a:cubicBezTo>
                  <a:cubicBezTo>
                    <a:pt x="2206" y="1632"/>
                    <a:pt x="2482" y="746"/>
                    <a:pt x="2084" y="373"/>
                  </a:cubicBezTo>
                  <a:cubicBezTo>
                    <a:pt x="1686" y="0"/>
                    <a:pt x="1022" y="163"/>
                    <a:pt x="1022" y="454"/>
                  </a:cubicBezTo>
                  <a:cubicBezTo>
                    <a:pt x="1022" y="746"/>
                    <a:pt x="1097" y="912"/>
                    <a:pt x="1047" y="1153"/>
                  </a:cubicBezTo>
                  <a:cubicBezTo>
                    <a:pt x="996" y="1394"/>
                    <a:pt x="859" y="1613"/>
                    <a:pt x="799" y="1723"/>
                  </a:cubicBezTo>
                  <a:cubicBezTo>
                    <a:pt x="740" y="1833"/>
                    <a:pt x="339" y="2077"/>
                    <a:pt x="169" y="2610"/>
                  </a:cubicBezTo>
                  <a:cubicBezTo>
                    <a:pt x="0" y="3142"/>
                    <a:pt x="1970" y="2873"/>
                    <a:pt x="2114" y="3280"/>
                  </a:cubicBezTo>
                  <a:lnTo>
                    <a:pt x="1673" y="2244"/>
                  </a:lnTo>
                  <a:close/>
                </a:path>
              </a:pathLst>
            </a:custGeom>
            <a:solidFill>
              <a:srgbClr val="804C4C"/>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5" name="Freeform 6">
              <a:extLst>
                <a:ext uri="{FF2B5EF4-FFF2-40B4-BE49-F238E27FC236}">
                  <a16:creationId xmlns:a16="http://schemas.microsoft.com/office/drawing/2014/main" id="{483B1B44-CAB7-420A-906F-87EC59BB0BF9}"/>
                </a:ext>
              </a:extLst>
            </p:cNvPr>
            <p:cNvSpPr>
              <a:spLocks/>
            </p:cNvSpPr>
            <p:nvPr/>
          </p:nvSpPr>
          <p:spPr bwMode="auto">
            <a:xfrm>
              <a:off x="490838" y="3095681"/>
              <a:ext cx="3340316" cy="3763907"/>
            </a:xfrm>
            <a:custGeom>
              <a:avLst/>
              <a:gdLst>
                <a:gd name="T0" fmla="*/ 230 w 2320"/>
                <a:gd name="T1" fmla="*/ 883 h 2613"/>
                <a:gd name="T2" fmla="*/ 789 w 2320"/>
                <a:gd name="T3" fmla="*/ 207 h 2613"/>
                <a:gd name="T4" fmla="*/ 925 w 2320"/>
                <a:gd name="T5" fmla="*/ 0 h 2613"/>
                <a:gd name="T6" fmla="*/ 1699 w 2320"/>
                <a:gd name="T7" fmla="*/ 618 h 2613"/>
                <a:gd name="T8" fmla="*/ 1699 w 2320"/>
                <a:gd name="T9" fmla="*/ 952 h 2613"/>
                <a:gd name="T10" fmla="*/ 2320 w 2320"/>
                <a:gd name="T11" fmla="*/ 2613 h 2613"/>
                <a:gd name="T12" fmla="*/ 74 w 2320"/>
                <a:gd name="T13" fmla="*/ 2613 h 2613"/>
                <a:gd name="T14" fmla="*/ 230 w 2320"/>
                <a:gd name="T15" fmla="*/ 883 h 2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0" h="2613">
                  <a:moveTo>
                    <a:pt x="230" y="883"/>
                  </a:moveTo>
                  <a:cubicBezTo>
                    <a:pt x="443" y="489"/>
                    <a:pt x="789" y="207"/>
                    <a:pt x="789" y="207"/>
                  </a:cubicBezTo>
                  <a:cubicBezTo>
                    <a:pt x="925" y="0"/>
                    <a:pt x="925" y="0"/>
                    <a:pt x="925" y="0"/>
                  </a:cubicBezTo>
                  <a:cubicBezTo>
                    <a:pt x="1699" y="618"/>
                    <a:pt x="1699" y="618"/>
                    <a:pt x="1699" y="618"/>
                  </a:cubicBezTo>
                  <a:cubicBezTo>
                    <a:pt x="1729" y="685"/>
                    <a:pt x="1633" y="775"/>
                    <a:pt x="1699" y="952"/>
                  </a:cubicBezTo>
                  <a:cubicBezTo>
                    <a:pt x="1875" y="1428"/>
                    <a:pt x="2276" y="2488"/>
                    <a:pt x="2320" y="2613"/>
                  </a:cubicBezTo>
                  <a:cubicBezTo>
                    <a:pt x="74" y="2613"/>
                    <a:pt x="74" y="2613"/>
                    <a:pt x="74" y="2613"/>
                  </a:cubicBezTo>
                  <a:cubicBezTo>
                    <a:pt x="0" y="2245"/>
                    <a:pt x="26" y="1260"/>
                    <a:pt x="230" y="883"/>
                  </a:cubicBezTo>
                  <a:close/>
                </a:path>
              </a:pathLst>
            </a:custGeom>
            <a:solidFill>
              <a:schemeClr val="tx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 name="Freeform 7">
              <a:extLst>
                <a:ext uri="{FF2B5EF4-FFF2-40B4-BE49-F238E27FC236}">
                  <a16:creationId xmlns:a16="http://schemas.microsoft.com/office/drawing/2014/main" id="{2FCA46B6-9CA8-4D3C-9010-62A720FC1689}"/>
                </a:ext>
              </a:extLst>
            </p:cNvPr>
            <p:cNvSpPr>
              <a:spLocks/>
            </p:cNvSpPr>
            <p:nvPr/>
          </p:nvSpPr>
          <p:spPr bwMode="auto">
            <a:xfrm>
              <a:off x="2200331" y="679700"/>
              <a:ext cx="1904646" cy="2827468"/>
            </a:xfrm>
            <a:custGeom>
              <a:avLst/>
              <a:gdLst>
                <a:gd name="T0" fmla="*/ 1076 w 1323"/>
                <a:gd name="T1" fmla="*/ 283 h 1963"/>
                <a:gd name="T2" fmla="*/ 1203 w 1323"/>
                <a:gd name="T3" fmla="*/ 743 h 1963"/>
                <a:gd name="T4" fmla="*/ 1154 w 1323"/>
                <a:gd name="T5" fmla="*/ 920 h 1963"/>
                <a:gd name="T6" fmla="*/ 1313 w 1323"/>
                <a:gd name="T7" fmla="*/ 1245 h 1963"/>
                <a:gd name="T8" fmla="*/ 1162 w 1323"/>
                <a:gd name="T9" fmla="*/ 1380 h 1963"/>
                <a:gd name="T10" fmla="*/ 1187 w 1323"/>
                <a:gd name="T11" fmla="*/ 1498 h 1963"/>
                <a:gd name="T12" fmla="*/ 1158 w 1323"/>
                <a:gd name="T13" fmla="*/ 1570 h 1963"/>
                <a:gd name="T14" fmla="*/ 1150 w 1323"/>
                <a:gd name="T15" fmla="*/ 1648 h 1963"/>
                <a:gd name="T16" fmla="*/ 1062 w 1323"/>
                <a:gd name="T17" fmla="*/ 1888 h 1963"/>
                <a:gd name="T18" fmla="*/ 603 w 1323"/>
                <a:gd name="T19" fmla="*/ 1818 h 1963"/>
                <a:gd name="T20" fmla="*/ 289 w 1323"/>
                <a:gd name="T21" fmla="*/ 1476 h 1963"/>
                <a:gd name="T22" fmla="*/ 268 w 1323"/>
                <a:gd name="T23" fmla="*/ 1331 h 1963"/>
                <a:gd name="T24" fmla="*/ 77 w 1323"/>
                <a:gd name="T25" fmla="*/ 1176 h 1963"/>
                <a:gd name="T26" fmla="*/ 12 w 1323"/>
                <a:gd name="T27" fmla="*/ 532 h 1963"/>
                <a:gd name="T28" fmla="*/ 601 w 1323"/>
                <a:gd name="T29" fmla="*/ 36 h 1963"/>
                <a:gd name="T30" fmla="*/ 1076 w 1323"/>
                <a:gd name="T31" fmla="*/ 283 h 1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3" h="1963">
                  <a:moveTo>
                    <a:pt x="1076" y="283"/>
                  </a:moveTo>
                  <a:cubicBezTo>
                    <a:pt x="1076" y="283"/>
                    <a:pt x="1217" y="724"/>
                    <a:pt x="1203" y="743"/>
                  </a:cubicBezTo>
                  <a:cubicBezTo>
                    <a:pt x="1189" y="762"/>
                    <a:pt x="1154" y="920"/>
                    <a:pt x="1154" y="920"/>
                  </a:cubicBezTo>
                  <a:cubicBezTo>
                    <a:pt x="1154" y="920"/>
                    <a:pt x="1304" y="1184"/>
                    <a:pt x="1313" y="1245"/>
                  </a:cubicBezTo>
                  <a:cubicBezTo>
                    <a:pt x="1323" y="1306"/>
                    <a:pt x="1162" y="1380"/>
                    <a:pt x="1162" y="1380"/>
                  </a:cubicBezTo>
                  <a:cubicBezTo>
                    <a:pt x="1187" y="1498"/>
                    <a:pt x="1187" y="1498"/>
                    <a:pt x="1187" y="1498"/>
                  </a:cubicBezTo>
                  <a:cubicBezTo>
                    <a:pt x="1187" y="1498"/>
                    <a:pt x="1159" y="1561"/>
                    <a:pt x="1158" y="1570"/>
                  </a:cubicBezTo>
                  <a:cubicBezTo>
                    <a:pt x="1155" y="1587"/>
                    <a:pt x="1168" y="1638"/>
                    <a:pt x="1150" y="1648"/>
                  </a:cubicBezTo>
                  <a:cubicBezTo>
                    <a:pt x="1073" y="1691"/>
                    <a:pt x="1156" y="1812"/>
                    <a:pt x="1062" y="1888"/>
                  </a:cubicBezTo>
                  <a:cubicBezTo>
                    <a:pt x="968" y="1963"/>
                    <a:pt x="753" y="1870"/>
                    <a:pt x="603" y="1818"/>
                  </a:cubicBezTo>
                  <a:cubicBezTo>
                    <a:pt x="453" y="1766"/>
                    <a:pt x="308" y="1660"/>
                    <a:pt x="289" y="1476"/>
                  </a:cubicBezTo>
                  <a:cubicBezTo>
                    <a:pt x="270" y="1293"/>
                    <a:pt x="268" y="1331"/>
                    <a:pt x="268" y="1331"/>
                  </a:cubicBezTo>
                  <a:cubicBezTo>
                    <a:pt x="268" y="1331"/>
                    <a:pt x="106" y="1345"/>
                    <a:pt x="77" y="1176"/>
                  </a:cubicBezTo>
                  <a:cubicBezTo>
                    <a:pt x="49" y="1006"/>
                    <a:pt x="19" y="658"/>
                    <a:pt x="12" y="532"/>
                  </a:cubicBezTo>
                  <a:cubicBezTo>
                    <a:pt x="0" y="327"/>
                    <a:pt x="231" y="0"/>
                    <a:pt x="601" y="36"/>
                  </a:cubicBezTo>
                  <a:cubicBezTo>
                    <a:pt x="1015" y="76"/>
                    <a:pt x="1064" y="244"/>
                    <a:pt x="1076" y="283"/>
                  </a:cubicBezTo>
                  <a:close/>
                </a:path>
              </a:pathLst>
            </a:custGeom>
            <a:gradFill>
              <a:gsLst>
                <a:gs pos="0">
                  <a:srgbClr val="804C4C"/>
                </a:gs>
                <a:gs pos="100000">
                  <a:srgbClr val="935F37"/>
                </a:gs>
              </a:gsLst>
              <a:lin ang="0" scaled="0"/>
            </a:gra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7" name="Freeform 8">
              <a:extLst>
                <a:ext uri="{FF2B5EF4-FFF2-40B4-BE49-F238E27FC236}">
                  <a16:creationId xmlns:a16="http://schemas.microsoft.com/office/drawing/2014/main" id="{A7165494-9030-4E8B-8BFD-067C5C42092C}"/>
                </a:ext>
              </a:extLst>
            </p:cNvPr>
            <p:cNvSpPr>
              <a:spLocks/>
            </p:cNvSpPr>
            <p:nvPr/>
          </p:nvSpPr>
          <p:spPr bwMode="auto">
            <a:xfrm>
              <a:off x="1602765" y="260648"/>
              <a:ext cx="2449263" cy="2527929"/>
            </a:xfrm>
            <a:custGeom>
              <a:avLst/>
              <a:gdLst>
                <a:gd name="T0" fmla="*/ 1510 w 1701"/>
                <a:gd name="T1" fmla="*/ 634 h 1755"/>
                <a:gd name="T2" fmla="*/ 1548 w 1701"/>
                <a:gd name="T3" fmla="*/ 226 h 1755"/>
                <a:gd name="T4" fmla="*/ 457 w 1701"/>
                <a:gd name="T5" fmla="*/ 191 h 1755"/>
                <a:gd name="T6" fmla="*/ 18 w 1701"/>
                <a:gd name="T7" fmla="*/ 915 h 1755"/>
                <a:gd name="T8" fmla="*/ 213 w 1701"/>
                <a:gd name="T9" fmla="*/ 1730 h 1755"/>
                <a:gd name="T10" fmla="*/ 354 w 1701"/>
                <a:gd name="T11" fmla="*/ 1670 h 1755"/>
                <a:gd name="T12" fmla="*/ 488 w 1701"/>
                <a:gd name="T13" fmla="*/ 1109 h 1755"/>
                <a:gd name="T14" fmla="*/ 817 w 1701"/>
                <a:gd name="T15" fmla="*/ 1282 h 1755"/>
                <a:gd name="T16" fmla="*/ 949 w 1701"/>
                <a:gd name="T17" fmla="*/ 1235 h 1755"/>
                <a:gd name="T18" fmla="*/ 1034 w 1701"/>
                <a:gd name="T19" fmla="*/ 1053 h 1755"/>
                <a:gd name="T20" fmla="*/ 1103 w 1701"/>
                <a:gd name="T21" fmla="*/ 884 h 1755"/>
                <a:gd name="T22" fmla="*/ 1118 w 1701"/>
                <a:gd name="T23" fmla="*/ 649 h 1755"/>
                <a:gd name="T24" fmla="*/ 1510 w 1701"/>
                <a:gd name="T25" fmla="*/ 634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1" h="1755">
                  <a:moveTo>
                    <a:pt x="1510" y="634"/>
                  </a:moveTo>
                  <a:cubicBezTo>
                    <a:pt x="1510" y="634"/>
                    <a:pt x="1701" y="321"/>
                    <a:pt x="1548" y="226"/>
                  </a:cubicBezTo>
                  <a:cubicBezTo>
                    <a:pt x="1396" y="131"/>
                    <a:pt x="805" y="0"/>
                    <a:pt x="457" y="191"/>
                  </a:cubicBezTo>
                  <a:cubicBezTo>
                    <a:pt x="109" y="382"/>
                    <a:pt x="37" y="602"/>
                    <a:pt x="18" y="915"/>
                  </a:cubicBezTo>
                  <a:cubicBezTo>
                    <a:pt x="0" y="1228"/>
                    <a:pt x="222" y="1570"/>
                    <a:pt x="213" y="1730"/>
                  </a:cubicBezTo>
                  <a:cubicBezTo>
                    <a:pt x="213" y="1730"/>
                    <a:pt x="335" y="1755"/>
                    <a:pt x="354" y="1670"/>
                  </a:cubicBezTo>
                  <a:cubicBezTo>
                    <a:pt x="372" y="1586"/>
                    <a:pt x="385" y="1250"/>
                    <a:pt x="488" y="1109"/>
                  </a:cubicBezTo>
                  <a:cubicBezTo>
                    <a:pt x="592" y="968"/>
                    <a:pt x="780" y="1156"/>
                    <a:pt x="817" y="1282"/>
                  </a:cubicBezTo>
                  <a:cubicBezTo>
                    <a:pt x="855" y="1407"/>
                    <a:pt x="971" y="1335"/>
                    <a:pt x="949" y="1235"/>
                  </a:cubicBezTo>
                  <a:cubicBezTo>
                    <a:pt x="927" y="1134"/>
                    <a:pt x="983" y="1087"/>
                    <a:pt x="1034" y="1053"/>
                  </a:cubicBezTo>
                  <a:cubicBezTo>
                    <a:pt x="1084" y="1018"/>
                    <a:pt x="1143" y="977"/>
                    <a:pt x="1103" y="884"/>
                  </a:cubicBezTo>
                  <a:cubicBezTo>
                    <a:pt x="1062" y="790"/>
                    <a:pt x="1037" y="683"/>
                    <a:pt x="1118" y="649"/>
                  </a:cubicBezTo>
                  <a:cubicBezTo>
                    <a:pt x="1200" y="614"/>
                    <a:pt x="1412" y="571"/>
                    <a:pt x="1510" y="634"/>
                  </a:cubicBezTo>
                  <a:close/>
                </a:path>
              </a:pathLst>
            </a:custGeom>
            <a:solidFill>
              <a:schemeClr val="tx1">
                <a:lumMod val="85000"/>
                <a:lumOff val="1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8" name="Freeform 9">
              <a:extLst>
                <a:ext uri="{FF2B5EF4-FFF2-40B4-BE49-F238E27FC236}">
                  <a16:creationId xmlns:a16="http://schemas.microsoft.com/office/drawing/2014/main" id="{BA5F7F9D-A848-4DD0-9F39-033FBE5E50C1}"/>
                </a:ext>
              </a:extLst>
            </p:cNvPr>
            <p:cNvSpPr>
              <a:spLocks/>
            </p:cNvSpPr>
            <p:nvPr/>
          </p:nvSpPr>
          <p:spPr bwMode="auto">
            <a:xfrm>
              <a:off x="2805461" y="3917144"/>
              <a:ext cx="261719" cy="379718"/>
            </a:xfrm>
            <a:custGeom>
              <a:avLst/>
              <a:gdLst>
                <a:gd name="T0" fmla="*/ 150 w 173"/>
                <a:gd name="T1" fmla="*/ 0 h 251"/>
                <a:gd name="T2" fmla="*/ 173 w 173"/>
                <a:gd name="T3" fmla="*/ 212 h 251"/>
                <a:gd name="T4" fmla="*/ 106 w 173"/>
                <a:gd name="T5" fmla="*/ 251 h 251"/>
                <a:gd name="T6" fmla="*/ 0 w 173"/>
                <a:gd name="T7" fmla="*/ 107 h 251"/>
                <a:gd name="T8" fmla="*/ 150 w 173"/>
                <a:gd name="T9" fmla="*/ 0 h 251"/>
              </a:gdLst>
              <a:ahLst/>
              <a:cxnLst>
                <a:cxn ang="0">
                  <a:pos x="T0" y="T1"/>
                </a:cxn>
                <a:cxn ang="0">
                  <a:pos x="T2" y="T3"/>
                </a:cxn>
                <a:cxn ang="0">
                  <a:pos x="T4" y="T5"/>
                </a:cxn>
                <a:cxn ang="0">
                  <a:pos x="T6" y="T7"/>
                </a:cxn>
                <a:cxn ang="0">
                  <a:pos x="T8" y="T9"/>
                </a:cxn>
              </a:cxnLst>
              <a:rect l="0" t="0" r="r" b="b"/>
              <a:pathLst>
                <a:path w="173" h="251">
                  <a:moveTo>
                    <a:pt x="150" y="0"/>
                  </a:moveTo>
                  <a:lnTo>
                    <a:pt x="173" y="212"/>
                  </a:lnTo>
                  <a:lnTo>
                    <a:pt x="106" y="251"/>
                  </a:lnTo>
                  <a:lnTo>
                    <a:pt x="0" y="107"/>
                  </a:lnTo>
                  <a:lnTo>
                    <a:pt x="150" y="0"/>
                  </a:lnTo>
                  <a:close/>
                </a:path>
              </a:pathLst>
            </a:custGeom>
            <a:solidFill>
              <a:schemeClr val="tx1">
                <a:lumMod val="95000"/>
                <a:lumOff val="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9" name="Freeform 10">
              <a:extLst>
                <a:ext uri="{FF2B5EF4-FFF2-40B4-BE49-F238E27FC236}">
                  <a16:creationId xmlns:a16="http://schemas.microsoft.com/office/drawing/2014/main" id="{460E8136-B257-4B12-A63E-297872325C91}"/>
                </a:ext>
              </a:extLst>
            </p:cNvPr>
            <p:cNvSpPr>
              <a:spLocks/>
            </p:cNvSpPr>
            <p:nvPr/>
          </p:nvSpPr>
          <p:spPr bwMode="auto">
            <a:xfrm>
              <a:off x="2959769" y="4200043"/>
              <a:ext cx="874413" cy="2659545"/>
            </a:xfrm>
            <a:custGeom>
              <a:avLst/>
              <a:gdLst>
                <a:gd name="T0" fmla="*/ 101 w 578"/>
                <a:gd name="T1" fmla="*/ 701 h 1758"/>
                <a:gd name="T2" fmla="*/ 0 w 578"/>
                <a:gd name="T3" fmla="*/ 39 h 1758"/>
                <a:gd name="T4" fmla="*/ 59 w 578"/>
                <a:gd name="T5" fmla="*/ 0 h 1758"/>
                <a:gd name="T6" fmla="*/ 417 w 578"/>
                <a:gd name="T7" fmla="*/ 786 h 1758"/>
                <a:gd name="T8" fmla="*/ 578 w 578"/>
                <a:gd name="T9" fmla="*/ 1758 h 1758"/>
                <a:gd name="T10" fmla="*/ 532 w 578"/>
                <a:gd name="T11" fmla="*/ 1758 h 1758"/>
                <a:gd name="T12" fmla="*/ 101 w 578"/>
                <a:gd name="T13" fmla="*/ 701 h 1758"/>
              </a:gdLst>
              <a:ahLst/>
              <a:cxnLst>
                <a:cxn ang="0">
                  <a:pos x="T0" y="T1"/>
                </a:cxn>
                <a:cxn ang="0">
                  <a:pos x="T2" y="T3"/>
                </a:cxn>
                <a:cxn ang="0">
                  <a:pos x="T4" y="T5"/>
                </a:cxn>
                <a:cxn ang="0">
                  <a:pos x="T6" y="T7"/>
                </a:cxn>
                <a:cxn ang="0">
                  <a:pos x="T8" y="T9"/>
                </a:cxn>
                <a:cxn ang="0">
                  <a:pos x="T10" y="T11"/>
                </a:cxn>
                <a:cxn ang="0">
                  <a:pos x="T12" y="T13"/>
                </a:cxn>
              </a:cxnLst>
              <a:rect l="0" t="0" r="r" b="b"/>
              <a:pathLst>
                <a:path w="578" h="1758">
                  <a:moveTo>
                    <a:pt x="101" y="701"/>
                  </a:moveTo>
                  <a:lnTo>
                    <a:pt x="0" y="39"/>
                  </a:lnTo>
                  <a:lnTo>
                    <a:pt x="59" y="0"/>
                  </a:lnTo>
                  <a:lnTo>
                    <a:pt x="417" y="786"/>
                  </a:lnTo>
                  <a:lnTo>
                    <a:pt x="578" y="1758"/>
                  </a:lnTo>
                  <a:lnTo>
                    <a:pt x="532" y="1758"/>
                  </a:lnTo>
                  <a:lnTo>
                    <a:pt x="101" y="701"/>
                  </a:lnTo>
                  <a:close/>
                </a:path>
              </a:pathLst>
            </a:custGeom>
            <a:solidFill>
              <a:schemeClr val="tx1">
                <a:lumMod val="95000"/>
                <a:lumOff val="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0" name="Freeform 11">
              <a:extLst>
                <a:ext uri="{FF2B5EF4-FFF2-40B4-BE49-F238E27FC236}">
                  <a16:creationId xmlns:a16="http://schemas.microsoft.com/office/drawing/2014/main" id="{B5C8AA6C-FCCB-44D5-B43A-328F4466CA24}"/>
                </a:ext>
              </a:extLst>
            </p:cNvPr>
            <p:cNvSpPr>
              <a:spLocks/>
            </p:cNvSpPr>
            <p:nvPr/>
          </p:nvSpPr>
          <p:spPr bwMode="auto">
            <a:xfrm>
              <a:off x="1626970" y="2941373"/>
              <a:ext cx="1449286" cy="1426593"/>
            </a:xfrm>
            <a:custGeom>
              <a:avLst/>
              <a:gdLst>
                <a:gd name="T0" fmla="*/ 1007 w 1007"/>
                <a:gd name="T1" fmla="*/ 683 h 990"/>
                <a:gd name="T2" fmla="*/ 813 w 1007"/>
                <a:gd name="T3" fmla="*/ 990 h 990"/>
                <a:gd name="T4" fmla="*/ 0 w 1007"/>
                <a:gd name="T5" fmla="*/ 276 h 990"/>
                <a:gd name="T6" fmla="*/ 136 w 1007"/>
                <a:gd name="T7" fmla="*/ 0 h 990"/>
                <a:gd name="T8" fmla="*/ 1007 w 1007"/>
                <a:gd name="T9" fmla="*/ 683 h 990"/>
              </a:gdLst>
              <a:ahLst/>
              <a:cxnLst>
                <a:cxn ang="0">
                  <a:pos x="T0" y="T1"/>
                </a:cxn>
                <a:cxn ang="0">
                  <a:pos x="T2" y="T3"/>
                </a:cxn>
                <a:cxn ang="0">
                  <a:pos x="T4" y="T5"/>
                </a:cxn>
                <a:cxn ang="0">
                  <a:pos x="T6" y="T7"/>
                </a:cxn>
                <a:cxn ang="0">
                  <a:pos x="T8" y="T9"/>
                </a:cxn>
              </a:cxnLst>
              <a:rect l="0" t="0" r="r" b="b"/>
              <a:pathLst>
                <a:path w="1007" h="990">
                  <a:moveTo>
                    <a:pt x="1007" y="683"/>
                  </a:moveTo>
                  <a:cubicBezTo>
                    <a:pt x="813" y="990"/>
                    <a:pt x="813" y="990"/>
                    <a:pt x="813" y="990"/>
                  </a:cubicBezTo>
                  <a:cubicBezTo>
                    <a:pt x="813" y="990"/>
                    <a:pt x="353" y="332"/>
                    <a:pt x="0" y="276"/>
                  </a:cubicBezTo>
                  <a:cubicBezTo>
                    <a:pt x="136" y="0"/>
                    <a:pt x="136" y="0"/>
                    <a:pt x="136" y="0"/>
                  </a:cubicBezTo>
                  <a:cubicBezTo>
                    <a:pt x="136" y="0"/>
                    <a:pt x="606" y="220"/>
                    <a:pt x="1007" y="683"/>
                  </a:cubicBez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1" name="Freeform 12">
              <a:extLst>
                <a:ext uri="{FF2B5EF4-FFF2-40B4-BE49-F238E27FC236}">
                  <a16:creationId xmlns:a16="http://schemas.microsoft.com/office/drawing/2014/main" id="{AE670C6C-607C-43FF-BBBF-617E269A9F19}"/>
                </a:ext>
              </a:extLst>
            </p:cNvPr>
            <p:cNvSpPr>
              <a:spLocks/>
            </p:cNvSpPr>
            <p:nvPr/>
          </p:nvSpPr>
          <p:spPr bwMode="auto">
            <a:xfrm>
              <a:off x="1407611" y="3228809"/>
              <a:ext cx="2353955" cy="3630779"/>
            </a:xfrm>
            <a:custGeom>
              <a:avLst/>
              <a:gdLst>
                <a:gd name="T0" fmla="*/ 561 w 1634"/>
                <a:gd name="T1" fmla="*/ 647 h 2521"/>
                <a:gd name="T2" fmla="*/ 656 w 1634"/>
                <a:gd name="T3" fmla="*/ 560 h 2521"/>
                <a:gd name="T4" fmla="*/ 457 w 1634"/>
                <a:gd name="T5" fmla="*/ 497 h 2521"/>
                <a:gd name="T6" fmla="*/ 370 w 1634"/>
                <a:gd name="T7" fmla="*/ 428 h 2521"/>
                <a:gd name="T8" fmla="*/ 0 w 1634"/>
                <a:gd name="T9" fmla="*/ 216 h 2521"/>
                <a:gd name="T10" fmla="*/ 190 w 1634"/>
                <a:gd name="T11" fmla="*/ 0 h 2521"/>
                <a:gd name="T12" fmla="*/ 877 w 1634"/>
                <a:gd name="T13" fmla="*/ 616 h 2521"/>
                <a:gd name="T14" fmla="*/ 1634 w 1634"/>
                <a:gd name="T15" fmla="*/ 2521 h 2521"/>
                <a:gd name="T16" fmla="*/ 1566 w 1634"/>
                <a:gd name="T17" fmla="*/ 2521 h 2521"/>
                <a:gd name="T18" fmla="*/ 561 w 1634"/>
                <a:gd name="T19" fmla="*/ 647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4" h="2521">
                  <a:moveTo>
                    <a:pt x="561" y="647"/>
                  </a:moveTo>
                  <a:cubicBezTo>
                    <a:pt x="656" y="560"/>
                    <a:pt x="656" y="560"/>
                    <a:pt x="656" y="560"/>
                  </a:cubicBezTo>
                  <a:cubicBezTo>
                    <a:pt x="457" y="497"/>
                    <a:pt x="457" y="497"/>
                    <a:pt x="457" y="497"/>
                  </a:cubicBezTo>
                  <a:cubicBezTo>
                    <a:pt x="457" y="497"/>
                    <a:pt x="507" y="547"/>
                    <a:pt x="370" y="428"/>
                  </a:cubicBezTo>
                  <a:cubicBezTo>
                    <a:pt x="232" y="309"/>
                    <a:pt x="0" y="216"/>
                    <a:pt x="0" y="216"/>
                  </a:cubicBezTo>
                  <a:cubicBezTo>
                    <a:pt x="190" y="0"/>
                    <a:pt x="190" y="0"/>
                    <a:pt x="190" y="0"/>
                  </a:cubicBezTo>
                  <a:cubicBezTo>
                    <a:pt x="544" y="129"/>
                    <a:pt x="877" y="616"/>
                    <a:pt x="877" y="616"/>
                  </a:cubicBezTo>
                  <a:cubicBezTo>
                    <a:pt x="1221" y="1141"/>
                    <a:pt x="1477" y="2066"/>
                    <a:pt x="1634" y="2521"/>
                  </a:cubicBezTo>
                  <a:cubicBezTo>
                    <a:pt x="1566" y="2521"/>
                    <a:pt x="1566" y="2521"/>
                    <a:pt x="1566" y="2521"/>
                  </a:cubicBezTo>
                  <a:cubicBezTo>
                    <a:pt x="1181" y="1778"/>
                    <a:pt x="561" y="647"/>
                    <a:pt x="561" y="647"/>
                  </a:cubicBezTo>
                  <a:close/>
                </a:path>
              </a:pathLst>
            </a:custGeom>
            <a:solidFill>
              <a:schemeClr val="tx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2" name="Freeform 13">
              <a:extLst>
                <a:ext uri="{FF2B5EF4-FFF2-40B4-BE49-F238E27FC236}">
                  <a16:creationId xmlns:a16="http://schemas.microsoft.com/office/drawing/2014/main" id="{1089D3C5-78E3-4D3D-8561-E487628A1DE9}"/>
                </a:ext>
              </a:extLst>
            </p:cNvPr>
            <p:cNvSpPr>
              <a:spLocks/>
            </p:cNvSpPr>
            <p:nvPr/>
          </p:nvSpPr>
          <p:spPr bwMode="auto">
            <a:xfrm>
              <a:off x="5401467" y="2278756"/>
              <a:ext cx="2828982" cy="3193572"/>
            </a:xfrm>
            <a:custGeom>
              <a:avLst/>
              <a:gdLst>
                <a:gd name="T0" fmla="*/ 0 w 1964"/>
                <a:gd name="T1" fmla="*/ 2217 h 2217"/>
                <a:gd name="T2" fmla="*/ 1487 w 1964"/>
                <a:gd name="T3" fmla="*/ 1337 h 2217"/>
                <a:gd name="T4" fmla="*/ 1431 w 1964"/>
                <a:gd name="T5" fmla="*/ 518 h 2217"/>
                <a:gd name="T6" fmla="*/ 1470 w 1964"/>
                <a:gd name="T7" fmla="*/ 526 h 2217"/>
                <a:gd name="T8" fmla="*/ 1505 w 1964"/>
                <a:gd name="T9" fmla="*/ 326 h 2217"/>
                <a:gd name="T10" fmla="*/ 1572 w 1964"/>
                <a:gd name="T11" fmla="*/ 355 h 2217"/>
                <a:gd name="T12" fmla="*/ 1640 w 1964"/>
                <a:gd name="T13" fmla="*/ 228 h 2217"/>
                <a:gd name="T14" fmla="*/ 1675 w 1964"/>
                <a:gd name="T15" fmla="*/ 322 h 2217"/>
                <a:gd name="T16" fmla="*/ 1725 w 1964"/>
                <a:gd name="T17" fmla="*/ 589 h 2217"/>
                <a:gd name="T18" fmla="*/ 1831 w 1964"/>
                <a:gd name="T19" fmla="*/ 21 h 2217"/>
                <a:gd name="T20" fmla="*/ 1893 w 1964"/>
                <a:gd name="T21" fmla="*/ 70 h 2217"/>
                <a:gd name="T22" fmla="*/ 1877 w 1964"/>
                <a:gd name="T23" fmla="*/ 478 h 2217"/>
                <a:gd name="T24" fmla="*/ 1938 w 1964"/>
                <a:gd name="T25" fmla="*/ 933 h 2217"/>
                <a:gd name="T26" fmla="*/ 1578 w 1964"/>
                <a:gd name="T27" fmla="*/ 1732 h 2217"/>
                <a:gd name="T28" fmla="*/ 0 w 1964"/>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4" h="2217">
                  <a:moveTo>
                    <a:pt x="0" y="2217"/>
                  </a:moveTo>
                  <a:cubicBezTo>
                    <a:pt x="0" y="2217"/>
                    <a:pt x="1450" y="1677"/>
                    <a:pt x="1487" y="1337"/>
                  </a:cubicBezTo>
                  <a:cubicBezTo>
                    <a:pt x="1530" y="943"/>
                    <a:pt x="1317" y="555"/>
                    <a:pt x="1431" y="518"/>
                  </a:cubicBezTo>
                  <a:cubicBezTo>
                    <a:pt x="1431" y="518"/>
                    <a:pt x="1454" y="507"/>
                    <a:pt x="1470" y="526"/>
                  </a:cubicBezTo>
                  <a:cubicBezTo>
                    <a:pt x="1470" y="526"/>
                    <a:pt x="1463" y="354"/>
                    <a:pt x="1505" y="326"/>
                  </a:cubicBezTo>
                  <a:cubicBezTo>
                    <a:pt x="1548" y="299"/>
                    <a:pt x="1570" y="334"/>
                    <a:pt x="1572" y="355"/>
                  </a:cubicBezTo>
                  <a:cubicBezTo>
                    <a:pt x="1572" y="355"/>
                    <a:pt x="1561" y="229"/>
                    <a:pt x="1640" y="228"/>
                  </a:cubicBezTo>
                  <a:cubicBezTo>
                    <a:pt x="1640" y="228"/>
                    <a:pt x="1668" y="245"/>
                    <a:pt x="1675" y="322"/>
                  </a:cubicBezTo>
                  <a:cubicBezTo>
                    <a:pt x="1681" y="400"/>
                    <a:pt x="1717" y="560"/>
                    <a:pt x="1725" y="589"/>
                  </a:cubicBezTo>
                  <a:cubicBezTo>
                    <a:pt x="1733" y="617"/>
                    <a:pt x="1729" y="121"/>
                    <a:pt x="1831" y="21"/>
                  </a:cubicBezTo>
                  <a:cubicBezTo>
                    <a:pt x="1831" y="21"/>
                    <a:pt x="1896" y="0"/>
                    <a:pt x="1893" y="70"/>
                  </a:cubicBezTo>
                  <a:cubicBezTo>
                    <a:pt x="1889" y="139"/>
                    <a:pt x="1858" y="324"/>
                    <a:pt x="1877" y="478"/>
                  </a:cubicBezTo>
                  <a:cubicBezTo>
                    <a:pt x="1895" y="633"/>
                    <a:pt x="1964" y="797"/>
                    <a:pt x="1938" y="933"/>
                  </a:cubicBezTo>
                  <a:cubicBezTo>
                    <a:pt x="1912" y="1068"/>
                    <a:pt x="1652" y="1609"/>
                    <a:pt x="1578" y="1732"/>
                  </a:cubicBezTo>
                  <a:cubicBezTo>
                    <a:pt x="1504" y="1855"/>
                    <a:pt x="0" y="2217"/>
                    <a:pt x="0" y="2217"/>
                  </a:cubicBezTo>
                  <a:close/>
                </a:path>
              </a:pathLst>
            </a:custGeom>
            <a:solidFill>
              <a:srgbClr val="935F37"/>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3" name="Freeform 14">
              <a:extLst>
                <a:ext uri="{FF2B5EF4-FFF2-40B4-BE49-F238E27FC236}">
                  <a16:creationId xmlns:a16="http://schemas.microsoft.com/office/drawing/2014/main" id="{26AC2515-FEB7-4368-A45E-293FD3AFFB15}"/>
                </a:ext>
              </a:extLst>
            </p:cNvPr>
            <p:cNvSpPr>
              <a:spLocks/>
            </p:cNvSpPr>
            <p:nvPr/>
          </p:nvSpPr>
          <p:spPr bwMode="auto">
            <a:xfrm>
              <a:off x="6903702" y="2133525"/>
              <a:ext cx="1978774" cy="2187544"/>
            </a:xfrm>
            <a:custGeom>
              <a:avLst/>
              <a:gdLst>
                <a:gd name="T0" fmla="*/ 946 w 1374"/>
                <a:gd name="T1" fmla="*/ 39 h 1519"/>
                <a:gd name="T2" fmla="*/ 1312 w 1374"/>
                <a:gd name="T3" fmla="*/ 154 h 1519"/>
                <a:gd name="T4" fmla="*/ 1334 w 1374"/>
                <a:gd name="T5" fmla="*/ 235 h 1519"/>
                <a:gd name="T6" fmla="*/ 599 w 1374"/>
                <a:gd name="T7" fmla="*/ 1484 h 1519"/>
                <a:gd name="T8" fmla="*/ 527 w 1374"/>
                <a:gd name="T9" fmla="*/ 1501 h 1519"/>
                <a:gd name="T10" fmla="*/ 81 w 1374"/>
                <a:gd name="T11" fmla="*/ 1318 h 1519"/>
                <a:gd name="T12" fmla="*/ 26 w 1374"/>
                <a:gd name="T13" fmla="*/ 1219 h 1519"/>
                <a:gd name="T14" fmla="*/ 822 w 1374"/>
                <a:gd name="T15" fmla="*/ 73 h 1519"/>
                <a:gd name="T16" fmla="*/ 946 w 1374"/>
                <a:gd name="T17" fmla="*/ 39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4" h="1519">
                  <a:moveTo>
                    <a:pt x="946" y="39"/>
                  </a:moveTo>
                  <a:cubicBezTo>
                    <a:pt x="1312" y="154"/>
                    <a:pt x="1312" y="154"/>
                    <a:pt x="1312" y="154"/>
                  </a:cubicBezTo>
                  <a:cubicBezTo>
                    <a:pt x="1312" y="154"/>
                    <a:pt x="1374" y="163"/>
                    <a:pt x="1334" y="235"/>
                  </a:cubicBezTo>
                  <a:cubicBezTo>
                    <a:pt x="599" y="1484"/>
                    <a:pt x="599" y="1484"/>
                    <a:pt x="599" y="1484"/>
                  </a:cubicBezTo>
                  <a:cubicBezTo>
                    <a:pt x="599" y="1484"/>
                    <a:pt x="577" y="1519"/>
                    <a:pt x="527" y="1501"/>
                  </a:cubicBezTo>
                  <a:cubicBezTo>
                    <a:pt x="81" y="1318"/>
                    <a:pt x="81" y="1318"/>
                    <a:pt x="81" y="1318"/>
                  </a:cubicBezTo>
                  <a:cubicBezTo>
                    <a:pt x="81" y="1318"/>
                    <a:pt x="0" y="1298"/>
                    <a:pt x="26" y="1219"/>
                  </a:cubicBezTo>
                  <a:cubicBezTo>
                    <a:pt x="822" y="73"/>
                    <a:pt x="822" y="73"/>
                    <a:pt x="822" y="73"/>
                  </a:cubicBezTo>
                  <a:cubicBezTo>
                    <a:pt x="822" y="73"/>
                    <a:pt x="861" y="0"/>
                    <a:pt x="946" y="39"/>
                  </a:cubicBezTo>
                  <a:close/>
                </a:path>
              </a:pathLst>
            </a:custGeom>
            <a:solidFill>
              <a:srgbClr val="002060"/>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4" name="Freeform 15">
              <a:extLst>
                <a:ext uri="{FF2B5EF4-FFF2-40B4-BE49-F238E27FC236}">
                  <a16:creationId xmlns:a16="http://schemas.microsoft.com/office/drawing/2014/main" id="{BB8525F0-F584-4077-A064-E0CED308AD41}"/>
                </a:ext>
              </a:extLst>
            </p:cNvPr>
            <p:cNvSpPr>
              <a:spLocks/>
            </p:cNvSpPr>
            <p:nvPr/>
          </p:nvSpPr>
          <p:spPr bwMode="auto">
            <a:xfrm>
              <a:off x="6909302" y="2112116"/>
              <a:ext cx="1893703" cy="2134720"/>
            </a:xfrm>
            <a:custGeom>
              <a:avLst/>
              <a:gdLst>
                <a:gd name="T0" fmla="*/ 906 w 1329"/>
                <a:gd name="T1" fmla="*/ 38 h 1498"/>
                <a:gd name="T2" fmla="*/ 1267 w 1329"/>
                <a:gd name="T3" fmla="*/ 152 h 1498"/>
                <a:gd name="T4" fmla="*/ 1289 w 1329"/>
                <a:gd name="T5" fmla="*/ 231 h 1498"/>
                <a:gd name="T6" fmla="*/ 564 w 1329"/>
                <a:gd name="T7" fmla="*/ 1464 h 1498"/>
                <a:gd name="T8" fmla="*/ 493 w 1329"/>
                <a:gd name="T9" fmla="*/ 1481 h 1498"/>
                <a:gd name="T10" fmla="*/ 53 w 1329"/>
                <a:gd name="T11" fmla="*/ 1300 h 1498"/>
                <a:gd name="T12" fmla="*/ 27 w 1329"/>
                <a:gd name="T13" fmla="*/ 1222 h 1498"/>
                <a:gd name="T14" fmla="*/ 784 w 1329"/>
                <a:gd name="T15" fmla="*/ 72 h 1498"/>
                <a:gd name="T16" fmla="*/ 906 w 1329"/>
                <a:gd name="T17" fmla="*/ 38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9" h="1498">
                  <a:moveTo>
                    <a:pt x="906" y="38"/>
                  </a:moveTo>
                  <a:cubicBezTo>
                    <a:pt x="1267" y="152"/>
                    <a:pt x="1267" y="152"/>
                    <a:pt x="1267" y="152"/>
                  </a:cubicBezTo>
                  <a:cubicBezTo>
                    <a:pt x="1267" y="152"/>
                    <a:pt x="1329" y="161"/>
                    <a:pt x="1289" y="231"/>
                  </a:cubicBezTo>
                  <a:cubicBezTo>
                    <a:pt x="564" y="1464"/>
                    <a:pt x="564" y="1464"/>
                    <a:pt x="564" y="1464"/>
                  </a:cubicBezTo>
                  <a:cubicBezTo>
                    <a:pt x="564" y="1464"/>
                    <a:pt x="542" y="1498"/>
                    <a:pt x="493" y="1481"/>
                  </a:cubicBezTo>
                  <a:cubicBezTo>
                    <a:pt x="53" y="1300"/>
                    <a:pt x="53" y="1300"/>
                    <a:pt x="53" y="1300"/>
                  </a:cubicBezTo>
                  <a:cubicBezTo>
                    <a:pt x="53" y="1300"/>
                    <a:pt x="0" y="1285"/>
                    <a:pt x="27" y="1222"/>
                  </a:cubicBezTo>
                  <a:cubicBezTo>
                    <a:pt x="784" y="72"/>
                    <a:pt x="784" y="72"/>
                    <a:pt x="784" y="72"/>
                  </a:cubicBezTo>
                  <a:cubicBezTo>
                    <a:pt x="784" y="72"/>
                    <a:pt x="822" y="0"/>
                    <a:pt x="906" y="38"/>
                  </a:cubicBezTo>
                  <a:close/>
                </a:path>
              </a:pathLst>
            </a:cu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27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65" name="Freeform 16">
              <a:extLst>
                <a:ext uri="{FF2B5EF4-FFF2-40B4-BE49-F238E27FC236}">
                  <a16:creationId xmlns:a16="http://schemas.microsoft.com/office/drawing/2014/main" id="{1F48340D-E635-4E9C-AB1B-B42AE59090BF}"/>
                </a:ext>
              </a:extLst>
            </p:cNvPr>
            <p:cNvSpPr>
              <a:spLocks/>
            </p:cNvSpPr>
            <p:nvPr/>
          </p:nvSpPr>
          <p:spPr bwMode="auto">
            <a:xfrm>
              <a:off x="1082353" y="2841526"/>
              <a:ext cx="7458225" cy="3491599"/>
            </a:xfrm>
            <a:custGeom>
              <a:avLst/>
              <a:gdLst>
                <a:gd name="T0" fmla="*/ 287 w 5179"/>
                <a:gd name="T1" fmla="*/ 1060 h 2425"/>
                <a:gd name="T2" fmla="*/ 1151 w 5179"/>
                <a:gd name="T3" fmla="*/ 1427 h 2425"/>
                <a:gd name="T4" fmla="*/ 2560 w 5179"/>
                <a:gd name="T5" fmla="*/ 1947 h 2425"/>
                <a:gd name="T6" fmla="*/ 3926 w 5179"/>
                <a:gd name="T7" fmla="*/ 1385 h 2425"/>
                <a:gd name="T8" fmla="*/ 4579 w 5179"/>
                <a:gd name="T9" fmla="*/ 929 h 2425"/>
                <a:gd name="T10" fmla="*/ 4751 w 5179"/>
                <a:gd name="T11" fmla="*/ 571 h 2425"/>
                <a:gd name="T12" fmla="*/ 4969 w 5179"/>
                <a:gd name="T13" fmla="*/ 289 h 2425"/>
                <a:gd name="T14" fmla="*/ 5179 w 5179"/>
                <a:gd name="T15" fmla="*/ 87 h 2425"/>
                <a:gd name="T16" fmla="*/ 5123 w 5179"/>
                <a:gd name="T17" fmla="*/ 302 h 2425"/>
                <a:gd name="T18" fmla="*/ 5056 w 5179"/>
                <a:gd name="T19" fmla="*/ 736 h 2425"/>
                <a:gd name="T20" fmla="*/ 4838 w 5179"/>
                <a:gd name="T21" fmla="*/ 1226 h 2425"/>
                <a:gd name="T22" fmla="*/ 4254 w 5179"/>
                <a:gd name="T23" fmla="*/ 1609 h 2425"/>
                <a:gd name="T24" fmla="*/ 2511 w 5179"/>
                <a:gd name="T25" fmla="*/ 2409 h 2425"/>
                <a:gd name="T26" fmla="*/ 1671 w 5179"/>
                <a:gd name="T27" fmla="*/ 2283 h 2425"/>
                <a:gd name="T28" fmla="*/ 378 w 5179"/>
                <a:gd name="T29" fmla="*/ 1947 h 2425"/>
                <a:gd name="T30" fmla="*/ 287 w 5179"/>
                <a:gd name="T31" fmla="*/ 1060 h 2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9" h="2425">
                  <a:moveTo>
                    <a:pt x="287" y="1060"/>
                  </a:moveTo>
                  <a:cubicBezTo>
                    <a:pt x="287" y="1060"/>
                    <a:pt x="471" y="944"/>
                    <a:pt x="1151" y="1427"/>
                  </a:cubicBezTo>
                  <a:cubicBezTo>
                    <a:pt x="1522" y="1690"/>
                    <a:pt x="2349" y="1857"/>
                    <a:pt x="2560" y="1947"/>
                  </a:cubicBezTo>
                  <a:cubicBezTo>
                    <a:pt x="2560" y="1947"/>
                    <a:pt x="3190" y="1547"/>
                    <a:pt x="3926" y="1385"/>
                  </a:cubicBezTo>
                  <a:cubicBezTo>
                    <a:pt x="4404" y="1281"/>
                    <a:pt x="4558" y="1124"/>
                    <a:pt x="4579" y="929"/>
                  </a:cubicBezTo>
                  <a:cubicBezTo>
                    <a:pt x="4601" y="734"/>
                    <a:pt x="4615" y="655"/>
                    <a:pt x="4751" y="571"/>
                  </a:cubicBezTo>
                  <a:cubicBezTo>
                    <a:pt x="4887" y="487"/>
                    <a:pt x="4961" y="456"/>
                    <a:pt x="4969" y="289"/>
                  </a:cubicBezTo>
                  <a:cubicBezTo>
                    <a:pt x="4978" y="122"/>
                    <a:pt x="5121" y="0"/>
                    <a:pt x="5179" y="87"/>
                  </a:cubicBezTo>
                  <a:cubicBezTo>
                    <a:pt x="5179" y="87"/>
                    <a:pt x="5127" y="241"/>
                    <a:pt x="5123" y="302"/>
                  </a:cubicBezTo>
                  <a:cubicBezTo>
                    <a:pt x="5120" y="363"/>
                    <a:pt x="5129" y="612"/>
                    <a:pt x="5056" y="736"/>
                  </a:cubicBezTo>
                  <a:cubicBezTo>
                    <a:pt x="4982" y="860"/>
                    <a:pt x="4914" y="1104"/>
                    <a:pt x="4838" y="1226"/>
                  </a:cubicBezTo>
                  <a:cubicBezTo>
                    <a:pt x="4761" y="1347"/>
                    <a:pt x="4592" y="1435"/>
                    <a:pt x="4254" y="1609"/>
                  </a:cubicBezTo>
                  <a:cubicBezTo>
                    <a:pt x="3872" y="1806"/>
                    <a:pt x="3069" y="2306"/>
                    <a:pt x="2511" y="2409"/>
                  </a:cubicBezTo>
                  <a:cubicBezTo>
                    <a:pt x="2424" y="2425"/>
                    <a:pt x="2138" y="2410"/>
                    <a:pt x="1671" y="2283"/>
                  </a:cubicBezTo>
                  <a:cubicBezTo>
                    <a:pt x="1286" y="2178"/>
                    <a:pt x="518" y="2142"/>
                    <a:pt x="378" y="1947"/>
                  </a:cubicBezTo>
                  <a:cubicBezTo>
                    <a:pt x="239" y="1752"/>
                    <a:pt x="0" y="1280"/>
                    <a:pt x="287" y="1060"/>
                  </a:cubicBezTo>
                  <a:close/>
                </a:path>
              </a:pathLst>
            </a:custGeom>
            <a:solidFill>
              <a:srgbClr val="935F37"/>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66" name="Freeform: Shape 65">
              <a:extLst>
                <a:ext uri="{FF2B5EF4-FFF2-40B4-BE49-F238E27FC236}">
                  <a16:creationId xmlns:a16="http://schemas.microsoft.com/office/drawing/2014/main" id="{81126DE9-A839-41E3-97E8-E45211761C3F}"/>
                </a:ext>
              </a:extLst>
            </p:cNvPr>
            <p:cNvSpPr/>
            <p:nvPr/>
          </p:nvSpPr>
          <p:spPr>
            <a:xfrm>
              <a:off x="7000568" y="4355689"/>
              <a:ext cx="816077" cy="698091"/>
            </a:xfrm>
            <a:custGeom>
              <a:avLst/>
              <a:gdLst>
                <a:gd name="connsiteX0" fmla="*/ 5257 w 824315"/>
                <a:gd name="connsiteY0" fmla="*/ 243371 h 713620"/>
                <a:gd name="connsiteX1" fmla="*/ 447708 w 824315"/>
                <a:gd name="connsiteY1" fmla="*/ 7396 h 713620"/>
                <a:gd name="connsiteX2" fmla="*/ 821334 w 824315"/>
                <a:gd name="connsiteY2" fmla="*/ 508841 h 713620"/>
                <a:gd name="connsiteX3" fmla="*/ 241231 w 824315"/>
                <a:gd name="connsiteY3" fmla="*/ 705487 h 713620"/>
                <a:gd name="connsiteX4" fmla="*/ 5257 w 824315"/>
                <a:gd name="connsiteY4" fmla="*/ 243371 h 713620"/>
                <a:gd name="connsiteX0" fmla="*/ 5257 w 824315"/>
                <a:gd name="connsiteY0" fmla="*/ 235975 h 706224"/>
                <a:gd name="connsiteX1" fmla="*/ 447708 w 824315"/>
                <a:gd name="connsiteY1" fmla="*/ 0 h 706224"/>
                <a:gd name="connsiteX2" fmla="*/ 821334 w 824315"/>
                <a:gd name="connsiteY2" fmla="*/ 501445 h 706224"/>
                <a:gd name="connsiteX3" fmla="*/ 241231 w 824315"/>
                <a:gd name="connsiteY3" fmla="*/ 698091 h 706224"/>
                <a:gd name="connsiteX4" fmla="*/ 5257 w 824315"/>
                <a:gd name="connsiteY4" fmla="*/ 235975 h 706224"/>
                <a:gd name="connsiteX0" fmla="*/ 5257 w 821334"/>
                <a:gd name="connsiteY0" fmla="*/ 235975 h 706224"/>
                <a:gd name="connsiteX1" fmla="*/ 447708 w 821334"/>
                <a:gd name="connsiteY1" fmla="*/ 0 h 706224"/>
                <a:gd name="connsiteX2" fmla="*/ 821334 w 821334"/>
                <a:gd name="connsiteY2" fmla="*/ 501445 h 706224"/>
                <a:gd name="connsiteX3" fmla="*/ 241231 w 821334"/>
                <a:gd name="connsiteY3" fmla="*/ 698091 h 706224"/>
                <a:gd name="connsiteX4" fmla="*/ 5257 w 821334"/>
                <a:gd name="connsiteY4" fmla="*/ 235975 h 706224"/>
                <a:gd name="connsiteX0" fmla="*/ 5257 w 821334"/>
                <a:gd name="connsiteY0" fmla="*/ 235975 h 698091"/>
                <a:gd name="connsiteX1" fmla="*/ 447708 w 821334"/>
                <a:gd name="connsiteY1" fmla="*/ 0 h 698091"/>
                <a:gd name="connsiteX2" fmla="*/ 821334 w 821334"/>
                <a:gd name="connsiteY2" fmla="*/ 501445 h 698091"/>
                <a:gd name="connsiteX3" fmla="*/ 241231 w 821334"/>
                <a:gd name="connsiteY3" fmla="*/ 698091 h 698091"/>
                <a:gd name="connsiteX4" fmla="*/ 5257 w 821334"/>
                <a:gd name="connsiteY4" fmla="*/ 235975 h 698091"/>
                <a:gd name="connsiteX0" fmla="*/ 0 w 816077"/>
                <a:gd name="connsiteY0" fmla="*/ 235975 h 698091"/>
                <a:gd name="connsiteX1" fmla="*/ 442451 w 816077"/>
                <a:gd name="connsiteY1" fmla="*/ 0 h 698091"/>
                <a:gd name="connsiteX2" fmla="*/ 816077 w 816077"/>
                <a:gd name="connsiteY2" fmla="*/ 501445 h 698091"/>
                <a:gd name="connsiteX3" fmla="*/ 235974 w 816077"/>
                <a:gd name="connsiteY3" fmla="*/ 698091 h 698091"/>
                <a:gd name="connsiteX4" fmla="*/ 0 w 816077"/>
                <a:gd name="connsiteY4" fmla="*/ 235975 h 698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077" h="698091">
                  <a:moveTo>
                    <a:pt x="0" y="235975"/>
                  </a:moveTo>
                  <a:lnTo>
                    <a:pt x="442451" y="0"/>
                  </a:lnTo>
                  <a:lnTo>
                    <a:pt x="816077" y="501445"/>
                  </a:lnTo>
                  <a:lnTo>
                    <a:pt x="235974" y="698091"/>
                  </a:lnTo>
                  <a:lnTo>
                    <a:pt x="0" y="23597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reeform 17">
              <a:extLst>
                <a:ext uri="{FF2B5EF4-FFF2-40B4-BE49-F238E27FC236}">
                  <a16:creationId xmlns:a16="http://schemas.microsoft.com/office/drawing/2014/main" id="{EB8B6B16-69C0-4EF2-93F9-7857BE6D5A88}"/>
                </a:ext>
              </a:extLst>
            </p:cNvPr>
            <p:cNvSpPr>
              <a:spLocks/>
            </p:cNvSpPr>
            <p:nvPr/>
          </p:nvSpPr>
          <p:spPr bwMode="auto">
            <a:xfrm>
              <a:off x="823999" y="4075392"/>
              <a:ext cx="6942075" cy="2369681"/>
            </a:xfrm>
            <a:custGeom>
              <a:avLst/>
              <a:gdLst>
                <a:gd name="T0" fmla="*/ 648 w 5137"/>
                <a:gd name="T1" fmla="*/ 132 h 1755"/>
                <a:gd name="T2" fmla="*/ 1378 w 5137"/>
                <a:gd name="T3" fmla="*/ 382 h 1755"/>
                <a:gd name="T4" fmla="*/ 3044 w 5137"/>
                <a:gd name="T5" fmla="*/ 976 h 1755"/>
                <a:gd name="T6" fmla="*/ 4854 w 5137"/>
                <a:gd name="T7" fmla="*/ 350 h 1755"/>
                <a:gd name="T8" fmla="*/ 5137 w 5137"/>
                <a:gd name="T9" fmla="*/ 726 h 1755"/>
                <a:gd name="T10" fmla="*/ 3128 w 5137"/>
                <a:gd name="T11" fmla="*/ 1755 h 1755"/>
                <a:gd name="T12" fmla="*/ 927 w 5137"/>
                <a:gd name="T13" fmla="*/ 1424 h 1755"/>
                <a:gd name="T14" fmla="*/ 648 w 5137"/>
                <a:gd name="T15" fmla="*/ 132 h 1755"/>
                <a:gd name="connsiteX0" fmla="*/ 645 w 9605"/>
                <a:gd name="connsiteY0" fmla="*/ 126 h 9374"/>
                <a:gd name="connsiteX1" fmla="*/ 2066 w 9605"/>
                <a:gd name="connsiteY1" fmla="*/ 1551 h 9374"/>
                <a:gd name="connsiteX2" fmla="*/ 5310 w 9605"/>
                <a:gd name="connsiteY2" fmla="*/ 4935 h 9374"/>
                <a:gd name="connsiteX3" fmla="*/ 8793 w 9605"/>
                <a:gd name="connsiteY3" fmla="*/ 1057 h 9374"/>
                <a:gd name="connsiteX4" fmla="*/ 9384 w 9605"/>
                <a:gd name="connsiteY4" fmla="*/ 3511 h 9374"/>
                <a:gd name="connsiteX5" fmla="*/ 5473 w 9605"/>
                <a:gd name="connsiteY5" fmla="*/ 9374 h 9374"/>
                <a:gd name="connsiteX6" fmla="*/ 1189 w 9605"/>
                <a:gd name="connsiteY6" fmla="*/ 7488 h 9374"/>
                <a:gd name="connsiteX7" fmla="*/ 645 w 9605"/>
                <a:gd name="connsiteY7" fmla="*/ 126 h 9374"/>
                <a:gd name="connsiteX0" fmla="*/ 672 w 10000"/>
                <a:gd name="connsiteY0" fmla="*/ 134 h 10000"/>
                <a:gd name="connsiteX1" fmla="*/ 2151 w 10000"/>
                <a:gd name="connsiteY1" fmla="*/ 1655 h 10000"/>
                <a:gd name="connsiteX2" fmla="*/ 5528 w 10000"/>
                <a:gd name="connsiteY2" fmla="*/ 5265 h 10000"/>
                <a:gd name="connsiteX3" fmla="*/ 9155 w 10000"/>
                <a:gd name="connsiteY3" fmla="*/ 1128 h 10000"/>
                <a:gd name="connsiteX4" fmla="*/ 9770 w 10000"/>
                <a:gd name="connsiteY4" fmla="*/ 3745 h 10000"/>
                <a:gd name="connsiteX5" fmla="*/ 5698 w 10000"/>
                <a:gd name="connsiteY5" fmla="*/ 10000 h 10000"/>
                <a:gd name="connsiteX6" fmla="*/ 1238 w 10000"/>
                <a:gd name="connsiteY6" fmla="*/ 7988 h 10000"/>
                <a:gd name="connsiteX7" fmla="*/ 672 w 10000"/>
                <a:gd name="connsiteY7" fmla="*/ 134 h 10000"/>
                <a:gd name="connsiteX0" fmla="*/ 672 w 10000"/>
                <a:gd name="connsiteY0" fmla="*/ 134 h 10000"/>
                <a:gd name="connsiteX1" fmla="*/ 2151 w 10000"/>
                <a:gd name="connsiteY1" fmla="*/ 1655 h 10000"/>
                <a:gd name="connsiteX2" fmla="*/ 5528 w 10000"/>
                <a:gd name="connsiteY2" fmla="*/ 5265 h 10000"/>
                <a:gd name="connsiteX3" fmla="*/ 9155 w 10000"/>
                <a:gd name="connsiteY3" fmla="*/ 1128 h 10000"/>
                <a:gd name="connsiteX4" fmla="*/ 9770 w 10000"/>
                <a:gd name="connsiteY4" fmla="*/ 3745 h 10000"/>
                <a:gd name="connsiteX5" fmla="*/ 5698 w 10000"/>
                <a:gd name="connsiteY5" fmla="*/ 10000 h 10000"/>
                <a:gd name="connsiteX6" fmla="*/ 1238 w 10000"/>
                <a:gd name="connsiteY6" fmla="*/ 7988 h 10000"/>
                <a:gd name="connsiteX7" fmla="*/ 672 w 10000"/>
                <a:gd name="connsiteY7" fmla="*/ 134 h 10000"/>
                <a:gd name="connsiteX0" fmla="*/ 672 w 9770"/>
                <a:gd name="connsiteY0" fmla="*/ 134 h 10000"/>
                <a:gd name="connsiteX1" fmla="*/ 2151 w 9770"/>
                <a:gd name="connsiteY1" fmla="*/ 1655 h 10000"/>
                <a:gd name="connsiteX2" fmla="*/ 5528 w 9770"/>
                <a:gd name="connsiteY2" fmla="*/ 5265 h 10000"/>
                <a:gd name="connsiteX3" fmla="*/ 9155 w 9770"/>
                <a:gd name="connsiteY3" fmla="*/ 1128 h 10000"/>
                <a:gd name="connsiteX4" fmla="*/ 9770 w 9770"/>
                <a:gd name="connsiteY4" fmla="*/ 3745 h 10000"/>
                <a:gd name="connsiteX5" fmla="*/ 5698 w 9770"/>
                <a:gd name="connsiteY5" fmla="*/ 10000 h 10000"/>
                <a:gd name="connsiteX6" fmla="*/ 1238 w 9770"/>
                <a:gd name="connsiteY6" fmla="*/ 7988 h 10000"/>
                <a:gd name="connsiteX7" fmla="*/ 672 w 9770"/>
                <a:gd name="connsiteY7" fmla="*/ 134 h 10000"/>
                <a:gd name="connsiteX0" fmla="*/ 688 w 10000"/>
                <a:gd name="connsiteY0" fmla="*/ 134 h 10000"/>
                <a:gd name="connsiteX1" fmla="*/ 2202 w 10000"/>
                <a:gd name="connsiteY1" fmla="*/ 1655 h 10000"/>
                <a:gd name="connsiteX2" fmla="*/ 5658 w 10000"/>
                <a:gd name="connsiteY2" fmla="*/ 5265 h 10000"/>
                <a:gd name="connsiteX3" fmla="*/ 9371 w 10000"/>
                <a:gd name="connsiteY3" fmla="*/ 1128 h 10000"/>
                <a:gd name="connsiteX4" fmla="*/ 10000 w 10000"/>
                <a:gd name="connsiteY4" fmla="*/ 3745 h 10000"/>
                <a:gd name="connsiteX5" fmla="*/ 5832 w 10000"/>
                <a:gd name="connsiteY5" fmla="*/ 10000 h 10000"/>
                <a:gd name="connsiteX6" fmla="*/ 1267 w 10000"/>
                <a:gd name="connsiteY6" fmla="*/ 7988 h 10000"/>
                <a:gd name="connsiteX7" fmla="*/ 688 w 10000"/>
                <a:gd name="connsiteY7" fmla="*/ 13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688" y="134"/>
                  </a:moveTo>
                  <a:cubicBezTo>
                    <a:pt x="688" y="134"/>
                    <a:pt x="1327" y="-668"/>
                    <a:pt x="2202" y="1655"/>
                  </a:cubicBezTo>
                  <a:lnTo>
                    <a:pt x="5658" y="5265"/>
                  </a:lnTo>
                  <a:lnTo>
                    <a:pt x="9371" y="1128"/>
                  </a:lnTo>
                  <a:lnTo>
                    <a:pt x="10000" y="3745"/>
                  </a:lnTo>
                  <a:lnTo>
                    <a:pt x="5832" y="10000"/>
                  </a:lnTo>
                  <a:cubicBezTo>
                    <a:pt x="5832" y="10000"/>
                    <a:pt x="1563" y="8200"/>
                    <a:pt x="1267" y="7988"/>
                  </a:cubicBezTo>
                  <a:cubicBezTo>
                    <a:pt x="207" y="7234"/>
                    <a:pt x="-656" y="3040"/>
                    <a:pt x="688" y="134"/>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68" name="Freeform 5">
            <a:extLst>
              <a:ext uri="{FF2B5EF4-FFF2-40B4-BE49-F238E27FC236}">
                <a16:creationId xmlns:a16="http://schemas.microsoft.com/office/drawing/2014/main" id="{50A38F8C-7D65-4DAF-971B-D6A444F74806}"/>
              </a:ext>
            </a:extLst>
          </p:cNvPr>
          <p:cNvSpPr>
            <a:spLocks/>
          </p:cNvSpPr>
          <p:nvPr/>
        </p:nvSpPr>
        <p:spPr bwMode="auto">
          <a:xfrm>
            <a:off x="3962197" y="2813031"/>
            <a:ext cx="2552366" cy="605582"/>
          </a:xfrm>
          <a:custGeom>
            <a:avLst/>
            <a:gdLst>
              <a:gd name="T0" fmla="*/ 0 w 1711"/>
              <a:gd name="T1" fmla="*/ 147 h 404"/>
              <a:gd name="T2" fmla="*/ 48 w 1711"/>
              <a:gd name="T3" fmla="*/ 147 h 404"/>
              <a:gd name="T4" fmla="*/ 126 w 1711"/>
              <a:gd name="T5" fmla="*/ 170 h 404"/>
              <a:gd name="T6" fmla="*/ 248 w 1711"/>
              <a:gd name="T7" fmla="*/ 147 h 404"/>
              <a:gd name="T8" fmla="*/ 329 w 1711"/>
              <a:gd name="T9" fmla="*/ 6 h 404"/>
              <a:gd name="T10" fmla="*/ 401 w 1711"/>
              <a:gd name="T11" fmla="*/ 135 h 404"/>
              <a:gd name="T12" fmla="*/ 493 w 1711"/>
              <a:gd name="T13" fmla="*/ 388 h 404"/>
              <a:gd name="T14" fmla="*/ 600 w 1711"/>
              <a:gd name="T15" fmla="*/ 172 h 404"/>
              <a:gd name="T16" fmla="*/ 694 w 1711"/>
              <a:gd name="T17" fmla="*/ 69 h 404"/>
              <a:gd name="T18" fmla="*/ 815 w 1711"/>
              <a:gd name="T19" fmla="*/ 149 h 404"/>
              <a:gd name="T20" fmla="*/ 934 w 1711"/>
              <a:gd name="T21" fmla="*/ 116 h 404"/>
              <a:gd name="T22" fmla="*/ 1033 w 1711"/>
              <a:gd name="T23" fmla="*/ 130 h 404"/>
              <a:gd name="T24" fmla="*/ 1072 w 1711"/>
              <a:gd name="T25" fmla="*/ 231 h 404"/>
              <a:gd name="T26" fmla="*/ 1147 w 1711"/>
              <a:gd name="T27" fmla="*/ 292 h 404"/>
              <a:gd name="T28" fmla="*/ 1206 w 1711"/>
              <a:gd name="T29" fmla="*/ 207 h 404"/>
              <a:gd name="T30" fmla="*/ 1220 w 1711"/>
              <a:gd name="T31" fmla="*/ 155 h 404"/>
              <a:gd name="T32" fmla="*/ 1357 w 1711"/>
              <a:gd name="T33" fmla="*/ 61 h 404"/>
              <a:gd name="T34" fmla="*/ 1536 w 1711"/>
              <a:gd name="T35" fmla="*/ 176 h 404"/>
              <a:gd name="T36" fmla="*/ 1615 w 1711"/>
              <a:gd name="T37" fmla="*/ 148 h 404"/>
              <a:gd name="T38" fmla="*/ 1711 w 1711"/>
              <a:gd name="T39" fmla="*/ 139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1" h="404">
                <a:moveTo>
                  <a:pt x="0" y="147"/>
                </a:moveTo>
                <a:cubicBezTo>
                  <a:pt x="0" y="147"/>
                  <a:pt x="30" y="147"/>
                  <a:pt x="48" y="147"/>
                </a:cubicBezTo>
                <a:cubicBezTo>
                  <a:pt x="65" y="147"/>
                  <a:pt x="98" y="154"/>
                  <a:pt x="126" y="170"/>
                </a:cubicBezTo>
                <a:cubicBezTo>
                  <a:pt x="154" y="186"/>
                  <a:pt x="213" y="203"/>
                  <a:pt x="248" y="147"/>
                </a:cubicBezTo>
                <a:cubicBezTo>
                  <a:pt x="282" y="91"/>
                  <a:pt x="298" y="11"/>
                  <a:pt x="329" y="6"/>
                </a:cubicBezTo>
                <a:cubicBezTo>
                  <a:pt x="360" y="0"/>
                  <a:pt x="381" y="44"/>
                  <a:pt x="401" y="135"/>
                </a:cubicBezTo>
                <a:cubicBezTo>
                  <a:pt x="421" y="226"/>
                  <a:pt x="429" y="372"/>
                  <a:pt x="493" y="388"/>
                </a:cubicBezTo>
                <a:cubicBezTo>
                  <a:pt x="557" y="404"/>
                  <a:pt x="584" y="224"/>
                  <a:pt x="600" y="172"/>
                </a:cubicBezTo>
                <a:cubicBezTo>
                  <a:pt x="616" y="120"/>
                  <a:pt x="649" y="73"/>
                  <a:pt x="694" y="69"/>
                </a:cubicBezTo>
                <a:cubicBezTo>
                  <a:pt x="745" y="65"/>
                  <a:pt x="765" y="106"/>
                  <a:pt x="815" y="149"/>
                </a:cubicBezTo>
                <a:cubicBezTo>
                  <a:pt x="866" y="192"/>
                  <a:pt x="891" y="142"/>
                  <a:pt x="934" y="116"/>
                </a:cubicBezTo>
                <a:cubicBezTo>
                  <a:pt x="966" y="98"/>
                  <a:pt x="1008" y="104"/>
                  <a:pt x="1033" y="130"/>
                </a:cubicBezTo>
                <a:cubicBezTo>
                  <a:pt x="1060" y="156"/>
                  <a:pt x="1061" y="197"/>
                  <a:pt x="1072" y="231"/>
                </a:cubicBezTo>
                <a:cubicBezTo>
                  <a:pt x="1082" y="263"/>
                  <a:pt x="1109" y="300"/>
                  <a:pt x="1147" y="292"/>
                </a:cubicBezTo>
                <a:cubicBezTo>
                  <a:pt x="1185" y="284"/>
                  <a:pt x="1197" y="239"/>
                  <a:pt x="1206" y="207"/>
                </a:cubicBezTo>
                <a:cubicBezTo>
                  <a:pt x="1211" y="190"/>
                  <a:pt x="1216" y="172"/>
                  <a:pt x="1220" y="155"/>
                </a:cubicBezTo>
                <a:cubicBezTo>
                  <a:pt x="1235" y="88"/>
                  <a:pt x="1284" y="15"/>
                  <a:pt x="1357" y="61"/>
                </a:cubicBezTo>
                <a:cubicBezTo>
                  <a:pt x="1418" y="100"/>
                  <a:pt x="1451" y="195"/>
                  <a:pt x="1536" y="176"/>
                </a:cubicBezTo>
                <a:cubicBezTo>
                  <a:pt x="1564" y="170"/>
                  <a:pt x="1588" y="155"/>
                  <a:pt x="1615" y="148"/>
                </a:cubicBezTo>
                <a:cubicBezTo>
                  <a:pt x="1647" y="141"/>
                  <a:pt x="1679" y="137"/>
                  <a:pt x="1711" y="139"/>
                </a:cubicBezTo>
              </a:path>
            </a:pathLst>
          </a:custGeom>
          <a:noFill/>
          <a:ln w="19050" cap="rnd">
            <a:gradFill flip="none" rotWithShape="1">
              <a:gsLst>
                <a:gs pos="0">
                  <a:schemeClr val="accent4">
                    <a:lumMod val="20000"/>
                    <a:lumOff val="80000"/>
                  </a:schemeClr>
                </a:gs>
                <a:gs pos="100000">
                  <a:schemeClr val="accent1">
                    <a:lumMod val="20000"/>
                    <a:lumOff val="80000"/>
                    <a:alpha val="56000"/>
                  </a:schemeClr>
                </a:gs>
              </a:gsLst>
              <a:lin ang="0" scaled="1"/>
              <a:tileRect/>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 name="Freeform 6">
            <a:extLst>
              <a:ext uri="{FF2B5EF4-FFF2-40B4-BE49-F238E27FC236}">
                <a16:creationId xmlns:a16="http://schemas.microsoft.com/office/drawing/2014/main" id="{747FF1B2-D526-40D8-B305-7DC1ED8BEEA4}"/>
              </a:ext>
            </a:extLst>
          </p:cNvPr>
          <p:cNvSpPr>
            <a:spLocks/>
          </p:cNvSpPr>
          <p:nvPr/>
        </p:nvSpPr>
        <p:spPr bwMode="auto">
          <a:xfrm>
            <a:off x="3962197" y="2669225"/>
            <a:ext cx="2585552" cy="574238"/>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19050" cap="rnd">
            <a:gradFill flip="none" rotWithShape="1">
              <a:gsLst>
                <a:gs pos="0">
                  <a:schemeClr val="accent5"/>
                </a:gs>
                <a:gs pos="100000">
                  <a:schemeClr val="accent5">
                    <a:lumMod val="20000"/>
                    <a:lumOff val="80000"/>
                  </a:schemeClr>
                </a:gs>
              </a:gsLst>
              <a:lin ang="10800000" scaled="1"/>
              <a:tileRect/>
            </a:gra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0" name="Freeform 6">
            <a:extLst>
              <a:ext uri="{FF2B5EF4-FFF2-40B4-BE49-F238E27FC236}">
                <a16:creationId xmlns:a16="http://schemas.microsoft.com/office/drawing/2014/main" id="{4C2C2FF0-F81C-4EDD-B5BC-13793486EB6F}"/>
              </a:ext>
            </a:extLst>
          </p:cNvPr>
          <p:cNvSpPr>
            <a:spLocks/>
          </p:cNvSpPr>
          <p:nvPr/>
        </p:nvSpPr>
        <p:spPr bwMode="auto">
          <a:xfrm flipH="1" flipV="1">
            <a:off x="3960812" y="2813031"/>
            <a:ext cx="2585552" cy="574238"/>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19050" cap="rnd">
            <a:gradFill flip="none" rotWithShape="1">
              <a:gsLst>
                <a:gs pos="0">
                  <a:schemeClr val="bg1"/>
                </a:gs>
                <a:gs pos="100000">
                  <a:schemeClr val="accent5">
                    <a:lumMod val="20000"/>
                    <a:lumOff val="80000"/>
                  </a:schemeClr>
                </a:gs>
              </a:gsLst>
              <a:lin ang="10800000" scaled="1"/>
              <a:tileRect/>
            </a:gra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nvGrpSpPr>
          <p:cNvPr id="71" name="Group 70">
            <a:extLst>
              <a:ext uri="{FF2B5EF4-FFF2-40B4-BE49-F238E27FC236}">
                <a16:creationId xmlns:a16="http://schemas.microsoft.com/office/drawing/2014/main" id="{E0043ECC-9B9C-4AC2-A648-7CCF2B3AD02E}"/>
              </a:ext>
            </a:extLst>
          </p:cNvPr>
          <p:cNvGrpSpPr/>
          <p:nvPr/>
        </p:nvGrpSpPr>
        <p:grpSpPr>
          <a:xfrm>
            <a:off x="7214886" y="2819400"/>
            <a:ext cx="338720" cy="588524"/>
            <a:chOff x="5893744" y="1229264"/>
            <a:chExt cx="401336" cy="697321"/>
          </a:xfrm>
          <a:effectLst>
            <a:glow rad="228600">
              <a:schemeClr val="accent2">
                <a:satMod val="175000"/>
                <a:alpha val="40000"/>
              </a:schemeClr>
            </a:glow>
          </a:effectLst>
          <a:scene3d>
            <a:camera prst="perspectiveHeroicExtremeLeftFacing">
              <a:rot lat="0" lon="2400000" rev="19800000"/>
            </a:camera>
            <a:lightRig rig="threePt" dir="t"/>
          </a:scene3d>
        </p:grpSpPr>
        <p:grpSp>
          <p:nvGrpSpPr>
            <p:cNvPr id="72" name="Group 71">
              <a:extLst>
                <a:ext uri="{FF2B5EF4-FFF2-40B4-BE49-F238E27FC236}">
                  <a16:creationId xmlns:a16="http://schemas.microsoft.com/office/drawing/2014/main" id="{ACA3821F-88DD-4BCF-B66A-8F654F69FECB}"/>
                </a:ext>
              </a:extLst>
            </p:cNvPr>
            <p:cNvGrpSpPr/>
            <p:nvPr/>
          </p:nvGrpSpPr>
          <p:grpSpPr>
            <a:xfrm>
              <a:off x="5893744" y="1229264"/>
              <a:ext cx="401336" cy="697321"/>
              <a:chOff x="5778500" y="1427163"/>
              <a:chExt cx="635000" cy="1103313"/>
            </a:xfrm>
          </p:grpSpPr>
          <p:sp>
            <p:nvSpPr>
              <p:cNvPr id="74" name="Freeform 15">
                <a:extLst>
                  <a:ext uri="{FF2B5EF4-FFF2-40B4-BE49-F238E27FC236}">
                    <a16:creationId xmlns:a16="http://schemas.microsoft.com/office/drawing/2014/main" id="{714638FB-58D5-4658-A814-6677C5F43C8A}"/>
                  </a:ext>
                </a:extLst>
              </p:cNvPr>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75" name="Freeform 16">
                <a:extLst>
                  <a:ext uri="{FF2B5EF4-FFF2-40B4-BE49-F238E27FC236}">
                    <a16:creationId xmlns:a16="http://schemas.microsoft.com/office/drawing/2014/main" id="{7444AA3C-CEDA-42EB-88A1-900148B95D40}"/>
                  </a:ext>
                </a:extLst>
              </p:cNvPr>
              <p:cNvSpPr>
                <a:spLocks/>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73" name="Rectangle: Rounded Corners 72">
              <a:extLst>
                <a:ext uri="{FF2B5EF4-FFF2-40B4-BE49-F238E27FC236}">
                  <a16:creationId xmlns:a16="http://schemas.microsoft.com/office/drawing/2014/main" id="{2E338EFD-64F9-4223-A10A-32D4A7B40DB3}"/>
                </a:ext>
              </a:extLst>
            </p:cNvPr>
            <p:cNvSpPr/>
            <p:nvPr/>
          </p:nvSpPr>
          <p:spPr>
            <a:xfrm>
              <a:off x="5985004" y="1293777"/>
              <a:ext cx="218816" cy="4069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TextBox 75">
            <a:extLst>
              <a:ext uri="{FF2B5EF4-FFF2-40B4-BE49-F238E27FC236}">
                <a16:creationId xmlns:a16="http://schemas.microsoft.com/office/drawing/2014/main" id="{E384C124-5C1F-4192-9F3F-A45842C62E6D}"/>
              </a:ext>
            </a:extLst>
          </p:cNvPr>
          <p:cNvSpPr txBox="1"/>
          <p:nvPr/>
        </p:nvSpPr>
        <p:spPr>
          <a:xfrm>
            <a:off x="8496559" y="228600"/>
            <a:ext cx="3465253" cy="6288901"/>
          </a:xfrm>
          <a:prstGeom prst="rect">
            <a:avLst/>
          </a:prstGeom>
          <a:noFill/>
        </p:spPr>
        <p:txBody>
          <a:bodyPr wrap="square">
            <a:spAutoFit/>
          </a:bodyPr>
          <a:lstStyle/>
          <a:p>
            <a:pPr marL="342900" indent="-342900" algn="just">
              <a:spcBef>
                <a:spcPts val="400"/>
              </a:spcBef>
              <a:buFont typeface="Courier New" panose="02070309020205020404" pitchFamily="49" charset="0"/>
              <a:buChar char="o"/>
            </a:pPr>
            <a:r>
              <a:rPr lang="en-US" sz="2200" dirty="0">
                <a:solidFill>
                  <a:schemeClr val="bg1"/>
                </a:solidFill>
                <a:ea typeface="Open Sans" panose="020B0606030504020204" pitchFamily="34" charset="0"/>
                <a:cs typeface="Open Sans" panose="020B0606030504020204" pitchFamily="34" charset="0"/>
              </a:rPr>
              <a:t>Voice based personal assistants have gained a lot of popularity in this era of smart homes and smart devices. </a:t>
            </a:r>
          </a:p>
          <a:p>
            <a:pPr marL="342900" indent="-342900" algn="just">
              <a:spcBef>
                <a:spcPts val="400"/>
              </a:spcBef>
              <a:buFont typeface="Courier New" panose="02070309020205020404" pitchFamily="49" charset="0"/>
              <a:buChar char="o"/>
            </a:pPr>
            <a:r>
              <a:rPr lang="en-US" sz="2200" dirty="0">
                <a:solidFill>
                  <a:srgbClr val="002060"/>
                </a:solidFill>
                <a:ea typeface="Open Sans" panose="020B0606030504020204" pitchFamily="34" charset="0"/>
                <a:cs typeface="Open Sans" panose="020B0606030504020204" pitchFamily="34" charset="0"/>
              </a:rPr>
              <a:t>Desktop assistants can be easily configured to perform many of your regular tasks by simply giving them any voice commands. </a:t>
            </a:r>
          </a:p>
          <a:p>
            <a:pPr marL="342900" indent="-342900" algn="just">
              <a:spcBef>
                <a:spcPts val="400"/>
              </a:spcBef>
              <a:buFont typeface="Courier New" panose="02070309020205020404" pitchFamily="49" charset="0"/>
              <a:buChar char="o"/>
            </a:pPr>
            <a:r>
              <a:rPr lang="en-US" sz="2200" dirty="0">
                <a:solidFill>
                  <a:schemeClr val="bg1"/>
                </a:solidFill>
                <a:ea typeface="Open Sans" panose="020B0606030504020204" pitchFamily="34" charset="0"/>
                <a:cs typeface="Open Sans" panose="020B0606030504020204" pitchFamily="34" charset="0"/>
              </a:rPr>
              <a:t>Google has popularized voice-based search that is a boon for many like senior citizens who are not comfortable to use the keyboard or touchpad.</a:t>
            </a:r>
          </a:p>
        </p:txBody>
      </p:sp>
    </p:spTree>
    <p:extLst>
      <p:ext uri="{BB962C8B-B14F-4D97-AF65-F5344CB8AC3E}">
        <p14:creationId xmlns:p14="http://schemas.microsoft.com/office/powerpoint/2010/main" val="6455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repeatCount="indefinite" fill="hold" grpId="0" nodeType="afterEffect">
                                  <p:stCondLst>
                                    <p:cond delay="0"/>
                                  </p:stCondLst>
                                  <p:childTnLst>
                                    <p:animEffect transition="out" filter="wipe(left)">
                                      <p:cBhvr>
                                        <p:cTn id="6" dur="3000"/>
                                        <p:tgtEl>
                                          <p:spTgt spid="70"/>
                                        </p:tgtEl>
                                      </p:cBhvr>
                                    </p:animEffect>
                                    <p:set>
                                      <p:cBhvr>
                                        <p:cTn id="7" dur="1" fill="hold">
                                          <p:stCondLst>
                                            <p:cond delay="2999"/>
                                          </p:stCondLst>
                                        </p:cTn>
                                        <p:tgtEl>
                                          <p:spTgt spid="70"/>
                                        </p:tgtEl>
                                        <p:attrNameLst>
                                          <p:attrName>style.visibility</p:attrName>
                                        </p:attrNameLst>
                                      </p:cBhvr>
                                      <p:to>
                                        <p:strVal val="hidden"/>
                                      </p:to>
                                    </p:set>
                                  </p:childTnLst>
                                </p:cTn>
                              </p:par>
                              <p:par>
                                <p:cTn id="8" presetID="22" presetClass="exit" presetSubtype="8" repeatCount="indefinite" fill="hold" grpId="0" nodeType="withEffect">
                                  <p:stCondLst>
                                    <p:cond delay="0"/>
                                  </p:stCondLst>
                                  <p:childTnLst>
                                    <p:animEffect transition="out" filter="wipe(left)">
                                      <p:cBhvr>
                                        <p:cTn id="9" dur="3000"/>
                                        <p:tgtEl>
                                          <p:spTgt spid="68"/>
                                        </p:tgtEl>
                                      </p:cBhvr>
                                    </p:animEffect>
                                    <p:set>
                                      <p:cBhvr>
                                        <p:cTn id="10" dur="1" fill="hold">
                                          <p:stCondLst>
                                            <p:cond delay="2999"/>
                                          </p:stCondLst>
                                        </p:cTn>
                                        <p:tgtEl>
                                          <p:spTgt spid="68"/>
                                        </p:tgtEl>
                                        <p:attrNameLst>
                                          <p:attrName>style.visibility</p:attrName>
                                        </p:attrNameLst>
                                      </p:cBhvr>
                                      <p:to>
                                        <p:strVal val="hidden"/>
                                      </p:to>
                                    </p:set>
                                  </p:childTnLst>
                                </p:cTn>
                              </p:par>
                              <p:par>
                                <p:cTn id="11" presetID="22" presetClass="exit" presetSubtype="8" repeatCount="indefinite" fill="hold" grpId="0" nodeType="withEffect">
                                  <p:stCondLst>
                                    <p:cond delay="0"/>
                                  </p:stCondLst>
                                  <p:childTnLst>
                                    <p:animEffect transition="out" filter="wipe(left)">
                                      <p:cBhvr>
                                        <p:cTn id="12" dur="3000"/>
                                        <p:tgtEl>
                                          <p:spTgt spid="69"/>
                                        </p:tgtEl>
                                      </p:cBhvr>
                                    </p:animEffect>
                                    <p:set>
                                      <p:cBhvr>
                                        <p:cTn id="13" dur="1" fill="hold">
                                          <p:stCondLst>
                                            <p:cond delay="2999"/>
                                          </p:stCondLst>
                                        </p:cTn>
                                        <p:tgtEl>
                                          <p:spTgt spid="69"/>
                                        </p:tgtEl>
                                        <p:attrNameLst>
                                          <p:attrName>style.visibility</p:attrName>
                                        </p:attrNameLst>
                                      </p:cBhvr>
                                      <p:to>
                                        <p:strVal val="hidden"/>
                                      </p:to>
                                    </p:set>
                                  </p:childTnLst>
                                </p:cTn>
                              </p:par>
                              <p:par>
                                <p:cTn id="14" presetID="10" presetClass="entr" presetSubtype="0" repeatCount="indefinite"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3000"/>
                                        <p:tgtEl>
                                          <p:spTgt spid="7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2000"/>
                                        <p:tgtEl>
                                          <p:spTgt spid="76"/>
                                        </p:tgtEl>
                                      </p:cBhvr>
                                    </p:animEffect>
                                  </p:childTnLst>
                                </p:cTn>
                              </p:par>
                              <p:par>
                                <p:cTn id="20" presetID="42"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0"/>
                                        <p:tgtEl>
                                          <p:spTgt spid="29"/>
                                        </p:tgtEl>
                                      </p:cBhvr>
                                    </p:animEffect>
                                    <p:anim calcmode="lin" valueType="num">
                                      <p:cBhvr>
                                        <p:cTn id="23" dur="5000" fill="hold"/>
                                        <p:tgtEl>
                                          <p:spTgt spid="29"/>
                                        </p:tgtEl>
                                        <p:attrNameLst>
                                          <p:attrName>ppt_x</p:attrName>
                                        </p:attrNameLst>
                                      </p:cBhvr>
                                      <p:tavLst>
                                        <p:tav tm="0">
                                          <p:val>
                                            <p:strVal val="#ppt_x"/>
                                          </p:val>
                                        </p:tav>
                                        <p:tav tm="100000">
                                          <p:val>
                                            <p:strVal val="#ppt_x"/>
                                          </p:val>
                                        </p:tav>
                                      </p:tavLst>
                                    </p:anim>
                                    <p:anim calcmode="lin" valueType="num">
                                      <p:cBhvr>
                                        <p:cTn id="24" dur="5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83EB8DD-1955-46EA-A61E-9B77902B5D6D}"/>
              </a:ext>
            </a:extLst>
          </p:cNvPr>
          <p:cNvGrpSpPr/>
          <p:nvPr/>
        </p:nvGrpSpPr>
        <p:grpSpPr>
          <a:xfrm rot="10800000">
            <a:off x="0" y="5562599"/>
            <a:ext cx="12188824" cy="1333983"/>
            <a:chOff x="1795639" y="3636056"/>
            <a:chExt cx="8952037" cy="1089751"/>
          </a:xfrm>
        </p:grpSpPr>
        <p:sp>
          <p:nvSpPr>
            <p:cNvPr id="9" name="Freeform 6">
              <a:extLst>
                <a:ext uri="{FF2B5EF4-FFF2-40B4-BE49-F238E27FC236}">
                  <a16:creationId xmlns:a16="http://schemas.microsoft.com/office/drawing/2014/main" id="{B5474CA3-A514-4782-A4DE-F24082FDE246}"/>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11" name="Freeform 8">
              <a:extLst>
                <a:ext uri="{FF2B5EF4-FFF2-40B4-BE49-F238E27FC236}">
                  <a16:creationId xmlns:a16="http://schemas.microsoft.com/office/drawing/2014/main" id="{AC02ADFD-91E4-42D8-8D38-18A5E154E818}"/>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sp>
        <p:nvSpPr>
          <p:cNvPr id="3" name="Title 2">
            <a:extLst>
              <a:ext uri="{FF2B5EF4-FFF2-40B4-BE49-F238E27FC236}">
                <a16:creationId xmlns:a16="http://schemas.microsoft.com/office/drawing/2014/main" id="{07CD71A1-74DB-4F80-A1F6-2EB89D2E4415}"/>
              </a:ext>
            </a:extLst>
          </p:cNvPr>
          <p:cNvSpPr>
            <a:spLocks noGrp="1"/>
          </p:cNvSpPr>
          <p:nvPr>
            <p:ph type="title"/>
          </p:nvPr>
        </p:nvSpPr>
        <p:spPr/>
        <p:txBody>
          <a:bodyPr/>
          <a:lstStyle/>
          <a:p>
            <a:r>
              <a:rPr lang="en-IN" b="1" dirty="0">
                <a:solidFill>
                  <a:sysClr val="window" lastClr="FFFFFF"/>
                </a:solidFill>
                <a:effectLst>
                  <a:outerShdw blurRad="38100" dist="38100" dir="2700000" algn="tl">
                    <a:srgbClr val="000000">
                      <a:alpha val="43137"/>
                    </a:srgbClr>
                  </a:outerShdw>
                </a:effectLst>
                <a:latin typeface="Segoe UI"/>
              </a:rPr>
              <a:t>INTRODUCTION</a:t>
            </a:r>
            <a:endParaRPr lang="en-US"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FEE92C3C-A8D8-4BE2-901F-83EFA7272462}"/>
              </a:ext>
            </a:extLst>
          </p:cNvPr>
          <p:cNvSpPr txBox="1"/>
          <p:nvPr/>
        </p:nvSpPr>
        <p:spPr>
          <a:xfrm>
            <a:off x="1065212" y="1711748"/>
            <a:ext cx="10134600" cy="4275786"/>
          </a:xfrm>
          <a:prstGeom prst="rect">
            <a:avLst/>
          </a:prstGeom>
          <a:noFill/>
        </p:spPr>
        <p:txBody>
          <a:bodyPr wrap="square" rtlCol="0">
            <a:spAutoFit/>
          </a:bodyPr>
          <a:lstStyle/>
          <a:p>
            <a:pPr marL="342900" indent="-342900" algn="just">
              <a:lnSpc>
                <a:spcPct val="150000"/>
              </a:lnSpc>
              <a:buFont typeface="Courier New" panose="02070309020205020404" pitchFamily="49" charset="0"/>
              <a:buChar char="o"/>
            </a:pPr>
            <a:r>
              <a:rPr lang="en-US" b="0" i="0" dirty="0">
                <a:solidFill>
                  <a:srgbClr val="202124"/>
                </a:solidFill>
                <a:effectLst/>
                <a:latin typeface="Roboto" panose="020B0604020202020204" pitchFamily="2" charset="0"/>
              </a:rPr>
              <a:t>A voice assistant is a digital assistant that uses voice recognition, language processing algorithms, and voice synthesis to listen to specific voice commands and return relevant information or perform specific functions as requested by the user. </a:t>
            </a:r>
          </a:p>
          <a:p>
            <a:pPr marL="342900" indent="-342900" algn="just">
              <a:lnSpc>
                <a:spcPct val="150000"/>
              </a:lnSpc>
              <a:buFont typeface="Courier New" panose="02070309020205020404" pitchFamily="49" charset="0"/>
              <a:buChar char="o"/>
            </a:pPr>
            <a:endParaRPr lang="en-US" sz="1050" b="0" i="0" dirty="0">
              <a:solidFill>
                <a:srgbClr val="202124"/>
              </a:solidFill>
              <a:effectLst/>
              <a:latin typeface="Roboto" panose="020B0604020202020204" pitchFamily="2" charset="0"/>
            </a:endParaRPr>
          </a:p>
          <a:p>
            <a:pPr marL="342900" indent="-342900" algn="just">
              <a:lnSpc>
                <a:spcPct val="150000"/>
              </a:lnSpc>
              <a:buFont typeface="Courier New" panose="02070309020205020404" pitchFamily="49" charset="0"/>
              <a:buChar char="o"/>
            </a:pPr>
            <a:r>
              <a:rPr lang="en-US" b="0" i="0" dirty="0">
                <a:solidFill>
                  <a:schemeClr val="accent2">
                    <a:lumMod val="20000"/>
                    <a:lumOff val="80000"/>
                  </a:schemeClr>
                </a:solidFill>
                <a:effectLst/>
                <a:latin typeface="Roboto" panose="020B0604020202020204" pitchFamily="2" charset="0"/>
              </a:rPr>
              <a:t>Based on specific commands</a:t>
            </a:r>
            <a:r>
              <a:rPr lang="en-US" dirty="0">
                <a:solidFill>
                  <a:schemeClr val="accent2">
                    <a:lumMod val="20000"/>
                    <a:lumOff val="80000"/>
                  </a:schemeClr>
                </a:solidFill>
                <a:latin typeface="Roboto" panose="020B0604020202020204" pitchFamily="2" charset="0"/>
              </a:rPr>
              <a:t> </a:t>
            </a:r>
            <a:r>
              <a:rPr lang="en-US" b="0" i="0" dirty="0">
                <a:solidFill>
                  <a:schemeClr val="accent2">
                    <a:lumMod val="20000"/>
                    <a:lumOff val="80000"/>
                  </a:schemeClr>
                </a:solidFill>
                <a:effectLst/>
                <a:latin typeface="Roboto" panose="020B0604020202020204" pitchFamily="2" charset="0"/>
              </a:rPr>
              <a:t>spoken by the user, voice assistants can return relevant information by listening for specific keywords and filtering out the noise.</a:t>
            </a:r>
            <a:endParaRPr lang="en-US" b="0" i="0" dirty="0">
              <a:solidFill>
                <a:schemeClr val="accent2">
                  <a:lumMod val="20000"/>
                  <a:lumOff val="80000"/>
                </a:schemeClr>
              </a:solidFill>
              <a:effectLst/>
              <a:latin typeface="Lato"/>
            </a:endParaRPr>
          </a:p>
        </p:txBody>
      </p:sp>
      <p:sp>
        <p:nvSpPr>
          <p:cNvPr id="4" name="Freeform 6">
            <a:extLst>
              <a:ext uri="{FF2B5EF4-FFF2-40B4-BE49-F238E27FC236}">
                <a16:creationId xmlns:a16="http://schemas.microsoft.com/office/drawing/2014/main" id="{3E8DFA08-308A-49AA-809F-AA6066F9DB87}"/>
              </a:ext>
            </a:extLst>
          </p:cNvPr>
          <p:cNvSpPr>
            <a:spLocks/>
          </p:cNvSpPr>
          <p:nvPr/>
        </p:nvSpPr>
        <p:spPr bwMode="auto">
          <a:xfrm flipH="1">
            <a:off x="-1" y="990600"/>
            <a:ext cx="12188825" cy="381000"/>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57150" cap="rnd">
            <a:gradFill flip="none" rotWithShape="1">
              <a:gsLst>
                <a:gs pos="0">
                  <a:schemeClr val="accent5"/>
                </a:gs>
                <a:gs pos="100000">
                  <a:schemeClr val="accent5">
                    <a:lumMod val="20000"/>
                    <a:lumOff val="80000"/>
                  </a:schemeClr>
                </a:gs>
              </a:gsLst>
              <a:lin ang="10800000" scaled="1"/>
              <a:tileRect/>
            </a:gra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65363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3000"/>
                                        <p:tgtEl>
                                          <p:spTgt spid="2"/>
                                        </p:tgtEl>
                                      </p:cBhvr>
                                    </p:animEffect>
                                  </p:childTnLst>
                                </p:cTn>
                              </p:par>
                              <p:par>
                                <p:cTn id="11" presetID="42"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0"/>
                                        <p:tgtEl>
                                          <p:spTgt spid="8"/>
                                        </p:tgtEl>
                                      </p:cBhvr>
                                    </p:animEffect>
                                    <p:anim calcmode="lin" valueType="num">
                                      <p:cBhvr>
                                        <p:cTn id="14" dur="5000" fill="hold"/>
                                        <p:tgtEl>
                                          <p:spTgt spid="8"/>
                                        </p:tgtEl>
                                        <p:attrNameLst>
                                          <p:attrName>ppt_x</p:attrName>
                                        </p:attrNameLst>
                                      </p:cBhvr>
                                      <p:tavLst>
                                        <p:tav tm="0">
                                          <p:val>
                                            <p:strVal val="#ppt_x"/>
                                          </p:val>
                                        </p:tav>
                                        <p:tav tm="100000">
                                          <p:val>
                                            <p:strVal val="#ppt_x"/>
                                          </p:val>
                                        </p:tav>
                                      </p:tavLst>
                                    </p:anim>
                                    <p:anim calcmode="lin" valueType="num">
                                      <p:cBhvr>
                                        <p:cTn id="15"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2553316-FE5B-4738-BC25-C7BB0E7DA0F9}"/>
              </a:ext>
            </a:extLst>
          </p:cNvPr>
          <p:cNvGrpSpPr/>
          <p:nvPr/>
        </p:nvGrpSpPr>
        <p:grpSpPr>
          <a:xfrm rot="10800000">
            <a:off x="0" y="5867399"/>
            <a:ext cx="12188824" cy="1029183"/>
            <a:chOff x="1795639" y="3636056"/>
            <a:chExt cx="8952037" cy="1089751"/>
          </a:xfrm>
        </p:grpSpPr>
        <p:sp>
          <p:nvSpPr>
            <p:cNvPr id="16" name="Freeform 6">
              <a:extLst>
                <a:ext uri="{FF2B5EF4-FFF2-40B4-BE49-F238E27FC236}">
                  <a16:creationId xmlns:a16="http://schemas.microsoft.com/office/drawing/2014/main" id="{EE455457-1FB5-4A78-887C-B66821D12189}"/>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17" name="Freeform 8">
              <a:extLst>
                <a:ext uri="{FF2B5EF4-FFF2-40B4-BE49-F238E27FC236}">
                  <a16:creationId xmlns:a16="http://schemas.microsoft.com/office/drawing/2014/main" id="{C9CA9E1B-3D2B-4CF8-959D-5DF80A3AAC17}"/>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sp>
        <p:nvSpPr>
          <p:cNvPr id="3" name="Title 2">
            <a:extLst>
              <a:ext uri="{FF2B5EF4-FFF2-40B4-BE49-F238E27FC236}">
                <a16:creationId xmlns:a16="http://schemas.microsoft.com/office/drawing/2014/main" id="{07CD71A1-74DB-4F80-A1F6-2EB89D2E4415}"/>
              </a:ext>
            </a:extLst>
          </p:cNvPr>
          <p:cNvSpPr>
            <a:spLocks noGrp="1"/>
          </p:cNvSpPr>
          <p:nvPr>
            <p:ph type="title"/>
          </p:nvPr>
        </p:nvSpPr>
        <p:spPr/>
        <p:txBody>
          <a:bodyPr/>
          <a:lstStyle/>
          <a:p>
            <a:r>
              <a:rPr lang="en-IN" b="1" dirty="0">
                <a:solidFill>
                  <a:sysClr val="window" lastClr="FFFFFF"/>
                </a:solidFill>
                <a:effectLst>
                  <a:outerShdw blurRad="38100" dist="38100" dir="2700000" algn="tl">
                    <a:srgbClr val="000000">
                      <a:alpha val="43137"/>
                    </a:srgbClr>
                  </a:outerShdw>
                </a:effectLst>
                <a:latin typeface="Segoe UI"/>
              </a:rPr>
              <a:t>ARCHITECTURE</a:t>
            </a:r>
            <a:endParaRPr lang="en-US" dirty="0">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6679B791-7FFC-484F-B362-7B0B87A20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162" y="1840880"/>
            <a:ext cx="8572500" cy="4483720"/>
          </a:xfrm>
          <a:prstGeom prst="rect">
            <a:avLst/>
          </a:prstGeom>
        </p:spPr>
      </p:pic>
      <p:sp>
        <p:nvSpPr>
          <p:cNvPr id="4" name="Freeform 6">
            <a:extLst>
              <a:ext uri="{FF2B5EF4-FFF2-40B4-BE49-F238E27FC236}">
                <a16:creationId xmlns:a16="http://schemas.microsoft.com/office/drawing/2014/main" id="{039CE279-0BEC-4530-86B5-F6FE51DB7E9C}"/>
              </a:ext>
            </a:extLst>
          </p:cNvPr>
          <p:cNvSpPr>
            <a:spLocks/>
          </p:cNvSpPr>
          <p:nvPr/>
        </p:nvSpPr>
        <p:spPr bwMode="auto">
          <a:xfrm flipH="1">
            <a:off x="-1" y="990600"/>
            <a:ext cx="12188825" cy="381000"/>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57150" cap="rnd">
            <a:gradFill flip="none" rotWithShape="1">
              <a:gsLst>
                <a:gs pos="0">
                  <a:schemeClr val="accent5"/>
                </a:gs>
                <a:gs pos="100000">
                  <a:schemeClr val="accent5">
                    <a:lumMod val="20000"/>
                    <a:lumOff val="80000"/>
                  </a:schemeClr>
                </a:gs>
              </a:gsLst>
              <a:lin ang="10800000" scaled="1"/>
              <a:tileRect/>
            </a:gra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2" name="TextBox 1">
            <a:extLst>
              <a:ext uri="{FF2B5EF4-FFF2-40B4-BE49-F238E27FC236}">
                <a16:creationId xmlns:a16="http://schemas.microsoft.com/office/drawing/2014/main" id="{FDFF165D-0C72-4DD9-9984-80213F99AAE5}"/>
              </a:ext>
            </a:extLst>
          </p:cNvPr>
          <p:cNvSpPr txBox="1"/>
          <p:nvPr/>
        </p:nvSpPr>
        <p:spPr>
          <a:xfrm>
            <a:off x="4722814" y="4186535"/>
            <a:ext cx="1295400" cy="461665"/>
          </a:xfrm>
          <a:prstGeom prst="rect">
            <a:avLst/>
          </a:prstGeom>
          <a:noFill/>
        </p:spPr>
        <p:txBody>
          <a:bodyPr wrap="square" rtlCol="0">
            <a:spAutoFit/>
          </a:bodyPr>
          <a:lstStyle/>
          <a:p>
            <a:r>
              <a:rPr lang="en-US" b="1" dirty="0"/>
              <a:t>………..</a:t>
            </a:r>
          </a:p>
        </p:txBody>
      </p:sp>
      <p:sp>
        <p:nvSpPr>
          <p:cNvPr id="11" name="TextBox 10">
            <a:extLst>
              <a:ext uri="{FF2B5EF4-FFF2-40B4-BE49-F238E27FC236}">
                <a16:creationId xmlns:a16="http://schemas.microsoft.com/office/drawing/2014/main" id="{7ECB8717-C085-45BE-B2C8-5E7BD867D460}"/>
              </a:ext>
            </a:extLst>
          </p:cNvPr>
          <p:cNvSpPr txBox="1"/>
          <p:nvPr/>
        </p:nvSpPr>
        <p:spPr>
          <a:xfrm rot="19487968">
            <a:off x="7480634" y="3484743"/>
            <a:ext cx="1295400" cy="461665"/>
          </a:xfrm>
          <a:prstGeom prst="rect">
            <a:avLst/>
          </a:prstGeom>
          <a:noFill/>
        </p:spPr>
        <p:txBody>
          <a:bodyPr wrap="square" rtlCol="0">
            <a:spAutoFit/>
          </a:bodyPr>
          <a:lstStyle/>
          <a:p>
            <a:r>
              <a:rPr lang="en-US" b="1" dirty="0"/>
              <a:t>………..</a:t>
            </a:r>
          </a:p>
        </p:txBody>
      </p:sp>
      <p:sp>
        <p:nvSpPr>
          <p:cNvPr id="13" name="TextBox 12">
            <a:extLst>
              <a:ext uri="{FF2B5EF4-FFF2-40B4-BE49-F238E27FC236}">
                <a16:creationId xmlns:a16="http://schemas.microsoft.com/office/drawing/2014/main" id="{D37D012C-4205-4427-9746-28A92A59BA88}"/>
              </a:ext>
            </a:extLst>
          </p:cNvPr>
          <p:cNvSpPr txBox="1"/>
          <p:nvPr/>
        </p:nvSpPr>
        <p:spPr>
          <a:xfrm>
            <a:off x="4264860" y="2133600"/>
            <a:ext cx="1295400" cy="461665"/>
          </a:xfrm>
          <a:prstGeom prst="rect">
            <a:avLst/>
          </a:prstGeom>
          <a:noFill/>
        </p:spPr>
        <p:txBody>
          <a:bodyPr wrap="square" rtlCol="0">
            <a:spAutoFit/>
          </a:bodyPr>
          <a:lstStyle/>
          <a:p>
            <a:r>
              <a:rPr lang="en-US" b="1" dirty="0"/>
              <a:t>………..</a:t>
            </a:r>
          </a:p>
        </p:txBody>
      </p:sp>
      <p:sp>
        <p:nvSpPr>
          <p:cNvPr id="14" name="TextBox 13">
            <a:extLst>
              <a:ext uri="{FF2B5EF4-FFF2-40B4-BE49-F238E27FC236}">
                <a16:creationId xmlns:a16="http://schemas.microsoft.com/office/drawing/2014/main" id="{0CD84350-DE36-42A6-90FE-B857E095D4CB}"/>
              </a:ext>
            </a:extLst>
          </p:cNvPr>
          <p:cNvSpPr txBox="1"/>
          <p:nvPr/>
        </p:nvSpPr>
        <p:spPr>
          <a:xfrm rot="2390028">
            <a:off x="7497722" y="5167288"/>
            <a:ext cx="1295400" cy="461665"/>
          </a:xfrm>
          <a:prstGeom prst="rect">
            <a:avLst/>
          </a:prstGeom>
          <a:noFill/>
        </p:spPr>
        <p:txBody>
          <a:bodyPr wrap="square" rtlCol="0">
            <a:spAutoFit/>
          </a:bodyPr>
          <a:lstStyle/>
          <a:p>
            <a:r>
              <a:rPr lang="en-US" b="1" dirty="0"/>
              <a:t>………..</a:t>
            </a:r>
          </a:p>
        </p:txBody>
      </p:sp>
    </p:spTree>
    <p:extLst>
      <p:ext uri="{BB962C8B-B14F-4D97-AF65-F5344CB8AC3E}">
        <p14:creationId xmlns:p14="http://schemas.microsoft.com/office/powerpoint/2010/main" val="10957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2000"/>
                                        <p:tgtEl>
                                          <p:spTgt spid="2"/>
                                        </p:tgtEl>
                                      </p:cBhvr>
                                    </p:animEffect>
                                  </p:childTnLst>
                                </p:cTn>
                              </p:par>
                              <p:par>
                                <p:cTn id="14" presetID="16" presetClass="entr" presetSubtype="42" repeatCount="indefinite"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outHorizontal)">
                                      <p:cBhvr>
                                        <p:cTn id="16" dur="2000"/>
                                        <p:tgtEl>
                                          <p:spTgt spid="11"/>
                                        </p:tgtEl>
                                      </p:cBhvr>
                                    </p:animEffect>
                                  </p:childTnLst>
                                </p:cTn>
                              </p:par>
                              <p:par>
                                <p:cTn id="17" presetID="22" presetClass="entr" presetSubtype="8" repeatCount="indefinite"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2000"/>
                                        <p:tgtEl>
                                          <p:spTgt spid="13"/>
                                        </p:tgtEl>
                                      </p:cBhvr>
                                    </p:animEffect>
                                  </p:childTnLst>
                                </p:cTn>
                              </p:par>
                              <p:par>
                                <p:cTn id="20" presetID="16" presetClass="entr" presetSubtype="37" repeatCount="indefinite"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outVertical)">
                                      <p:cBhvr>
                                        <p:cTn id="22" dur="2000"/>
                                        <p:tgtEl>
                                          <p:spTgt spid="14"/>
                                        </p:tgtEl>
                                      </p:cBhvr>
                                    </p:animEffect>
                                  </p:childTnLst>
                                </p:cTn>
                              </p:par>
                              <p:par>
                                <p:cTn id="23" presetID="42"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0"/>
                                        <p:tgtEl>
                                          <p:spTgt spid="15"/>
                                        </p:tgtEl>
                                      </p:cBhvr>
                                    </p:animEffect>
                                    <p:anim calcmode="lin" valueType="num">
                                      <p:cBhvr>
                                        <p:cTn id="26" dur="5000" fill="hold"/>
                                        <p:tgtEl>
                                          <p:spTgt spid="15"/>
                                        </p:tgtEl>
                                        <p:attrNameLst>
                                          <p:attrName>ppt_x</p:attrName>
                                        </p:attrNameLst>
                                      </p:cBhvr>
                                      <p:tavLst>
                                        <p:tav tm="0">
                                          <p:val>
                                            <p:strVal val="#ppt_x"/>
                                          </p:val>
                                        </p:tav>
                                        <p:tav tm="100000">
                                          <p:val>
                                            <p:strVal val="#ppt_x"/>
                                          </p:val>
                                        </p:tav>
                                      </p:tavLst>
                                    </p:anim>
                                    <p:anim calcmode="lin" valueType="num">
                                      <p:cBhvr>
                                        <p:cTn id="27" dur="5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11"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2DBE95BB-5862-41C2-9BF5-331B21731D0D}"/>
              </a:ext>
            </a:extLst>
          </p:cNvPr>
          <p:cNvGrpSpPr/>
          <p:nvPr/>
        </p:nvGrpSpPr>
        <p:grpSpPr>
          <a:xfrm rot="10800000">
            <a:off x="0" y="5929191"/>
            <a:ext cx="12188824" cy="967392"/>
            <a:chOff x="1795639" y="3636056"/>
            <a:chExt cx="8952037" cy="1089751"/>
          </a:xfrm>
        </p:grpSpPr>
        <p:sp>
          <p:nvSpPr>
            <p:cNvPr id="95" name="Freeform 6">
              <a:extLst>
                <a:ext uri="{FF2B5EF4-FFF2-40B4-BE49-F238E27FC236}">
                  <a16:creationId xmlns:a16="http://schemas.microsoft.com/office/drawing/2014/main" id="{F32C6935-3A6D-4D31-8B35-D310DD12A2B6}"/>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96" name="Freeform 8">
              <a:extLst>
                <a:ext uri="{FF2B5EF4-FFF2-40B4-BE49-F238E27FC236}">
                  <a16:creationId xmlns:a16="http://schemas.microsoft.com/office/drawing/2014/main" id="{F3C899FE-A78A-406C-A556-A27D14F94A45}"/>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grpSp>
        <p:nvGrpSpPr>
          <p:cNvPr id="93" name="Group 92"/>
          <p:cNvGrpSpPr/>
          <p:nvPr/>
        </p:nvGrpSpPr>
        <p:grpSpPr>
          <a:xfrm>
            <a:off x="2863435" y="1679555"/>
            <a:ext cx="5821777" cy="4749196"/>
            <a:chOff x="2894012" y="1325661"/>
            <a:chExt cx="5821777" cy="4749196"/>
          </a:xfrm>
        </p:grpSpPr>
        <p:grpSp>
          <p:nvGrpSpPr>
            <p:cNvPr id="87" name="Group 86"/>
            <p:cNvGrpSpPr/>
            <p:nvPr/>
          </p:nvGrpSpPr>
          <p:grpSpPr>
            <a:xfrm>
              <a:off x="2894012" y="1325661"/>
              <a:ext cx="5821777" cy="4749196"/>
              <a:chOff x="2150485" y="1300163"/>
              <a:chExt cx="6572324" cy="5361465"/>
            </a:xfrm>
          </p:grpSpPr>
          <p:sp>
            <p:nvSpPr>
              <p:cNvPr id="18" name="Freeform 5"/>
              <p:cNvSpPr>
                <a:spLocks noEditPoints="1"/>
              </p:cNvSpPr>
              <p:nvPr/>
            </p:nvSpPr>
            <p:spPr bwMode="auto">
              <a:xfrm>
                <a:off x="3834156" y="5669268"/>
                <a:ext cx="709614" cy="687388"/>
              </a:xfrm>
              <a:custGeom>
                <a:avLst/>
                <a:gdLst>
                  <a:gd name="T0" fmla="*/ 111 w 222"/>
                  <a:gd name="T1" fmla="*/ 73 h 215"/>
                  <a:gd name="T2" fmla="*/ 94 w 222"/>
                  <a:gd name="T3" fmla="*/ 89 h 215"/>
                  <a:gd name="T4" fmla="*/ 111 w 222"/>
                  <a:gd name="T5" fmla="*/ 106 h 215"/>
                  <a:gd name="T6" fmla="*/ 127 w 222"/>
                  <a:gd name="T7" fmla="*/ 89 h 215"/>
                  <a:gd name="T8" fmla="*/ 111 w 222"/>
                  <a:gd name="T9" fmla="*/ 73 h 215"/>
                  <a:gd name="T10" fmla="*/ 111 w 222"/>
                  <a:gd name="T11" fmla="*/ 0 h 215"/>
                  <a:gd name="T12" fmla="*/ 0 w 222"/>
                  <a:gd name="T13" fmla="*/ 89 h 215"/>
                  <a:gd name="T14" fmla="*/ 55 w 222"/>
                  <a:gd name="T15" fmla="*/ 166 h 215"/>
                  <a:gd name="T16" fmla="*/ 55 w 222"/>
                  <a:gd name="T17" fmla="*/ 200 h 215"/>
                  <a:gd name="T18" fmla="*/ 69 w 222"/>
                  <a:gd name="T19" fmla="*/ 205 h 215"/>
                  <a:gd name="T20" fmla="*/ 92 w 222"/>
                  <a:gd name="T21" fmla="*/ 177 h 215"/>
                  <a:gd name="T22" fmla="*/ 111 w 222"/>
                  <a:gd name="T23" fmla="*/ 178 h 215"/>
                  <a:gd name="T24" fmla="*/ 222 w 222"/>
                  <a:gd name="T25" fmla="*/ 89 h 215"/>
                  <a:gd name="T26" fmla="*/ 111 w 222"/>
                  <a:gd name="T27" fmla="*/ 0 h 215"/>
                  <a:gd name="T28" fmla="*/ 111 w 222"/>
                  <a:gd name="T29" fmla="*/ 156 h 215"/>
                  <a:gd name="T30" fmla="*/ 22 w 222"/>
                  <a:gd name="T31" fmla="*/ 89 h 215"/>
                  <a:gd name="T32" fmla="*/ 111 w 222"/>
                  <a:gd name="T33" fmla="*/ 22 h 215"/>
                  <a:gd name="T34" fmla="*/ 200 w 222"/>
                  <a:gd name="T35" fmla="*/ 89 h 215"/>
                  <a:gd name="T36" fmla="*/ 111 w 222"/>
                  <a:gd name="T37" fmla="*/ 156 h 215"/>
                  <a:gd name="T38" fmla="*/ 155 w 222"/>
                  <a:gd name="T39" fmla="*/ 73 h 215"/>
                  <a:gd name="T40" fmla="*/ 139 w 222"/>
                  <a:gd name="T41" fmla="*/ 89 h 215"/>
                  <a:gd name="T42" fmla="*/ 155 w 222"/>
                  <a:gd name="T43" fmla="*/ 106 h 215"/>
                  <a:gd name="T44" fmla="*/ 172 w 222"/>
                  <a:gd name="T45" fmla="*/ 89 h 215"/>
                  <a:gd name="T46" fmla="*/ 155 w 222"/>
                  <a:gd name="T47" fmla="*/ 73 h 215"/>
                  <a:gd name="T48" fmla="*/ 66 w 222"/>
                  <a:gd name="T49" fmla="*/ 73 h 215"/>
                  <a:gd name="T50" fmla="*/ 50 w 222"/>
                  <a:gd name="T51" fmla="*/ 89 h 215"/>
                  <a:gd name="T52" fmla="*/ 66 w 222"/>
                  <a:gd name="T53" fmla="*/ 106 h 215"/>
                  <a:gd name="T54" fmla="*/ 83 w 222"/>
                  <a:gd name="T55" fmla="*/ 89 h 215"/>
                  <a:gd name="T56" fmla="*/ 66 w 222"/>
                  <a:gd name="T57"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2" h="215">
                    <a:moveTo>
                      <a:pt x="111" y="73"/>
                    </a:moveTo>
                    <a:cubicBezTo>
                      <a:pt x="102" y="73"/>
                      <a:pt x="94" y="80"/>
                      <a:pt x="94" y="89"/>
                    </a:cubicBezTo>
                    <a:cubicBezTo>
                      <a:pt x="94" y="98"/>
                      <a:pt x="102" y="106"/>
                      <a:pt x="111" y="106"/>
                    </a:cubicBezTo>
                    <a:cubicBezTo>
                      <a:pt x="120" y="106"/>
                      <a:pt x="127" y="98"/>
                      <a:pt x="127" y="89"/>
                    </a:cubicBezTo>
                    <a:cubicBezTo>
                      <a:pt x="127" y="80"/>
                      <a:pt x="120" y="73"/>
                      <a:pt x="111" y="73"/>
                    </a:cubicBezTo>
                    <a:close/>
                    <a:moveTo>
                      <a:pt x="111" y="0"/>
                    </a:moveTo>
                    <a:cubicBezTo>
                      <a:pt x="49" y="0"/>
                      <a:pt x="0" y="40"/>
                      <a:pt x="0" y="89"/>
                    </a:cubicBezTo>
                    <a:cubicBezTo>
                      <a:pt x="0" y="122"/>
                      <a:pt x="22" y="151"/>
                      <a:pt x="55" y="166"/>
                    </a:cubicBezTo>
                    <a:cubicBezTo>
                      <a:pt x="55" y="200"/>
                      <a:pt x="55" y="200"/>
                      <a:pt x="55" y="200"/>
                    </a:cubicBezTo>
                    <a:cubicBezTo>
                      <a:pt x="55" y="213"/>
                      <a:pt x="61" y="215"/>
                      <a:pt x="69" y="205"/>
                    </a:cubicBezTo>
                    <a:cubicBezTo>
                      <a:pt x="92" y="177"/>
                      <a:pt x="92" y="177"/>
                      <a:pt x="92" y="177"/>
                    </a:cubicBezTo>
                    <a:cubicBezTo>
                      <a:pt x="98" y="178"/>
                      <a:pt x="104" y="178"/>
                      <a:pt x="111" y="178"/>
                    </a:cubicBezTo>
                    <a:cubicBezTo>
                      <a:pt x="172" y="178"/>
                      <a:pt x="222" y="138"/>
                      <a:pt x="222" y="89"/>
                    </a:cubicBezTo>
                    <a:cubicBezTo>
                      <a:pt x="222" y="40"/>
                      <a:pt x="172" y="0"/>
                      <a:pt x="111" y="0"/>
                    </a:cubicBezTo>
                    <a:close/>
                    <a:moveTo>
                      <a:pt x="111" y="156"/>
                    </a:moveTo>
                    <a:cubicBezTo>
                      <a:pt x="62" y="156"/>
                      <a:pt x="22" y="126"/>
                      <a:pt x="22" y="89"/>
                    </a:cubicBezTo>
                    <a:cubicBezTo>
                      <a:pt x="22" y="52"/>
                      <a:pt x="62" y="22"/>
                      <a:pt x="111" y="22"/>
                    </a:cubicBezTo>
                    <a:cubicBezTo>
                      <a:pt x="160" y="22"/>
                      <a:pt x="200" y="52"/>
                      <a:pt x="200" y="89"/>
                    </a:cubicBezTo>
                    <a:cubicBezTo>
                      <a:pt x="200" y="126"/>
                      <a:pt x="160" y="156"/>
                      <a:pt x="111" y="156"/>
                    </a:cubicBezTo>
                    <a:close/>
                    <a:moveTo>
                      <a:pt x="155" y="73"/>
                    </a:moveTo>
                    <a:cubicBezTo>
                      <a:pt x="146" y="73"/>
                      <a:pt x="139" y="80"/>
                      <a:pt x="139" y="89"/>
                    </a:cubicBezTo>
                    <a:cubicBezTo>
                      <a:pt x="139" y="98"/>
                      <a:pt x="146" y="106"/>
                      <a:pt x="155" y="106"/>
                    </a:cubicBezTo>
                    <a:cubicBezTo>
                      <a:pt x="164" y="106"/>
                      <a:pt x="172" y="98"/>
                      <a:pt x="172" y="89"/>
                    </a:cubicBezTo>
                    <a:cubicBezTo>
                      <a:pt x="172" y="80"/>
                      <a:pt x="164" y="73"/>
                      <a:pt x="155" y="73"/>
                    </a:cubicBezTo>
                    <a:close/>
                    <a:moveTo>
                      <a:pt x="66" y="73"/>
                    </a:moveTo>
                    <a:cubicBezTo>
                      <a:pt x="57" y="73"/>
                      <a:pt x="50" y="80"/>
                      <a:pt x="50" y="89"/>
                    </a:cubicBezTo>
                    <a:cubicBezTo>
                      <a:pt x="50" y="98"/>
                      <a:pt x="57" y="106"/>
                      <a:pt x="66" y="106"/>
                    </a:cubicBezTo>
                    <a:cubicBezTo>
                      <a:pt x="75" y="106"/>
                      <a:pt x="83" y="98"/>
                      <a:pt x="83" y="89"/>
                    </a:cubicBezTo>
                    <a:cubicBezTo>
                      <a:pt x="83" y="80"/>
                      <a:pt x="75" y="73"/>
                      <a:pt x="66" y="7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3" name="Group 82"/>
              <p:cNvGrpSpPr/>
              <p:nvPr/>
            </p:nvGrpSpPr>
            <p:grpSpPr>
              <a:xfrm>
                <a:off x="6987128" y="4393794"/>
                <a:ext cx="806450" cy="852488"/>
                <a:chOff x="7335838" y="4498975"/>
                <a:chExt cx="806450" cy="852488"/>
              </a:xfrm>
            </p:grpSpPr>
            <p:sp>
              <p:nvSpPr>
                <p:cNvPr id="20" name="Freeform 6"/>
                <p:cNvSpPr>
                  <a:spLocks/>
                </p:cNvSpPr>
                <p:nvPr/>
              </p:nvSpPr>
              <p:spPr bwMode="auto">
                <a:xfrm>
                  <a:off x="7335838" y="4498975"/>
                  <a:ext cx="301625" cy="265113"/>
                </a:xfrm>
                <a:custGeom>
                  <a:avLst/>
                  <a:gdLst>
                    <a:gd name="T0" fmla="*/ 22 w 94"/>
                    <a:gd name="T1" fmla="*/ 80 h 83"/>
                    <a:gd name="T2" fmla="*/ 88 w 94"/>
                    <a:gd name="T3" fmla="*/ 33 h 83"/>
                    <a:gd name="T4" fmla="*/ 93 w 94"/>
                    <a:gd name="T5" fmla="*/ 29 h 83"/>
                    <a:gd name="T6" fmla="*/ 92 w 94"/>
                    <a:gd name="T7" fmla="*/ 23 h 83"/>
                    <a:gd name="T8" fmla="*/ 50 w 94"/>
                    <a:gd name="T9" fmla="*/ 0 h 83"/>
                    <a:gd name="T10" fmla="*/ 0 w 94"/>
                    <a:gd name="T11" fmla="*/ 50 h 83"/>
                    <a:gd name="T12" fmla="*/ 11 w 94"/>
                    <a:gd name="T13" fmla="*/ 81 h 83"/>
                    <a:gd name="T14" fmla="*/ 17 w 94"/>
                    <a:gd name="T15" fmla="*/ 83 h 83"/>
                    <a:gd name="T16" fmla="*/ 22 w 94"/>
                    <a:gd name="T17" fmla="*/ 8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83">
                      <a:moveTo>
                        <a:pt x="22" y="80"/>
                      </a:moveTo>
                      <a:cubicBezTo>
                        <a:pt x="37" y="57"/>
                        <a:pt x="61" y="40"/>
                        <a:pt x="88" y="33"/>
                      </a:cubicBezTo>
                      <a:cubicBezTo>
                        <a:pt x="90" y="33"/>
                        <a:pt x="92" y="31"/>
                        <a:pt x="93" y="29"/>
                      </a:cubicBezTo>
                      <a:cubicBezTo>
                        <a:pt x="94" y="27"/>
                        <a:pt x="94" y="25"/>
                        <a:pt x="92" y="23"/>
                      </a:cubicBezTo>
                      <a:cubicBezTo>
                        <a:pt x="84" y="9"/>
                        <a:pt x="68" y="0"/>
                        <a:pt x="50" y="0"/>
                      </a:cubicBezTo>
                      <a:cubicBezTo>
                        <a:pt x="23" y="0"/>
                        <a:pt x="0" y="22"/>
                        <a:pt x="0" y="50"/>
                      </a:cubicBezTo>
                      <a:cubicBezTo>
                        <a:pt x="0" y="61"/>
                        <a:pt x="4" y="72"/>
                        <a:pt x="11" y="81"/>
                      </a:cubicBezTo>
                      <a:cubicBezTo>
                        <a:pt x="13" y="82"/>
                        <a:pt x="15" y="83"/>
                        <a:pt x="17" y="83"/>
                      </a:cubicBezTo>
                      <a:cubicBezTo>
                        <a:pt x="19" y="83"/>
                        <a:pt x="21" y="82"/>
                        <a:pt x="22"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7840663" y="4498975"/>
                  <a:ext cx="301625" cy="265113"/>
                </a:xfrm>
                <a:custGeom>
                  <a:avLst/>
                  <a:gdLst>
                    <a:gd name="T0" fmla="*/ 44 w 94"/>
                    <a:gd name="T1" fmla="*/ 0 h 83"/>
                    <a:gd name="T2" fmla="*/ 2 w 94"/>
                    <a:gd name="T3" fmla="*/ 23 h 83"/>
                    <a:gd name="T4" fmla="*/ 1 w 94"/>
                    <a:gd name="T5" fmla="*/ 29 h 83"/>
                    <a:gd name="T6" fmla="*/ 6 w 94"/>
                    <a:gd name="T7" fmla="*/ 33 h 83"/>
                    <a:gd name="T8" fmla="*/ 72 w 94"/>
                    <a:gd name="T9" fmla="*/ 80 h 83"/>
                    <a:gd name="T10" fmla="*/ 78 w 94"/>
                    <a:gd name="T11" fmla="*/ 83 h 83"/>
                    <a:gd name="T12" fmla="*/ 83 w 94"/>
                    <a:gd name="T13" fmla="*/ 80 h 83"/>
                    <a:gd name="T14" fmla="*/ 94 w 94"/>
                    <a:gd name="T15" fmla="*/ 50 h 83"/>
                    <a:gd name="T16" fmla="*/ 44 w 94"/>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83">
                      <a:moveTo>
                        <a:pt x="44" y="0"/>
                      </a:moveTo>
                      <a:cubicBezTo>
                        <a:pt x="26" y="0"/>
                        <a:pt x="11" y="9"/>
                        <a:pt x="2" y="23"/>
                      </a:cubicBezTo>
                      <a:cubicBezTo>
                        <a:pt x="1" y="25"/>
                        <a:pt x="0" y="27"/>
                        <a:pt x="1" y="29"/>
                      </a:cubicBezTo>
                      <a:cubicBezTo>
                        <a:pt x="2" y="31"/>
                        <a:pt x="4" y="33"/>
                        <a:pt x="6" y="33"/>
                      </a:cubicBezTo>
                      <a:cubicBezTo>
                        <a:pt x="34" y="40"/>
                        <a:pt x="57" y="57"/>
                        <a:pt x="72" y="80"/>
                      </a:cubicBezTo>
                      <a:cubicBezTo>
                        <a:pt x="74" y="81"/>
                        <a:pt x="76" y="82"/>
                        <a:pt x="78" y="83"/>
                      </a:cubicBezTo>
                      <a:cubicBezTo>
                        <a:pt x="80" y="83"/>
                        <a:pt x="82" y="82"/>
                        <a:pt x="83" y="80"/>
                      </a:cubicBezTo>
                      <a:cubicBezTo>
                        <a:pt x="90" y="72"/>
                        <a:pt x="94" y="61"/>
                        <a:pt x="94" y="50"/>
                      </a:cubicBezTo>
                      <a:cubicBezTo>
                        <a:pt x="94" y="22"/>
                        <a:pt x="71" y="0"/>
                        <a:pt x="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noEditPoints="1"/>
                </p:cNvSpPr>
                <p:nvPr/>
              </p:nvSpPr>
              <p:spPr bwMode="auto">
                <a:xfrm>
                  <a:off x="7391400" y="4635500"/>
                  <a:ext cx="698500" cy="715963"/>
                </a:xfrm>
                <a:custGeom>
                  <a:avLst/>
                  <a:gdLst>
                    <a:gd name="T0" fmla="*/ 219 w 219"/>
                    <a:gd name="T1" fmla="*/ 109 h 224"/>
                    <a:gd name="T2" fmla="*/ 205 w 219"/>
                    <a:gd name="T3" fmla="*/ 56 h 224"/>
                    <a:gd name="T4" fmla="*/ 126 w 219"/>
                    <a:gd name="T5" fmla="*/ 1 h 224"/>
                    <a:gd name="T6" fmla="*/ 109 w 219"/>
                    <a:gd name="T7" fmla="*/ 0 h 224"/>
                    <a:gd name="T8" fmla="*/ 92 w 219"/>
                    <a:gd name="T9" fmla="*/ 1 h 224"/>
                    <a:gd name="T10" fmla="*/ 13 w 219"/>
                    <a:gd name="T11" fmla="*/ 57 h 224"/>
                    <a:gd name="T12" fmla="*/ 0 w 219"/>
                    <a:gd name="T13" fmla="*/ 109 h 224"/>
                    <a:gd name="T14" fmla="*/ 37 w 219"/>
                    <a:gd name="T15" fmla="*/ 191 h 224"/>
                    <a:gd name="T16" fmla="*/ 28 w 219"/>
                    <a:gd name="T17" fmla="*/ 204 h 224"/>
                    <a:gd name="T18" fmla="*/ 30 w 219"/>
                    <a:gd name="T19" fmla="*/ 222 h 224"/>
                    <a:gd name="T20" fmla="*/ 38 w 219"/>
                    <a:gd name="T21" fmla="*/ 224 h 224"/>
                    <a:gd name="T22" fmla="*/ 48 w 219"/>
                    <a:gd name="T23" fmla="*/ 219 h 224"/>
                    <a:gd name="T24" fmla="*/ 57 w 219"/>
                    <a:gd name="T25" fmla="*/ 206 h 224"/>
                    <a:gd name="T26" fmla="*/ 109 w 219"/>
                    <a:gd name="T27" fmla="*/ 219 h 224"/>
                    <a:gd name="T28" fmla="*/ 162 w 219"/>
                    <a:gd name="T29" fmla="*/ 206 h 224"/>
                    <a:gd name="T30" fmla="*/ 171 w 219"/>
                    <a:gd name="T31" fmla="*/ 219 h 224"/>
                    <a:gd name="T32" fmla="*/ 181 w 219"/>
                    <a:gd name="T33" fmla="*/ 224 h 224"/>
                    <a:gd name="T34" fmla="*/ 188 w 219"/>
                    <a:gd name="T35" fmla="*/ 222 h 224"/>
                    <a:gd name="T36" fmla="*/ 191 w 219"/>
                    <a:gd name="T37" fmla="*/ 204 h 224"/>
                    <a:gd name="T38" fmla="*/ 182 w 219"/>
                    <a:gd name="T39" fmla="*/ 191 h 224"/>
                    <a:gd name="T40" fmla="*/ 219 w 219"/>
                    <a:gd name="T41" fmla="*/ 109 h 224"/>
                    <a:gd name="T42" fmla="*/ 109 w 219"/>
                    <a:gd name="T43" fmla="*/ 188 h 224"/>
                    <a:gd name="T44" fmla="*/ 30 w 219"/>
                    <a:gd name="T45" fmla="*/ 109 h 224"/>
                    <a:gd name="T46" fmla="*/ 40 w 219"/>
                    <a:gd name="T47" fmla="*/ 72 h 224"/>
                    <a:gd name="T48" fmla="*/ 97 w 219"/>
                    <a:gd name="T49" fmla="*/ 31 h 224"/>
                    <a:gd name="T50" fmla="*/ 109 w 219"/>
                    <a:gd name="T51" fmla="*/ 30 h 224"/>
                    <a:gd name="T52" fmla="*/ 121 w 219"/>
                    <a:gd name="T53" fmla="*/ 31 h 224"/>
                    <a:gd name="T54" fmla="*/ 179 w 219"/>
                    <a:gd name="T55" fmla="*/ 72 h 224"/>
                    <a:gd name="T56" fmla="*/ 188 w 219"/>
                    <a:gd name="T57" fmla="*/ 109 h 224"/>
                    <a:gd name="T58" fmla="*/ 109 w 219"/>
                    <a:gd name="T59" fmla="*/ 18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24">
                      <a:moveTo>
                        <a:pt x="219" y="109"/>
                      </a:moveTo>
                      <a:cubicBezTo>
                        <a:pt x="219" y="90"/>
                        <a:pt x="214" y="72"/>
                        <a:pt x="205" y="56"/>
                      </a:cubicBezTo>
                      <a:cubicBezTo>
                        <a:pt x="189" y="27"/>
                        <a:pt x="160" y="6"/>
                        <a:pt x="126" y="1"/>
                      </a:cubicBezTo>
                      <a:cubicBezTo>
                        <a:pt x="121" y="0"/>
                        <a:pt x="115" y="0"/>
                        <a:pt x="109" y="0"/>
                      </a:cubicBezTo>
                      <a:cubicBezTo>
                        <a:pt x="104" y="0"/>
                        <a:pt x="98" y="0"/>
                        <a:pt x="92" y="1"/>
                      </a:cubicBezTo>
                      <a:cubicBezTo>
                        <a:pt x="58" y="7"/>
                        <a:pt x="29" y="28"/>
                        <a:pt x="13" y="57"/>
                      </a:cubicBezTo>
                      <a:cubicBezTo>
                        <a:pt x="5" y="72"/>
                        <a:pt x="0" y="90"/>
                        <a:pt x="0" y="109"/>
                      </a:cubicBezTo>
                      <a:cubicBezTo>
                        <a:pt x="0" y="142"/>
                        <a:pt x="14" y="171"/>
                        <a:pt x="37" y="191"/>
                      </a:cubicBezTo>
                      <a:cubicBezTo>
                        <a:pt x="28" y="204"/>
                        <a:pt x="28" y="204"/>
                        <a:pt x="28" y="204"/>
                      </a:cubicBezTo>
                      <a:cubicBezTo>
                        <a:pt x="24" y="210"/>
                        <a:pt x="25" y="218"/>
                        <a:pt x="30" y="222"/>
                      </a:cubicBezTo>
                      <a:cubicBezTo>
                        <a:pt x="33" y="223"/>
                        <a:pt x="35" y="224"/>
                        <a:pt x="38" y="224"/>
                      </a:cubicBezTo>
                      <a:cubicBezTo>
                        <a:pt x="42" y="224"/>
                        <a:pt x="45" y="222"/>
                        <a:pt x="48" y="219"/>
                      </a:cubicBezTo>
                      <a:cubicBezTo>
                        <a:pt x="57" y="206"/>
                        <a:pt x="57" y="206"/>
                        <a:pt x="57" y="206"/>
                      </a:cubicBezTo>
                      <a:cubicBezTo>
                        <a:pt x="73" y="214"/>
                        <a:pt x="90" y="219"/>
                        <a:pt x="109" y="219"/>
                      </a:cubicBezTo>
                      <a:cubicBezTo>
                        <a:pt x="128" y="219"/>
                        <a:pt x="146" y="214"/>
                        <a:pt x="162" y="206"/>
                      </a:cubicBezTo>
                      <a:cubicBezTo>
                        <a:pt x="171" y="219"/>
                        <a:pt x="171" y="219"/>
                        <a:pt x="171" y="219"/>
                      </a:cubicBezTo>
                      <a:cubicBezTo>
                        <a:pt x="173" y="222"/>
                        <a:pt x="177" y="224"/>
                        <a:pt x="181" y="224"/>
                      </a:cubicBezTo>
                      <a:cubicBezTo>
                        <a:pt x="184" y="224"/>
                        <a:pt x="186" y="223"/>
                        <a:pt x="188" y="222"/>
                      </a:cubicBezTo>
                      <a:cubicBezTo>
                        <a:pt x="194" y="218"/>
                        <a:pt x="195" y="210"/>
                        <a:pt x="191" y="204"/>
                      </a:cubicBezTo>
                      <a:cubicBezTo>
                        <a:pt x="182" y="191"/>
                        <a:pt x="182" y="191"/>
                        <a:pt x="182" y="191"/>
                      </a:cubicBezTo>
                      <a:cubicBezTo>
                        <a:pt x="205" y="171"/>
                        <a:pt x="219" y="142"/>
                        <a:pt x="219" y="109"/>
                      </a:cubicBezTo>
                      <a:close/>
                      <a:moveTo>
                        <a:pt x="109" y="188"/>
                      </a:moveTo>
                      <a:cubicBezTo>
                        <a:pt x="66" y="188"/>
                        <a:pt x="30" y="153"/>
                        <a:pt x="30" y="109"/>
                      </a:cubicBezTo>
                      <a:cubicBezTo>
                        <a:pt x="30" y="96"/>
                        <a:pt x="34" y="83"/>
                        <a:pt x="40" y="72"/>
                      </a:cubicBezTo>
                      <a:cubicBezTo>
                        <a:pt x="51" y="51"/>
                        <a:pt x="73" y="35"/>
                        <a:pt x="97" y="31"/>
                      </a:cubicBezTo>
                      <a:cubicBezTo>
                        <a:pt x="101" y="31"/>
                        <a:pt x="105" y="30"/>
                        <a:pt x="109" y="30"/>
                      </a:cubicBezTo>
                      <a:cubicBezTo>
                        <a:pt x="113" y="30"/>
                        <a:pt x="117" y="31"/>
                        <a:pt x="121" y="31"/>
                      </a:cubicBezTo>
                      <a:cubicBezTo>
                        <a:pt x="146" y="35"/>
                        <a:pt x="167" y="50"/>
                        <a:pt x="179" y="72"/>
                      </a:cubicBezTo>
                      <a:cubicBezTo>
                        <a:pt x="185" y="83"/>
                        <a:pt x="188" y="96"/>
                        <a:pt x="188" y="109"/>
                      </a:cubicBezTo>
                      <a:cubicBezTo>
                        <a:pt x="188" y="153"/>
                        <a:pt x="153" y="188"/>
                        <a:pt x="109" y="1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9"/>
                <p:cNvSpPr>
                  <a:spLocks/>
                </p:cNvSpPr>
                <p:nvPr/>
              </p:nvSpPr>
              <p:spPr bwMode="auto">
                <a:xfrm>
                  <a:off x="7694613" y="4805363"/>
                  <a:ext cx="204788" cy="290513"/>
                </a:xfrm>
                <a:custGeom>
                  <a:avLst/>
                  <a:gdLst>
                    <a:gd name="T0" fmla="*/ 59 w 64"/>
                    <a:gd name="T1" fmla="*/ 75 h 91"/>
                    <a:gd name="T2" fmla="*/ 29 w 64"/>
                    <a:gd name="T3" fmla="*/ 56 h 91"/>
                    <a:gd name="T4" fmla="*/ 23 w 64"/>
                    <a:gd name="T5" fmla="*/ 48 h 91"/>
                    <a:gd name="T6" fmla="*/ 25 w 64"/>
                    <a:gd name="T7" fmla="*/ 10 h 91"/>
                    <a:gd name="T8" fmla="*/ 16 w 64"/>
                    <a:gd name="T9" fmla="*/ 1 h 91"/>
                    <a:gd name="T10" fmla="*/ 7 w 64"/>
                    <a:gd name="T11" fmla="*/ 9 h 91"/>
                    <a:gd name="T12" fmla="*/ 6 w 64"/>
                    <a:gd name="T13" fmla="*/ 47 h 91"/>
                    <a:gd name="T14" fmla="*/ 0 w 64"/>
                    <a:gd name="T15" fmla="*/ 59 h 91"/>
                    <a:gd name="T16" fmla="*/ 14 w 64"/>
                    <a:gd name="T17" fmla="*/ 73 h 91"/>
                    <a:gd name="T18" fmla="*/ 21 w 64"/>
                    <a:gd name="T19" fmla="*/ 72 h 91"/>
                    <a:gd name="T20" fmla="*/ 50 w 64"/>
                    <a:gd name="T21" fmla="*/ 90 h 91"/>
                    <a:gd name="T22" fmla="*/ 54 w 64"/>
                    <a:gd name="T23" fmla="*/ 91 h 91"/>
                    <a:gd name="T24" fmla="*/ 62 w 64"/>
                    <a:gd name="T25" fmla="*/ 87 h 91"/>
                    <a:gd name="T26" fmla="*/ 59 w 64"/>
                    <a:gd name="T27" fmla="*/ 7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91">
                      <a:moveTo>
                        <a:pt x="59" y="75"/>
                      </a:moveTo>
                      <a:cubicBezTo>
                        <a:pt x="29" y="56"/>
                        <a:pt x="29" y="56"/>
                        <a:pt x="29" y="56"/>
                      </a:cubicBezTo>
                      <a:cubicBezTo>
                        <a:pt x="28" y="53"/>
                        <a:pt x="26" y="50"/>
                        <a:pt x="23" y="48"/>
                      </a:cubicBezTo>
                      <a:cubicBezTo>
                        <a:pt x="25" y="10"/>
                        <a:pt x="25" y="10"/>
                        <a:pt x="25" y="10"/>
                      </a:cubicBezTo>
                      <a:cubicBezTo>
                        <a:pt x="25" y="5"/>
                        <a:pt x="21" y="1"/>
                        <a:pt x="16" y="1"/>
                      </a:cubicBezTo>
                      <a:cubicBezTo>
                        <a:pt x="12" y="0"/>
                        <a:pt x="7" y="4"/>
                        <a:pt x="7" y="9"/>
                      </a:cubicBezTo>
                      <a:cubicBezTo>
                        <a:pt x="6" y="47"/>
                        <a:pt x="6" y="47"/>
                        <a:pt x="6" y="47"/>
                      </a:cubicBezTo>
                      <a:cubicBezTo>
                        <a:pt x="2" y="50"/>
                        <a:pt x="0" y="54"/>
                        <a:pt x="0" y="59"/>
                      </a:cubicBezTo>
                      <a:cubicBezTo>
                        <a:pt x="0" y="67"/>
                        <a:pt x="6" y="73"/>
                        <a:pt x="14" y="73"/>
                      </a:cubicBezTo>
                      <a:cubicBezTo>
                        <a:pt x="17" y="73"/>
                        <a:pt x="19" y="73"/>
                        <a:pt x="21" y="72"/>
                      </a:cubicBezTo>
                      <a:cubicBezTo>
                        <a:pt x="50" y="90"/>
                        <a:pt x="50" y="90"/>
                        <a:pt x="50" y="90"/>
                      </a:cubicBezTo>
                      <a:cubicBezTo>
                        <a:pt x="51" y="91"/>
                        <a:pt x="53" y="91"/>
                        <a:pt x="54" y="91"/>
                      </a:cubicBezTo>
                      <a:cubicBezTo>
                        <a:pt x="57" y="91"/>
                        <a:pt x="60" y="90"/>
                        <a:pt x="62" y="87"/>
                      </a:cubicBezTo>
                      <a:cubicBezTo>
                        <a:pt x="64" y="83"/>
                        <a:pt x="63" y="77"/>
                        <a:pt x="59"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Freeform 10"/>
              <p:cNvSpPr>
                <a:spLocks/>
              </p:cNvSpPr>
              <p:nvPr/>
            </p:nvSpPr>
            <p:spPr bwMode="auto">
              <a:xfrm>
                <a:off x="2633664" y="3431273"/>
                <a:ext cx="533400" cy="671513"/>
              </a:xfrm>
              <a:custGeom>
                <a:avLst/>
                <a:gdLst>
                  <a:gd name="T0" fmla="*/ 28 w 167"/>
                  <a:gd name="T1" fmla="*/ 171 h 210"/>
                  <a:gd name="T2" fmla="*/ 160 w 167"/>
                  <a:gd name="T3" fmla="*/ 171 h 210"/>
                  <a:gd name="T4" fmla="*/ 167 w 167"/>
                  <a:gd name="T5" fmla="*/ 163 h 210"/>
                  <a:gd name="T6" fmla="*/ 167 w 167"/>
                  <a:gd name="T7" fmla="*/ 23 h 210"/>
                  <a:gd name="T8" fmla="*/ 144 w 167"/>
                  <a:gd name="T9" fmla="*/ 0 h 210"/>
                  <a:gd name="T10" fmla="*/ 23 w 167"/>
                  <a:gd name="T11" fmla="*/ 0 h 210"/>
                  <a:gd name="T12" fmla="*/ 0 w 167"/>
                  <a:gd name="T13" fmla="*/ 23 h 210"/>
                  <a:gd name="T14" fmla="*/ 0 w 167"/>
                  <a:gd name="T15" fmla="*/ 182 h 210"/>
                  <a:gd name="T16" fmla="*/ 28 w 167"/>
                  <a:gd name="T17" fmla="*/ 210 h 210"/>
                  <a:gd name="T18" fmla="*/ 160 w 167"/>
                  <a:gd name="T19" fmla="*/ 210 h 210"/>
                  <a:gd name="T20" fmla="*/ 167 w 167"/>
                  <a:gd name="T21" fmla="*/ 203 h 210"/>
                  <a:gd name="T22" fmla="*/ 167 w 167"/>
                  <a:gd name="T23" fmla="*/ 199 h 210"/>
                  <a:gd name="T24" fmla="*/ 160 w 167"/>
                  <a:gd name="T25" fmla="*/ 191 h 210"/>
                  <a:gd name="T26" fmla="*/ 28 w 167"/>
                  <a:gd name="T27" fmla="*/ 191 h 210"/>
                  <a:gd name="T28" fmla="*/ 19 w 167"/>
                  <a:gd name="T29" fmla="*/ 182 h 210"/>
                  <a:gd name="T30" fmla="*/ 19 w 167"/>
                  <a:gd name="T31" fmla="*/ 180 h 210"/>
                  <a:gd name="T32" fmla="*/ 28 w 167"/>
                  <a:gd name="T33" fmla="*/ 17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210">
                    <a:moveTo>
                      <a:pt x="28" y="171"/>
                    </a:moveTo>
                    <a:cubicBezTo>
                      <a:pt x="160" y="171"/>
                      <a:pt x="160" y="171"/>
                      <a:pt x="160" y="171"/>
                    </a:cubicBezTo>
                    <a:cubicBezTo>
                      <a:pt x="164" y="171"/>
                      <a:pt x="167" y="168"/>
                      <a:pt x="167" y="163"/>
                    </a:cubicBezTo>
                    <a:cubicBezTo>
                      <a:pt x="167" y="23"/>
                      <a:pt x="167" y="23"/>
                      <a:pt x="167" y="23"/>
                    </a:cubicBezTo>
                    <a:cubicBezTo>
                      <a:pt x="167" y="10"/>
                      <a:pt x="157" y="0"/>
                      <a:pt x="144" y="0"/>
                    </a:cubicBezTo>
                    <a:cubicBezTo>
                      <a:pt x="23" y="0"/>
                      <a:pt x="23" y="0"/>
                      <a:pt x="23" y="0"/>
                    </a:cubicBezTo>
                    <a:cubicBezTo>
                      <a:pt x="10" y="0"/>
                      <a:pt x="0" y="10"/>
                      <a:pt x="0" y="23"/>
                    </a:cubicBezTo>
                    <a:cubicBezTo>
                      <a:pt x="0" y="182"/>
                      <a:pt x="0" y="182"/>
                      <a:pt x="0" y="182"/>
                    </a:cubicBezTo>
                    <a:cubicBezTo>
                      <a:pt x="0" y="198"/>
                      <a:pt x="13" y="210"/>
                      <a:pt x="28" y="210"/>
                    </a:cubicBezTo>
                    <a:cubicBezTo>
                      <a:pt x="160" y="210"/>
                      <a:pt x="160" y="210"/>
                      <a:pt x="160" y="210"/>
                    </a:cubicBezTo>
                    <a:cubicBezTo>
                      <a:pt x="164" y="210"/>
                      <a:pt x="167" y="207"/>
                      <a:pt x="167" y="203"/>
                    </a:cubicBezTo>
                    <a:cubicBezTo>
                      <a:pt x="167" y="199"/>
                      <a:pt x="167" y="199"/>
                      <a:pt x="167" y="199"/>
                    </a:cubicBezTo>
                    <a:cubicBezTo>
                      <a:pt x="167" y="194"/>
                      <a:pt x="164" y="191"/>
                      <a:pt x="160" y="191"/>
                    </a:cubicBezTo>
                    <a:cubicBezTo>
                      <a:pt x="28" y="191"/>
                      <a:pt x="28" y="191"/>
                      <a:pt x="28" y="191"/>
                    </a:cubicBezTo>
                    <a:cubicBezTo>
                      <a:pt x="23" y="191"/>
                      <a:pt x="19" y="187"/>
                      <a:pt x="19" y="182"/>
                    </a:cubicBezTo>
                    <a:cubicBezTo>
                      <a:pt x="19" y="180"/>
                      <a:pt x="19" y="180"/>
                      <a:pt x="19" y="180"/>
                    </a:cubicBezTo>
                    <a:cubicBezTo>
                      <a:pt x="19" y="175"/>
                      <a:pt x="23" y="171"/>
                      <a:pt x="28" y="1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p:cNvSpPr>
                <a:spLocks/>
              </p:cNvSpPr>
              <p:nvPr/>
            </p:nvSpPr>
            <p:spPr bwMode="auto">
              <a:xfrm>
                <a:off x="4073524" y="3273110"/>
                <a:ext cx="1211263" cy="784225"/>
              </a:xfrm>
              <a:custGeom>
                <a:avLst/>
                <a:gdLst>
                  <a:gd name="T0" fmla="*/ 324 w 379"/>
                  <a:gd name="T1" fmla="*/ 114 h 245"/>
                  <a:gd name="T2" fmla="*/ 325 w 379"/>
                  <a:gd name="T3" fmla="*/ 104 h 245"/>
                  <a:gd name="T4" fmla="*/ 266 w 379"/>
                  <a:gd name="T5" fmla="*/ 46 h 245"/>
                  <a:gd name="T6" fmla="*/ 246 w 379"/>
                  <a:gd name="T7" fmla="*/ 49 h 245"/>
                  <a:gd name="T8" fmla="*/ 156 w 379"/>
                  <a:gd name="T9" fmla="*/ 0 h 245"/>
                  <a:gd name="T10" fmla="*/ 49 w 379"/>
                  <a:gd name="T11" fmla="*/ 107 h 245"/>
                  <a:gd name="T12" fmla="*/ 50 w 379"/>
                  <a:gd name="T13" fmla="*/ 115 h 245"/>
                  <a:gd name="T14" fmla="*/ 0 w 379"/>
                  <a:gd name="T15" fmla="*/ 179 h 245"/>
                  <a:gd name="T16" fmla="*/ 66 w 379"/>
                  <a:gd name="T17" fmla="*/ 245 h 245"/>
                  <a:gd name="T18" fmla="*/ 313 w 379"/>
                  <a:gd name="T19" fmla="*/ 245 h 245"/>
                  <a:gd name="T20" fmla="*/ 379 w 379"/>
                  <a:gd name="T21" fmla="*/ 179 h 245"/>
                  <a:gd name="T22" fmla="*/ 324 w 379"/>
                  <a:gd name="T23" fmla="*/ 1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245">
                    <a:moveTo>
                      <a:pt x="324" y="114"/>
                    </a:moveTo>
                    <a:cubicBezTo>
                      <a:pt x="324" y="111"/>
                      <a:pt x="325" y="108"/>
                      <a:pt x="325" y="104"/>
                    </a:cubicBezTo>
                    <a:cubicBezTo>
                      <a:pt x="325" y="72"/>
                      <a:pt x="299" y="46"/>
                      <a:pt x="266" y="46"/>
                    </a:cubicBezTo>
                    <a:cubicBezTo>
                      <a:pt x="259" y="46"/>
                      <a:pt x="253" y="47"/>
                      <a:pt x="246" y="49"/>
                    </a:cubicBezTo>
                    <a:cubicBezTo>
                      <a:pt x="227" y="20"/>
                      <a:pt x="194" y="0"/>
                      <a:pt x="156" y="0"/>
                    </a:cubicBezTo>
                    <a:cubicBezTo>
                      <a:pt x="97" y="0"/>
                      <a:pt x="49" y="48"/>
                      <a:pt x="49" y="107"/>
                    </a:cubicBezTo>
                    <a:cubicBezTo>
                      <a:pt x="49" y="110"/>
                      <a:pt x="50" y="113"/>
                      <a:pt x="50" y="115"/>
                    </a:cubicBezTo>
                    <a:cubicBezTo>
                      <a:pt x="21" y="122"/>
                      <a:pt x="0" y="148"/>
                      <a:pt x="0" y="179"/>
                    </a:cubicBezTo>
                    <a:cubicBezTo>
                      <a:pt x="0" y="215"/>
                      <a:pt x="30" y="245"/>
                      <a:pt x="66" y="245"/>
                    </a:cubicBezTo>
                    <a:cubicBezTo>
                      <a:pt x="313" y="245"/>
                      <a:pt x="313" y="245"/>
                      <a:pt x="313" y="245"/>
                    </a:cubicBezTo>
                    <a:cubicBezTo>
                      <a:pt x="349" y="245"/>
                      <a:pt x="379" y="215"/>
                      <a:pt x="379" y="179"/>
                    </a:cubicBezTo>
                    <a:cubicBezTo>
                      <a:pt x="379" y="146"/>
                      <a:pt x="355" y="120"/>
                      <a:pt x="324"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8" name="Group 77"/>
              <p:cNvGrpSpPr/>
              <p:nvPr/>
            </p:nvGrpSpPr>
            <p:grpSpPr>
              <a:xfrm>
                <a:off x="7137940" y="2421271"/>
                <a:ext cx="881063" cy="617538"/>
                <a:chOff x="7138988" y="2276475"/>
                <a:chExt cx="881063" cy="617538"/>
              </a:xfrm>
            </p:grpSpPr>
            <p:sp>
              <p:nvSpPr>
                <p:cNvPr id="39" name="Freeform 12"/>
                <p:cNvSpPr>
                  <a:spLocks/>
                </p:cNvSpPr>
                <p:nvPr/>
              </p:nvSpPr>
              <p:spPr bwMode="auto">
                <a:xfrm>
                  <a:off x="7183438" y="2276475"/>
                  <a:ext cx="792163" cy="304800"/>
                </a:xfrm>
                <a:custGeom>
                  <a:avLst/>
                  <a:gdLst>
                    <a:gd name="T0" fmla="*/ 8 w 248"/>
                    <a:gd name="T1" fmla="*/ 12 h 95"/>
                    <a:gd name="T2" fmla="*/ 107 w 248"/>
                    <a:gd name="T3" fmla="*/ 90 h 95"/>
                    <a:gd name="T4" fmla="*/ 124 w 248"/>
                    <a:gd name="T5" fmla="*/ 95 h 95"/>
                    <a:gd name="T6" fmla="*/ 141 w 248"/>
                    <a:gd name="T7" fmla="*/ 90 h 95"/>
                    <a:gd name="T8" fmla="*/ 240 w 248"/>
                    <a:gd name="T9" fmla="*/ 12 h 95"/>
                    <a:gd name="T10" fmla="*/ 236 w 248"/>
                    <a:gd name="T11" fmla="*/ 0 h 95"/>
                    <a:gd name="T12" fmla="*/ 124 w 248"/>
                    <a:gd name="T13" fmla="*/ 0 h 95"/>
                    <a:gd name="T14" fmla="*/ 12 w 248"/>
                    <a:gd name="T15" fmla="*/ 0 h 95"/>
                    <a:gd name="T16" fmla="*/ 8 w 248"/>
                    <a:gd name="T17" fmla="*/ 1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95">
                      <a:moveTo>
                        <a:pt x="8" y="12"/>
                      </a:moveTo>
                      <a:cubicBezTo>
                        <a:pt x="107" y="90"/>
                        <a:pt x="107" y="90"/>
                        <a:pt x="107" y="90"/>
                      </a:cubicBezTo>
                      <a:cubicBezTo>
                        <a:pt x="112" y="94"/>
                        <a:pt x="118" y="95"/>
                        <a:pt x="124" y="95"/>
                      </a:cubicBezTo>
                      <a:cubicBezTo>
                        <a:pt x="130" y="95"/>
                        <a:pt x="136" y="94"/>
                        <a:pt x="141" y="90"/>
                      </a:cubicBezTo>
                      <a:cubicBezTo>
                        <a:pt x="240" y="12"/>
                        <a:pt x="240" y="12"/>
                        <a:pt x="240" y="12"/>
                      </a:cubicBezTo>
                      <a:cubicBezTo>
                        <a:pt x="248" y="5"/>
                        <a:pt x="246" y="0"/>
                        <a:pt x="236" y="0"/>
                      </a:cubicBezTo>
                      <a:cubicBezTo>
                        <a:pt x="124" y="0"/>
                        <a:pt x="124" y="0"/>
                        <a:pt x="124" y="0"/>
                      </a:cubicBezTo>
                      <a:cubicBezTo>
                        <a:pt x="12" y="0"/>
                        <a:pt x="12" y="0"/>
                        <a:pt x="12" y="0"/>
                      </a:cubicBezTo>
                      <a:cubicBezTo>
                        <a:pt x="2" y="0"/>
                        <a:pt x="0" y="5"/>
                        <a:pt x="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3"/>
                <p:cNvSpPr>
                  <a:spLocks/>
                </p:cNvSpPr>
                <p:nvPr/>
              </p:nvSpPr>
              <p:spPr bwMode="auto">
                <a:xfrm>
                  <a:off x="7138988" y="2360613"/>
                  <a:ext cx="881063" cy="533400"/>
                </a:xfrm>
                <a:custGeom>
                  <a:avLst/>
                  <a:gdLst>
                    <a:gd name="T0" fmla="*/ 261 w 276"/>
                    <a:gd name="T1" fmla="*/ 6 h 167"/>
                    <a:gd name="T2" fmla="*/ 153 w 276"/>
                    <a:gd name="T3" fmla="*/ 89 h 167"/>
                    <a:gd name="T4" fmla="*/ 138 w 276"/>
                    <a:gd name="T5" fmla="*/ 93 h 167"/>
                    <a:gd name="T6" fmla="*/ 123 w 276"/>
                    <a:gd name="T7" fmla="*/ 89 h 167"/>
                    <a:gd name="T8" fmla="*/ 15 w 276"/>
                    <a:gd name="T9" fmla="*/ 6 h 167"/>
                    <a:gd name="T10" fmla="*/ 0 w 276"/>
                    <a:gd name="T11" fmla="*/ 14 h 167"/>
                    <a:gd name="T12" fmla="*/ 0 w 276"/>
                    <a:gd name="T13" fmla="*/ 149 h 167"/>
                    <a:gd name="T14" fmla="*/ 18 w 276"/>
                    <a:gd name="T15" fmla="*/ 167 h 167"/>
                    <a:gd name="T16" fmla="*/ 138 w 276"/>
                    <a:gd name="T17" fmla="*/ 167 h 167"/>
                    <a:gd name="T18" fmla="*/ 257 w 276"/>
                    <a:gd name="T19" fmla="*/ 167 h 167"/>
                    <a:gd name="T20" fmla="*/ 276 w 276"/>
                    <a:gd name="T21" fmla="*/ 149 h 167"/>
                    <a:gd name="T22" fmla="*/ 276 w 276"/>
                    <a:gd name="T23" fmla="*/ 14 h 167"/>
                    <a:gd name="T24" fmla="*/ 261 w 276"/>
                    <a:gd name="T25" fmla="*/ 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167">
                      <a:moveTo>
                        <a:pt x="261" y="6"/>
                      </a:moveTo>
                      <a:cubicBezTo>
                        <a:pt x="153" y="89"/>
                        <a:pt x="153" y="89"/>
                        <a:pt x="153" y="89"/>
                      </a:cubicBezTo>
                      <a:cubicBezTo>
                        <a:pt x="149" y="92"/>
                        <a:pt x="143" y="93"/>
                        <a:pt x="138" y="93"/>
                      </a:cubicBezTo>
                      <a:cubicBezTo>
                        <a:pt x="133" y="93"/>
                        <a:pt x="127" y="92"/>
                        <a:pt x="123" y="89"/>
                      </a:cubicBezTo>
                      <a:cubicBezTo>
                        <a:pt x="15" y="6"/>
                        <a:pt x="15" y="6"/>
                        <a:pt x="15" y="6"/>
                      </a:cubicBezTo>
                      <a:cubicBezTo>
                        <a:pt x="7" y="0"/>
                        <a:pt x="0" y="3"/>
                        <a:pt x="0" y="14"/>
                      </a:cubicBezTo>
                      <a:cubicBezTo>
                        <a:pt x="0" y="149"/>
                        <a:pt x="0" y="149"/>
                        <a:pt x="0" y="149"/>
                      </a:cubicBezTo>
                      <a:cubicBezTo>
                        <a:pt x="0" y="159"/>
                        <a:pt x="8" y="167"/>
                        <a:pt x="18" y="167"/>
                      </a:cubicBezTo>
                      <a:cubicBezTo>
                        <a:pt x="138" y="167"/>
                        <a:pt x="138" y="167"/>
                        <a:pt x="138" y="167"/>
                      </a:cubicBezTo>
                      <a:cubicBezTo>
                        <a:pt x="257" y="167"/>
                        <a:pt x="257" y="167"/>
                        <a:pt x="257" y="167"/>
                      </a:cubicBezTo>
                      <a:cubicBezTo>
                        <a:pt x="267" y="167"/>
                        <a:pt x="276" y="159"/>
                        <a:pt x="276" y="149"/>
                      </a:cubicBezTo>
                      <a:cubicBezTo>
                        <a:pt x="276" y="14"/>
                        <a:pt x="276" y="14"/>
                        <a:pt x="276" y="14"/>
                      </a:cubicBezTo>
                      <a:cubicBezTo>
                        <a:pt x="276" y="3"/>
                        <a:pt x="269" y="0"/>
                        <a:pt x="26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8035925" y="3513138"/>
                <a:ext cx="533400" cy="534988"/>
                <a:chOff x="8035925" y="3513138"/>
                <a:chExt cx="533400" cy="534988"/>
              </a:xfrm>
            </p:grpSpPr>
            <p:sp>
              <p:nvSpPr>
                <p:cNvPr id="41" name="Freeform 14"/>
                <p:cNvSpPr>
                  <a:spLocks/>
                </p:cNvSpPr>
                <p:nvPr/>
              </p:nvSpPr>
              <p:spPr bwMode="auto">
                <a:xfrm>
                  <a:off x="8035925" y="3811588"/>
                  <a:ext cx="533400" cy="236538"/>
                </a:xfrm>
                <a:custGeom>
                  <a:avLst/>
                  <a:gdLst>
                    <a:gd name="T0" fmla="*/ 154 w 167"/>
                    <a:gd name="T1" fmla="*/ 0 h 74"/>
                    <a:gd name="T2" fmla="*/ 140 w 167"/>
                    <a:gd name="T3" fmla="*/ 13 h 74"/>
                    <a:gd name="T4" fmla="*/ 140 w 167"/>
                    <a:gd name="T5" fmla="*/ 47 h 74"/>
                    <a:gd name="T6" fmla="*/ 27 w 167"/>
                    <a:gd name="T7" fmla="*/ 47 h 74"/>
                    <a:gd name="T8" fmla="*/ 27 w 167"/>
                    <a:gd name="T9" fmla="*/ 13 h 74"/>
                    <a:gd name="T10" fmla="*/ 14 w 167"/>
                    <a:gd name="T11" fmla="*/ 0 h 74"/>
                    <a:gd name="T12" fmla="*/ 0 w 167"/>
                    <a:gd name="T13" fmla="*/ 13 h 74"/>
                    <a:gd name="T14" fmla="*/ 0 w 167"/>
                    <a:gd name="T15" fmla="*/ 61 h 74"/>
                    <a:gd name="T16" fmla="*/ 14 w 167"/>
                    <a:gd name="T17" fmla="*/ 74 h 74"/>
                    <a:gd name="T18" fmla="*/ 154 w 167"/>
                    <a:gd name="T19" fmla="*/ 74 h 74"/>
                    <a:gd name="T20" fmla="*/ 167 w 167"/>
                    <a:gd name="T21" fmla="*/ 61 h 74"/>
                    <a:gd name="T22" fmla="*/ 167 w 167"/>
                    <a:gd name="T23" fmla="*/ 13 h 74"/>
                    <a:gd name="T24" fmla="*/ 154 w 167"/>
                    <a:gd name="T2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74">
                      <a:moveTo>
                        <a:pt x="154" y="0"/>
                      </a:moveTo>
                      <a:cubicBezTo>
                        <a:pt x="146" y="0"/>
                        <a:pt x="140" y="6"/>
                        <a:pt x="140" y="13"/>
                      </a:cubicBezTo>
                      <a:cubicBezTo>
                        <a:pt x="140" y="47"/>
                        <a:pt x="140" y="47"/>
                        <a:pt x="140" y="47"/>
                      </a:cubicBezTo>
                      <a:cubicBezTo>
                        <a:pt x="27" y="47"/>
                        <a:pt x="27" y="47"/>
                        <a:pt x="27" y="47"/>
                      </a:cubicBezTo>
                      <a:cubicBezTo>
                        <a:pt x="27" y="13"/>
                        <a:pt x="27" y="13"/>
                        <a:pt x="27" y="13"/>
                      </a:cubicBezTo>
                      <a:cubicBezTo>
                        <a:pt x="27" y="6"/>
                        <a:pt x="21" y="0"/>
                        <a:pt x="14" y="0"/>
                      </a:cubicBezTo>
                      <a:cubicBezTo>
                        <a:pt x="6" y="0"/>
                        <a:pt x="0" y="6"/>
                        <a:pt x="0" y="13"/>
                      </a:cubicBezTo>
                      <a:cubicBezTo>
                        <a:pt x="0" y="61"/>
                        <a:pt x="0" y="61"/>
                        <a:pt x="0" y="61"/>
                      </a:cubicBezTo>
                      <a:cubicBezTo>
                        <a:pt x="0" y="68"/>
                        <a:pt x="6" y="74"/>
                        <a:pt x="14" y="74"/>
                      </a:cubicBezTo>
                      <a:cubicBezTo>
                        <a:pt x="154" y="74"/>
                        <a:pt x="154" y="74"/>
                        <a:pt x="154" y="74"/>
                      </a:cubicBezTo>
                      <a:cubicBezTo>
                        <a:pt x="161" y="74"/>
                        <a:pt x="167" y="68"/>
                        <a:pt x="167" y="61"/>
                      </a:cubicBezTo>
                      <a:cubicBezTo>
                        <a:pt x="167" y="13"/>
                        <a:pt x="167" y="13"/>
                        <a:pt x="167" y="13"/>
                      </a:cubicBezTo>
                      <a:cubicBezTo>
                        <a:pt x="167" y="6"/>
                        <a:pt x="161" y="0"/>
                        <a:pt x="15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5"/>
                <p:cNvSpPr>
                  <a:spLocks/>
                </p:cNvSpPr>
                <p:nvPr/>
              </p:nvSpPr>
              <p:spPr bwMode="auto">
                <a:xfrm>
                  <a:off x="8135938" y="3513138"/>
                  <a:ext cx="334963" cy="352425"/>
                </a:xfrm>
                <a:custGeom>
                  <a:avLst/>
                  <a:gdLst>
                    <a:gd name="T0" fmla="*/ 81 w 105"/>
                    <a:gd name="T1" fmla="*/ 49 h 110"/>
                    <a:gd name="T2" fmla="*/ 66 w 105"/>
                    <a:gd name="T3" fmla="*/ 63 h 110"/>
                    <a:gd name="T4" fmla="*/ 66 w 105"/>
                    <a:gd name="T5" fmla="*/ 14 h 110"/>
                    <a:gd name="T6" fmla="*/ 53 w 105"/>
                    <a:gd name="T7" fmla="*/ 0 h 110"/>
                    <a:gd name="T8" fmla="*/ 39 w 105"/>
                    <a:gd name="T9" fmla="*/ 14 h 110"/>
                    <a:gd name="T10" fmla="*/ 39 w 105"/>
                    <a:gd name="T11" fmla="*/ 63 h 110"/>
                    <a:gd name="T12" fmla="*/ 24 w 105"/>
                    <a:gd name="T13" fmla="*/ 49 h 110"/>
                    <a:gd name="T14" fmla="*/ 15 w 105"/>
                    <a:gd name="T15" fmla="*/ 45 h 110"/>
                    <a:gd name="T16" fmla="*/ 5 w 105"/>
                    <a:gd name="T17" fmla="*/ 49 h 110"/>
                    <a:gd name="T18" fmla="*/ 5 w 105"/>
                    <a:gd name="T19" fmla="*/ 67 h 110"/>
                    <a:gd name="T20" fmla="*/ 43 w 105"/>
                    <a:gd name="T21" fmla="*/ 105 h 110"/>
                    <a:gd name="T22" fmla="*/ 62 w 105"/>
                    <a:gd name="T23" fmla="*/ 105 h 110"/>
                    <a:gd name="T24" fmla="*/ 100 w 105"/>
                    <a:gd name="T25" fmla="*/ 67 h 110"/>
                    <a:gd name="T26" fmla="*/ 100 w 105"/>
                    <a:gd name="T27" fmla="*/ 49 h 110"/>
                    <a:gd name="T28" fmla="*/ 81 w 105"/>
                    <a:gd name="T29" fmla="*/ 4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10">
                      <a:moveTo>
                        <a:pt x="81" y="49"/>
                      </a:moveTo>
                      <a:cubicBezTo>
                        <a:pt x="66" y="63"/>
                        <a:pt x="66" y="63"/>
                        <a:pt x="66" y="63"/>
                      </a:cubicBezTo>
                      <a:cubicBezTo>
                        <a:pt x="66" y="14"/>
                        <a:pt x="66" y="14"/>
                        <a:pt x="66" y="14"/>
                      </a:cubicBezTo>
                      <a:cubicBezTo>
                        <a:pt x="66" y="6"/>
                        <a:pt x="60" y="0"/>
                        <a:pt x="53" y="0"/>
                      </a:cubicBezTo>
                      <a:cubicBezTo>
                        <a:pt x="45" y="0"/>
                        <a:pt x="39" y="6"/>
                        <a:pt x="39" y="14"/>
                      </a:cubicBezTo>
                      <a:cubicBezTo>
                        <a:pt x="39" y="63"/>
                        <a:pt x="39" y="63"/>
                        <a:pt x="39" y="63"/>
                      </a:cubicBezTo>
                      <a:cubicBezTo>
                        <a:pt x="24" y="49"/>
                        <a:pt x="24" y="49"/>
                        <a:pt x="24" y="49"/>
                      </a:cubicBezTo>
                      <a:cubicBezTo>
                        <a:pt x="22" y="46"/>
                        <a:pt x="18" y="45"/>
                        <a:pt x="15" y="45"/>
                      </a:cubicBezTo>
                      <a:cubicBezTo>
                        <a:pt x="11" y="45"/>
                        <a:pt x="8" y="46"/>
                        <a:pt x="5" y="49"/>
                      </a:cubicBezTo>
                      <a:cubicBezTo>
                        <a:pt x="0" y="54"/>
                        <a:pt x="0" y="62"/>
                        <a:pt x="5" y="67"/>
                      </a:cubicBezTo>
                      <a:cubicBezTo>
                        <a:pt x="43" y="105"/>
                        <a:pt x="43" y="105"/>
                        <a:pt x="43" y="105"/>
                      </a:cubicBezTo>
                      <a:cubicBezTo>
                        <a:pt x="48" y="110"/>
                        <a:pt x="57" y="110"/>
                        <a:pt x="62" y="105"/>
                      </a:cubicBezTo>
                      <a:cubicBezTo>
                        <a:pt x="100" y="67"/>
                        <a:pt x="100" y="67"/>
                        <a:pt x="100" y="67"/>
                      </a:cubicBezTo>
                      <a:cubicBezTo>
                        <a:pt x="105" y="62"/>
                        <a:pt x="105" y="54"/>
                        <a:pt x="100" y="49"/>
                      </a:cubicBezTo>
                      <a:cubicBezTo>
                        <a:pt x="95" y="43"/>
                        <a:pt x="86" y="43"/>
                        <a:pt x="81"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18"/>
              <p:cNvSpPr>
                <a:spLocks noEditPoints="1"/>
              </p:cNvSpPr>
              <p:nvPr/>
            </p:nvSpPr>
            <p:spPr bwMode="auto">
              <a:xfrm>
                <a:off x="5605488" y="1888115"/>
                <a:ext cx="833438" cy="1085850"/>
              </a:xfrm>
              <a:custGeom>
                <a:avLst/>
                <a:gdLst>
                  <a:gd name="T0" fmla="*/ 201 w 261"/>
                  <a:gd name="T1" fmla="*/ 80 h 340"/>
                  <a:gd name="T2" fmla="*/ 143 w 261"/>
                  <a:gd name="T3" fmla="*/ 5 h 340"/>
                  <a:gd name="T4" fmla="*/ 130 w 261"/>
                  <a:gd name="T5" fmla="*/ 0 h 340"/>
                  <a:gd name="T6" fmla="*/ 118 w 261"/>
                  <a:gd name="T7" fmla="*/ 5 h 340"/>
                  <a:gd name="T8" fmla="*/ 60 w 261"/>
                  <a:gd name="T9" fmla="*/ 80 h 340"/>
                  <a:gd name="T10" fmla="*/ 0 w 261"/>
                  <a:gd name="T11" fmla="*/ 210 h 340"/>
                  <a:gd name="T12" fmla="*/ 130 w 261"/>
                  <a:gd name="T13" fmla="*/ 340 h 340"/>
                  <a:gd name="T14" fmla="*/ 261 w 261"/>
                  <a:gd name="T15" fmla="*/ 210 h 340"/>
                  <a:gd name="T16" fmla="*/ 201 w 261"/>
                  <a:gd name="T17" fmla="*/ 80 h 340"/>
                  <a:gd name="T18" fmla="*/ 192 w 261"/>
                  <a:gd name="T19" fmla="*/ 276 h 340"/>
                  <a:gd name="T20" fmla="*/ 156 w 261"/>
                  <a:gd name="T21" fmla="*/ 298 h 340"/>
                  <a:gd name="T22" fmla="*/ 114 w 261"/>
                  <a:gd name="T23" fmla="*/ 303 h 340"/>
                  <a:gd name="T24" fmla="*/ 108 w 261"/>
                  <a:gd name="T25" fmla="*/ 297 h 340"/>
                  <a:gd name="T26" fmla="*/ 113 w 261"/>
                  <a:gd name="T27" fmla="*/ 289 h 340"/>
                  <a:gd name="T28" fmla="*/ 170 w 261"/>
                  <a:gd name="T29" fmla="*/ 254 h 340"/>
                  <a:gd name="T30" fmla="*/ 205 w 261"/>
                  <a:gd name="T31" fmla="*/ 198 h 340"/>
                  <a:gd name="T32" fmla="*/ 213 w 261"/>
                  <a:gd name="T33" fmla="*/ 193 h 340"/>
                  <a:gd name="T34" fmla="*/ 219 w 261"/>
                  <a:gd name="T35" fmla="*/ 199 h 340"/>
                  <a:gd name="T36" fmla="*/ 192 w 261"/>
                  <a:gd name="T37" fmla="*/ 27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1" h="340">
                    <a:moveTo>
                      <a:pt x="201" y="80"/>
                    </a:moveTo>
                    <a:cubicBezTo>
                      <a:pt x="172" y="39"/>
                      <a:pt x="144" y="7"/>
                      <a:pt x="143" y="5"/>
                    </a:cubicBezTo>
                    <a:cubicBezTo>
                      <a:pt x="140" y="2"/>
                      <a:pt x="135" y="0"/>
                      <a:pt x="130" y="0"/>
                    </a:cubicBezTo>
                    <a:cubicBezTo>
                      <a:pt x="126" y="0"/>
                      <a:pt x="121" y="2"/>
                      <a:pt x="118" y="5"/>
                    </a:cubicBezTo>
                    <a:cubicBezTo>
                      <a:pt x="117" y="7"/>
                      <a:pt x="88" y="39"/>
                      <a:pt x="60" y="80"/>
                    </a:cubicBezTo>
                    <a:cubicBezTo>
                      <a:pt x="20" y="138"/>
                      <a:pt x="0" y="180"/>
                      <a:pt x="0" y="210"/>
                    </a:cubicBezTo>
                    <a:cubicBezTo>
                      <a:pt x="0" y="282"/>
                      <a:pt x="59" y="340"/>
                      <a:pt x="130" y="340"/>
                    </a:cubicBezTo>
                    <a:cubicBezTo>
                      <a:pt x="202" y="340"/>
                      <a:pt x="261" y="282"/>
                      <a:pt x="261" y="210"/>
                    </a:cubicBezTo>
                    <a:cubicBezTo>
                      <a:pt x="261" y="180"/>
                      <a:pt x="241" y="138"/>
                      <a:pt x="201" y="80"/>
                    </a:cubicBezTo>
                    <a:close/>
                    <a:moveTo>
                      <a:pt x="192" y="276"/>
                    </a:moveTo>
                    <a:cubicBezTo>
                      <a:pt x="182" y="286"/>
                      <a:pt x="169" y="294"/>
                      <a:pt x="156" y="298"/>
                    </a:cubicBezTo>
                    <a:cubicBezTo>
                      <a:pt x="142" y="303"/>
                      <a:pt x="128" y="305"/>
                      <a:pt x="114" y="303"/>
                    </a:cubicBezTo>
                    <a:cubicBezTo>
                      <a:pt x="111" y="303"/>
                      <a:pt x="108" y="300"/>
                      <a:pt x="108" y="297"/>
                    </a:cubicBezTo>
                    <a:cubicBezTo>
                      <a:pt x="108" y="293"/>
                      <a:pt x="110" y="290"/>
                      <a:pt x="113" y="289"/>
                    </a:cubicBezTo>
                    <a:cubicBezTo>
                      <a:pt x="134" y="283"/>
                      <a:pt x="153" y="270"/>
                      <a:pt x="170" y="254"/>
                    </a:cubicBezTo>
                    <a:cubicBezTo>
                      <a:pt x="186" y="237"/>
                      <a:pt x="199" y="218"/>
                      <a:pt x="205" y="198"/>
                    </a:cubicBezTo>
                    <a:cubicBezTo>
                      <a:pt x="206" y="195"/>
                      <a:pt x="209" y="193"/>
                      <a:pt x="213" y="193"/>
                    </a:cubicBezTo>
                    <a:cubicBezTo>
                      <a:pt x="216" y="193"/>
                      <a:pt x="219" y="196"/>
                      <a:pt x="219" y="199"/>
                    </a:cubicBezTo>
                    <a:cubicBezTo>
                      <a:pt x="222" y="228"/>
                      <a:pt x="212" y="256"/>
                      <a:pt x="192" y="2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5" name="Group 84"/>
              <p:cNvGrpSpPr/>
              <p:nvPr/>
            </p:nvGrpSpPr>
            <p:grpSpPr>
              <a:xfrm>
                <a:off x="3344953" y="4631531"/>
                <a:ext cx="818542" cy="621506"/>
                <a:chOff x="2859088" y="4638675"/>
                <a:chExt cx="1154113" cy="876300"/>
              </a:xfrm>
            </p:grpSpPr>
            <p:sp>
              <p:nvSpPr>
                <p:cNvPr id="46" name="Freeform 19"/>
                <p:cNvSpPr>
                  <a:spLocks noEditPoints="1"/>
                </p:cNvSpPr>
                <p:nvPr/>
              </p:nvSpPr>
              <p:spPr bwMode="auto">
                <a:xfrm>
                  <a:off x="2868613" y="4638675"/>
                  <a:ext cx="1144588" cy="866775"/>
                </a:xfrm>
                <a:custGeom>
                  <a:avLst/>
                  <a:gdLst>
                    <a:gd name="T0" fmla="*/ 314 w 358"/>
                    <a:gd name="T1" fmla="*/ 0 h 271"/>
                    <a:gd name="T2" fmla="*/ 44 w 358"/>
                    <a:gd name="T3" fmla="*/ 0 h 271"/>
                    <a:gd name="T4" fmla="*/ 0 w 358"/>
                    <a:gd name="T5" fmla="*/ 43 h 271"/>
                    <a:gd name="T6" fmla="*/ 0 w 358"/>
                    <a:gd name="T7" fmla="*/ 227 h 271"/>
                    <a:gd name="T8" fmla="*/ 44 w 358"/>
                    <a:gd name="T9" fmla="*/ 271 h 271"/>
                    <a:gd name="T10" fmla="*/ 314 w 358"/>
                    <a:gd name="T11" fmla="*/ 271 h 271"/>
                    <a:gd name="T12" fmla="*/ 358 w 358"/>
                    <a:gd name="T13" fmla="*/ 227 h 271"/>
                    <a:gd name="T14" fmla="*/ 358 w 358"/>
                    <a:gd name="T15" fmla="*/ 43 h 271"/>
                    <a:gd name="T16" fmla="*/ 314 w 358"/>
                    <a:gd name="T17" fmla="*/ 0 h 271"/>
                    <a:gd name="T18" fmla="*/ 323 w 358"/>
                    <a:gd name="T19" fmla="*/ 227 h 271"/>
                    <a:gd name="T20" fmla="*/ 314 w 358"/>
                    <a:gd name="T21" fmla="*/ 236 h 271"/>
                    <a:gd name="T22" fmla="*/ 44 w 358"/>
                    <a:gd name="T23" fmla="*/ 236 h 271"/>
                    <a:gd name="T24" fmla="*/ 35 w 358"/>
                    <a:gd name="T25" fmla="*/ 227 h 271"/>
                    <a:gd name="T26" fmla="*/ 35 w 358"/>
                    <a:gd name="T27" fmla="*/ 43 h 271"/>
                    <a:gd name="T28" fmla="*/ 44 w 358"/>
                    <a:gd name="T29" fmla="*/ 35 h 271"/>
                    <a:gd name="T30" fmla="*/ 314 w 358"/>
                    <a:gd name="T31" fmla="*/ 35 h 271"/>
                    <a:gd name="T32" fmla="*/ 323 w 358"/>
                    <a:gd name="T33" fmla="*/ 43 h 271"/>
                    <a:gd name="T34" fmla="*/ 323 w 358"/>
                    <a:gd name="T35" fmla="*/ 2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8" h="271">
                      <a:moveTo>
                        <a:pt x="314" y="0"/>
                      </a:moveTo>
                      <a:cubicBezTo>
                        <a:pt x="44" y="0"/>
                        <a:pt x="44" y="0"/>
                        <a:pt x="44" y="0"/>
                      </a:cubicBezTo>
                      <a:cubicBezTo>
                        <a:pt x="20" y="0"/>
                        <a:pt x="0" y="19"/>
                        <a:pt x="0" y="43"/>
                      </a:cubicBezTo>
                      <a:cubicBezTo>
                        <a:pt x="0" y="227"/>
                        <a:pt x="0" y="227"/>
                        <a:pt x="0" y="227"/>
                      </a:cubicBezTo>
                      <a:cubicBezTo>
                        <a:pt x="0" y="251"/>
                        <a:pt x="20" y="271"/>
                        <a:pt x="44" y="271"/>
                      </a:cubicBezTo>
                      <a:cubicBezTo>
                        <a:pt x="314" y="271"/>
                        <a:pt x="314" y="271"/>
                        <a:pt x="314" y="271"/>
                      </a:cubicBezTo>
                      <a:cubicBezTo>
                        <a:pt x="339" y="271"/>
                        <a:pt x="358" y="251"/>
                        <a:pt x="358" y="227"/>
                      </a:cubicBezTo>
                      <a:cubicBezTo>
                        <a:pt x="358" y="43"/>
                        <a:pt x="358" y="43"/>
                        <a:pt x="358" y="43"/>
                      </a:cubicBezTo>
                      <a:cubicBezTo>
                        <a:pt x="358" y="19"/>
                        <a:pt x="339" y="0"/>
                        <a:pt x="314" y="0"/>
                      </a:cubicBezTo>
                      <a:close/>
                      <a:moveTo>
                        <a:pt x="323" y="227"/>
                      </a:moveTo>
                      <a:cubicBezTo>
                        <a:pt x="323" y="232"/>
                        <a:pt x="319" y="236"/>
                        <a:pt x="314" y="236"/>
                      </a:cubicBezTo>
                      <a:cubicBezTo>
                        <a:pt x="44" y="236"/>
                        <a:pt x="44" y="236"/>
                        <a:pt x="44" y="236"/>
                      </a:cubicBezTo>
                      <a:cubicBezTo>
                        <a:pt x="39" y="236"/>
                        <a:pt x="35" y="232"/>
                        <a:pt x="35" y="227"/>
                      </a:cubicBezTo>
                      <a:cubicBezTo>
                        <a:pt x="35" y="43"/>
                        <a:pt x="35" y="43"/>
                        <a:pt x="35" y="43"/>
                      </a:cubicBezTo>
                      <a:cubicBezTo>
                        <a:pt x="35" y="38"/>
                        <a:pt x="39" y="35"/>
                        <a:pt x="44" y="35"/>
                      </a:cubicBezTo>
                      <a:cubicBezTo>
                        <a:pt x="314" y="35"/>
                        <a:pt x="314" y="35"/>
                        <a:pt x="314" y="35"/>
                      </a:cubicBezTo>
                      <a:cubicBezTo>
                        <a:pt x="319" y="35"/>
                        <a:pt x="323" y="38"/>
                        <a:pt x="323" y="43"/>
                      </a:cubicBezTo>
                      <a:lnTo>
                        <a:pt x="323"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0"/>
                <p:cNvSpPr>
                  <a:spLocks/>
                </p:cNvSpPr>
                <p:nvPr/>
              </p:nvSpPr>
              <p:spPr bwMode="auto">
                <a:xfrm>
                  <a:off x="3038475" y="4965700"/>
                  <a:ext cx="804863" cy="366713"/>
                </a:xfrm>
                <a:custGeom>
                  <a:avLst/>
                  <a:gdLst>
                    <a:gd name="T0" fmla="*/ 164 w 252"/>
                    <a:gd name="T1" fmla="*/ 6 h 115"/>
                    <a:gd name="T2" fmla="*/ 142 w 252"/>
                    <a:gd name="T3" fmla="*/ 6 h 115"/>
                    <a:gd name="T4" fmla="*/ 85 w 252"/>
                    <a:gd name="T5" fmla="*/ 63 h 115"/>
                    <a:gd name="T6" fmla="*/ 69 w 252"/>
                    <a:gd name="T7" fmla="*/ 47 h 115"/>
                    <a:gd name="T8" fmla="*/ 58 w 252"/>
                    <a:gd name="T9" fmla="*/ 42 h 115"/>
                    <a:gd name="T10" fmla="*/ 47 w 252"/>
                    <a:gd name="T11" fmla="*/ 47 h 115"/>
                    <a:gd name="T12" fmla="*/ 6 w 252"/>
                    <a:gd name="T13" fmla="*/ 88 h 115"/>
                    <a:gd name="T14" fmla="*/ 3 w 252"/>
                    <a:gd name="T15" fmla="*/ 105 h 115"/>
                    <a:gd name="T16" fmla="*/ 17 w 252"/>
                    <a:gd name="T17" fmla="*/ 115 h 115"/>
                    <a:gd name="T18" fmla="*/ 71 w 252"/>
                    <a:gd name="T19" fmla="*/ 115 h 115"/>
                    <a:gd name="T20" fmla="*/ 100 w 252"/>
                    <a:gd name="T21" fmla="*/ 115 h 115"/>
                    <a:gd name="T22" fmla="*/ 235 w 252"/>
                    <a:gd name="T23" fmla="*/ 115 h 115"/>
                    <a:gd name="T24" fmla="*/ 249 w 252"/>
                    <a:gd name="T25" fmla="*/ 105 h 115"/>
                    <a:gd name="T26" fmla="*/ 246 w 252"/>
                    <a:gd name="T27" fmla="*/ 88 h 115"/>
                    <a:gd name="T28" fmla="*/ 164 w 252"/>
                    <a:gd name="T29" fmla="*/ 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115">
                      <a:moveTo>
                        <a:pt x="164" y="6"/>
                      </a:moveTo>
                      <a:cubicBezTo>
                        <a:pt x="158" y="0"/>
                        <a:pt x="148" y="0"/>
                        <a:pt x="142" y="6"/>
                      </a:cubicBezTo>
                      <a:cubicBezTo>
                        <a:pt x="85" y="63"/>
                        <a:pt x="85" y="63"/>
                        <a:pt x="85" y="63"/>
                      </a:cubicBezTo>
                      <a:cubicBezTo>
                        <a:pt x="69" y="47"/>
                        <a:pt x="69" y="47"/>
                        <a:pt x="69" y="47"/>
                      </a:cubicBezTo>
                      <a:cubicBezTo>
                        <a:pt x="66" y="44"/>
                        <a:pt x="62" y="42"/>
                        <a:pt x="58" y="42"/>
                      </a:cubicBezTo>
                      <a:cubicBezTo>
                        <a:pt x="54" y="42"/>
                        <a:pt x="50" y="44"/>
                        <a:pt x="47" y="47"/>
                      </a:cubicBezTo>
                      <a:cubicBezTo>
                        <a:pt x="6" y="88"/>
                        <a:pt x="6" y="88"/>
                        <a:pt x="6" y="88"/>
                      </a:cubicBezTo>
                      <a:cubicBezTo>
                        <a:pt x="2" y="93"/>
                        <a:pt x="0" y="99"/>
                        <a:pt x="3" y="105"/>
                      </a:cubicBezTo>
                      <a:cubicBezTo>
                        <a:pt x="5" y="111"/>
                        <a:pt x="11" y="115"/>
                        <a:pt x="17" y="115"/>
                      </a:cubicBezTo>
                      <a:cubicBezTo>
                        <a:pt x="71" y="115"/>
                        <a:pt x="71" y="115"/>
                        <a:pt x="71" y="115"/>
                      </a:cubicBezTo>
                      <a:cubicBezTo>
                        <a:pt x="100" y="115"/>
                        <a:pt x="100" y="115"/>
                        <a:pt x="100" y="115"/>
                      </a:cubicBezTo>
                      <a:cubicBezTo>
                        <a:pt x="235" y="115"/>
                        <a:pt x="235" y="115"/>
                        <a:pt x="235" y="115"/>
                      </a:cubicBezTo>
                      <a:cubicBezTo>
                        <a:pt x="241" y="115"/>
                        <a:pt x="247" y="111"/>
                        <a:pt x="249" y="105"/>
                      </a:cubicBezTo>
                      <a:cubicBezTo>
                        <a:pt x="252" y="99"/>
                        <a:pt x="250" y="93"/>
                        <a:pt x="246" y="88"/>
                      </a:cubicBezTo>
                      <a:lnTo>
                        <a:pt x="16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21"/>
                <p:cNvSpPr>
                  <a:spLocks noChangeArrowheads="1"/>
                </p:cNvSpPr>
                <p:nvPr/>
              </p:nvSpPr>
              <p:spPr bwMode="auto">
                <a:xfrm>
                  <a:off x="3149600" y="4843463"/>
                  <a:ext cx="147638"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2" name="Group 81"/>
                <p:cNvGrpSpPr/>
                <p:nvPr/>
              </p:nvGrpSpPr>
              <p:grpSpPr>
                <a:xfrm>
                  <a:off x="2859088" y="4648200"/>
                  <a:ext cx="1144588" cy="866775"/>
                  <a:chOff x="2859088" y="4648200"/>
                  <a:chExt cx="1144588" cy="866775"/>
                </a:xfrm>
              </p:grpSpPr>
              <p:sp>
                <p:nvSpPr>
                  <p:cNvPr id="49" name="Freeform 22"/>
                  <p:cNvSpPr>
                    <a:spLocks noEditPoints="1"/>
                  </p:cNvSpPr>
                  <p:nvPr/>
                </p:nvSpPr>
                <p:spPr bwMode="auto">
                  <a:xfrm>
                    <a:off x="2859088" y="4648200"/>
                    <a:ext cx="1144588" cy="866775"/>
                  </a:xfrm>
                  <a:custGeom>
                    <a:avLst/>
                    <a:gdLst>
                      <a:gd name="T0" fmla="*/ 314 w 358"/>
                      <a:gd name="T1" fmla="*/ 0 h 271"/>
                      <a:gd name="T2" fmla="*/ 43 w 358"/>
                      <a:gd name="T3" fmla="*/ 0 h 271"/>
                      <a:gd name="T4" fmla="*/ 0 w 358"/>
                      <a:gd name="T5" fmla="*/ 44 h 271"/>
                      <a:gd name="T6" fmla="*/ 0 w 358"/>
                      <a:gd name="T7" fmla="*/ 227 h 271"/>
                      <a:gd name="T8" fmla="*/ 43 w 358"/>
                      <a:gd name="T9" fmla="*/ 271 h 271"/>
                      <a:gd name="T10" fmla="*/ 314 w 358"/>
                      <a:gd name="T11" fmla="*/ 271 h 271"/>
                      <a:gd name="T12" fmla="*/ 358 w 358"/>
                      <a:gd name="T13" fmla="*/ 227 h 271"/>
                      <a:gd name="T14" fmla="*/ 358 w 358"/>
                      <a:gd name="T15" fmla="*/ 44 h 271"/>
                      <a:gd name="T16" fmla="*/ 314 w 358"/>
                      <a:gd name="T17" fmla="*/ 0 h 271"/>
                      <a:gd name="T18" fmla="*/ 323 w 358"/>
                      <a:gd name="T19" fmla="*/ 227 h 271"/>
                      <a:gd name="T20" fmla="*/ 314 w 358"/>
                      <a:gd name="T21" fmla="*/ 236 h 271"/>
                      <a:gd name="T22" fmla="*/ 43 w 358"/>
                      <a:gd name="T23" fmla="*/ 236 h 271"/>
                      <a:gd name="T24" fmla="*/ 35 w 358"/>
                      <a:gd name="T25" fmla="*/ 227 h 271"/>
                      <a:gd name="T26" fmla="*/ 35 w 358"/>
                      <a:gd name="T27" fmla="*/ 44 h 271"/>
                      <a:gd name="T28" fmla="*/ 43 w 358"/>
                      <a:gd name="T29" fmla="*/ 35 h 271"/>
                      <a:gd name="T30" fmla="*/ 314 w 358"/>
                      <a:gd name="T31" fmla="*/ 35 h 271"/>
                      <a:gd name="T32" fmla="*/ 323 w 358"/>
                      <a:gd name="T33" fmla="*/ 44 h 271"/>
                      <a:gd name="T34" fmla="*/ 323 w 358"/>
                      <a:gd name="T35" fmla="*/ 227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8" h="271">
                        <a:moveTo>
                          <a:pt x="314" y="0"/>
                        </a:moveTo>
                        <a:cubicBezTo>
                          <a:pt x="43" y="0"/>
                          <a:pt x="43" y="0"/>
                          <a:pt x="43" y="0"/>
                        </a:cubicBezTo>
                        <a:cubicBezTo>
                          <a:pt x="19" y="0"/>
                          <a:pt x="0" y="19"/>
                          <a:pt x="0" y="44"/>
                        </a:cubicBezTo>
                        <a:cubicBezTo>
                          <a:pt x="0" y="227"/>
                          <a:pt x="0" y="227"/>
                          <a:pt x="0" y="227"/>
                        </a:cubicBezTo>
                        <a:cubicBezTo>
                          <a:pt x="0" y="251"/>
                          <a:pt x="19" y="271"/>
                          <a:pt x="43" y="271"/>
                        </a:cubicBezTo>
                        <a:cubicBezTo>
                          <a:pt x="314" y="271"/>
                          <a:pt x="314" y="271"/>
                          <a:pt x="314" y="271"/>
                        </a:cubicBezTo>
                        <a:cubicBezTo>
                          <a:pt x="338" y="271"/>
                          <a:pt x="358" y="251"/>
                          <a:pt x="358" y="227"/>
                        </a:cubicBezTo>
                        <a:cubicBezTo>
                          <a:pt x="358" y="44"/>
                          <a:pt x="358" y="44"/>
                          <a:pt x="358" y="44"/>
                        </a:cubicBezTo>
                        <a:cubicBezTo>
                          <a:pt x="358" y="19"/>
                          <a:pt x="338" y="0"/>
                          <a:pt x="314" y="0"/>
                        </a:cubicBezTo>
                        <a:close/>
                        <a:moveTo>
                          <a:pt x="323" y="227"/>
                        </a:moveTo>
                        <a:cubicBezTo>
                          <a:pt x="323" y="232"/>
                          <a:pt x="319" y="236"/>
                          <a:pt x="314" y="236"/>
                        </a:cubicBezTo>
                        <a:cubicBezTo>
                          <a:pt x="43" y="236"/>
                          <a:pt x="43" y="236"/>
                          <a:pt x="43" y="236"/>
                        </a:cubicBezTo>
                        <a:cubicBezTo>
                          <a:pt x="39" y="236"/>
                          <a:pt x="35" y="232"/>
                          <a:pt x="35" y="227"/>
                        </a:cubicBezTo>
                        <a:cubicBezTo>
                          <a:pt x="35" y="44"/>
                          <a:pt x="35" y="44"/>
                          <a:pt x="35" y="44"/>
                        </a:cubicBezTo>
                        <a:cubicBezTo>
                          <a:pt x="35" y="39"/>
                          <a:pt x="39" y="35"/>
                          <a:pt x="43" y="35"/>
                        </a:cubicBezTo>
                        <a:cubicBezTo>
                          <a:pt x="314" y="35"/>
                          <a:pt x="314" y="35"/>
                          <a:pt x="314" y="35"/>
                        </a:cubicBezTo>
                        <a:cubicBezTo>
                          <a:pt x="319" y="35"/>
                          <a:pt x="323" y="39"/>
                          <a:pt x="323" y="44"/>
                        </a:cubicBezTo>
                        <a:lnTo>
                          <a:pt x="323"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3"/>
                  <p:cNvSpPr>
                    <a:spLocks/>
                  </p:cNvSpPr>
                  <p:nvPr/>
                </p:nvSpPr>
                <p:spPr bwMode="auto">
                  <a:xfrm>
                    <a:off x="3028950" y="4975225"/>
                    <a:ext cx="801688" cy="366713"/>
                  </a:xfrm>
                  <a:custGeom>
                    <a:avLst/>
                    <a:gdLst>
                      <a:gd name="T0" fmla="*/ 164 w 251"/>
                      <a:gd name="T1" fmla="*/ 6 h 115"/>
                      <a:gd name="T2" fmla="*/ 142 w 251"/>
                      <a:gd name="T3" fmla="*/ 6 h 115"/>
                      <a:gd name="T4" fmla="*/ 85 w 251"/>
                      <a:gd name="T5" fmla="*/ 63 h 115"/>
                      <a:gd name="T6" fmla="*/ 69 w 251"/>
                      <a:gd name="T7" fmla="*/ 47 h 115"/>
                      <a:gd name="T8" fmla="*/ 58 w 251"/>
                      <a:gd name="T9" fmla="*/ 43 h 115"/>
                      <a:gd name="T10" fmla="*/ 47 w 251"/>
                      <a:gd name="T11" fmla="*/ 47 h 115"/>
                      <a:gd name="T12" fmla="*/ 6 w 251"/>
                      <a:gd name="T13" fmla="*/ 89 h 115"/>
                      <a:gd name="T14" fmla="*/ 3 w 251"/>
                      <a:gd name="T15" fmla="*/ 105 h 115"/>
                      <a:gd name="T16" fmla="*/ 17 w 251"/>
                      <a:gd name="T17" fmla="*/ 115 h 115"/>
                      <a:gd name="T18" fmla="*/ 71 w 251"/>
                      <a:gd name="T19" fmla="*/ 115 h 115"/>
                      <a:gd name="T20" fmla="*/ 99 w 251"/>
                      <a:gd name="T21" fmla="*/ 115 h 115"/>
                      <a:gd name="T22" fmla="*/ 235 w 251"/>
                      <a:gd name="T23" fmla="*/ 115 h 115"/>
                      <a:gd name="T24" fmla="*/ 249 w 251"/>
                      <a:gd name="T25" fmla="*/ 105 h 115"/>
                      <a:gd name="T26" fmla="*/ 246 w 251"/>
                      <a:gd name="T27" fmla="*/ 89 h 115"/>
                      <a:gd name="T28" fmla="*/ 164 w 251"/>
                      <a:gd name="T29" fmla="*/ 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115">
                        <a:moveTo>
                          <a:pt x="164" y="6"/>
                        </a:moveTo>
                        <a:cubicBezTo>
                          <a:pt x="158" y="0"/>
                          <a:pt x="148" y="0"/>
                          <a:pt x="142" y="6"/>
                        </a:cubicBezTo>
                        <a:cubicBezTo>
                          <a:pt x="85" y="63"/>
                          <a:pt x="85" y="63"/>
                          <a:pt x="85" y="63"/>
                        </a:cubicBezTo>
                        <a:cubicBezTo>
                          <a:pt x="69" y="47"/>
                          <a:pt x="69" y="47"/>
                          <a:pt x="69" y="47"/>
                        </a:cubicBezTo>
                        <a:cubicBezTo>
                          <a:pt x="66" y="44"/>
                          <a:pt x="62" y="43"/>
                          <a:pt x="58" y="43"/>
                        </a:cubicBezTo>
                        <a:cubicBezTo>
                          <a:pt x="54" y="43"/>
                          <a:pt x="50" y="44"/>
                          <a:pt x="47" y="47"/>
                        </a:cubicBezTo>
                        <a:cubicBezTo>
                          <a:pt x="6" y="89"/>
                          <a:pt x="6" y="89"/>
                          <a:pt x="6" y="89"/>
                        </a:cubicBezTo>
                        <a:cubicBezTo>
                          <a:pt x="1" y="93"/>
                          <a:pt x="0" y="100"/>
                          <a:pt x="3" y="105"/>
                        </a:cubicBezTo>
                        <a:cubicBezTo>
                          <a:pt x="5" y="111"/>
                          <a:pt x="11" y="115"/>
                          <a:pt x="17" y="115"/>
                        </a:cubicBezTo>
                        <a:cubicBezTo>
                          <a:pt x="71" y="115"/>
                          <a:pt x="71" y="115"/>
                          <a:pt x="71" y="115"/>
                        </a:cubicBezTo>
                        <a:cubicBezTo>
                          <a:pt x="99" y="115"/>
                          <a:pt x="99" y="115"/>
                          <a:pt x="99" y="115"/>
                        </a:cubicBezTo>
                        <a:cubicBezTo>
                          <a:pt x="235" y="115"/>
                          <a:pt x="235" y="115"/>
                          <a:pt x="235" y="115"/>
                        </a:cubicBezTo>
                        <a:cubicBezTo>
                          <a:pt x="241" y="115"/>
                          <a:pt x="247" y="111"/>
                          <a:pt x="249" y="105"/>
                        </a:cubicBezTo>
                        <a:cubicBezTo>
                          <a:pt x="251" y="100"/>
                          <a:pt x="250" y="93"/>
                          <a:pt x="246" y="89"/>
                        </a:cubicBezTo>
                        <a:lnTo>
                          <a:pt x="16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24"/>
                  <p:cNvSpPr>
                    <a:spLocks noChangeArrowheads="1"/>
                  </p:cNvSpPr>
                  <p:nvPr/>
                </p:nvSpPr>
                <p:spPr bwMode="auto">
                  <a:xfrm>
                    <a:off x="3140075" y="4852988"/>
                    <a:ext cx="147638"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4" name="Freeform 25"/>
              <p:cNvSpPr>
                <a:spLocks/>
              </p:cNvSpPr>
              <p:nvPr/>
            </p:nvSpPr>
            <p:spPr bwMode="auto">
              <a:xfrm>
                <a:off x="7719350" y="5719881"/>
                <a:ext cx="471917" cy="473076"/>
              </a:xfrm>
              <a:custGeom>
                <a:avLst/>
                <a:gdLst>
                  <a:gd name="T0" fmla="*/ 196 w 202"/>
                  <a:gd name="T1" fmla="*/ 157 h 203"/>
                  <a:gd name="T2" fmla="*/ 166 w 202"/>
                  <a:gd name="T3" fmla="*/ 127 h 203"/>
                  <a:gd name="T4" fmla="*/ 143 w 202"/>
                  <a:gd name="T5" fmla="*/ 127 h 203"/>
                  <a:gd name="T6" fmla="*/ 128 w 202"/>
                  <a:gd name="T7" fmla="*/ 143 h 203"/>
                  <a:gd name="T8" fmla="*/ 125 w 202"/>
                  <a:gd name="T9" fmla="*/ 141 h 203"/>
                  <a:gd name="T10" fmla="*/ 88 w 202"/>
                  <a:gd name="T11" fmla="*/ 114 h 203"/>
                  <a:gd name="T12" fmla="*/ 62 w 202"/>
                  <a:gd name="T13" fmla="*/ 77 h 203"/>
                  <a:gd name="T14" fmla="*/ 60 w 202"/>
                  <a:gd name="T15" fmla="*/ 74 h 203"/>
                  <a:gd name="T16" fmla="*/ 70 w 202"/>
                  <a:gd name="T17" fmla="*/ 64 h 203"/>
                  <a:gd name="T18" fmla="*/ 75 w 202"/>
                  <a:gd name="T19" fmla="*/ 59 h 203"/>
                  <a:gd name="T20" fmla="*/ 76 w 202"/>
                  <a:gd name="T21" fmla="*/ 37 h 203"/>
                  <a:gd name="T22" fmla="*/ 45 w 202"/>
                  <a:gd name="T23" fmla="*/ 6 h 203"/>
                  <a:gd name="T24" fmla="*/ 23 w 202"/>
                  <a:gd name="T25" fmla="*/ 7 h 203"/>
                  <a:gd name="T26" fmla="*/ 14 w 202"/>
                  <a:gd name="T27" fmla="*/ 15 h 203"/>
                  <a:gd name="T28" fmla="*/ 15 w 202"/>
                  <a:gd name="T29" fmla="*/ 16 h 203"/>
                  <a:gd name="T30" fmla="*/ 8 w 202"/>
                  <a:gd name="T31" fmla="*/ 28 h 203"/>
                  <a:gd name="T32" fmla="*/ 4 w 202"/>
                  <a:gd name="T33" fmla="*/ 41 h 203"/>
                  <a:gd name="T34" fmla="*/ 57 w 202"/>
                  <a:gd name="T35" fmla="*/ 146 h 203"/>
                  <a:gd name="T36" fmla="*/ 162 w 202"/>
                  <a:gd name="T37" fmla="*/ 198 h 203"/>
                  <a:gd name="T38" fmla="*/ 175 w 202"/>
                  <a:gd name="T39" fmla="*/ 195 h 203"/>
                  <a:gd name="T40" fmla="*/ 187 w 202"/>
                  <a:gd name="T41" fmla="*/ 188 h 203"/>
                  <a:gd name="T42" fmla="*/ 187 w 202"/>
                  <a:gd name="T43" fmla="*/ 188 h 203"/>
                  <a:gd name="T44" fmla="*/ 196 w 202"/>
                  <a:gd name="T45" fmla="*/ 180 h 203"/>
                  <a:gd name="T46" fmla="*/ 196 w 202"/>
                  <a:gd name="T47" fmla="*/ 15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03">
                    <a:moveTo>
                      <a:pt x="196" y="157"/>
                    </a:moveTo>
                    <a:cubicBezTo>
                      <a:pt x="166" y="127"/>
                      <a:pt x="166" y="127"/>
                      <a:pt x="166" y="127"/>
                    </a:cubicBezTo>
                    <a:cubicBezTo>
                      <a:pt x="160" y="121"/>
                      <a:pt x="150" y="121"/>
                      <a:pt x="143" y="127"/>
                    </a:cubicBezTo>
                    <a:cubicBezTo>
                      <a:pt x="128" y="143"/>
                      <a:pt x="128" y="143"/>
                      <a:pt x="128" y="143"/>
                    </a:cubicBezTo>
                    <a:cubicBezTo>
                      <a:pt x="127" y="142"/>
                      <a:pt x="126" y="142"/>
                      <a:pt x="125" y="141"/>
                    </a:cubicBezTo>
                    <a:cubicBezTo>
                      <a:pt x="115" y="136"/>
                      <a:pt x="102" y="128"/>
                      <a:pt x="88" y="114"/>
                    </a:cubicBezTo>
                    <a:cubicBezTo>
                      <a:pt x="74" y="100"/>
                      <a:pt x="67" y="87"/>
                      <a:pt x="62" y="77"/>
                    </a:cubicBezTo>
                    <a:cubicBezTo>
                      <a:pt x="61" y="76"/>
                      <a:pt x="60" y="75"/>
                      <a:pt x="60" y="74"/>
                    </a:cubicBezTo>
                    <a:cubicBezTo>
                      <a:pt x="70" y="64"/>
                      <a:pt x="70" y="64"/>
                      <a:pt x="70" y="64"/>
                    </a:cubicBezTo>
                    <a:cubicBezTo>
                      <a:pt x="75" y="59"/>
                      <a:pt x="75" y="59"/>
                      <a:pt x="75" y="59"/>
                    </a:cubicBezTo>
                    <a:cubicBezTo>
                      <a:pt x="82" y="53"/>
                      <a:pt x="82" y="43"/>
                      <a:pt x="76" y="37"/>
                    </a:cubicBezTo>
                    <a:cubicBezTo>
                      <a:pt x="45" y="6"/>
                      <a:pt x="45" y="6"/>
                      <a:pt x="45" y="6"/>
                    </a:cubicBezTo>
                    <a:cubicBezTo>
                      <a:pt x="39" y="0"/>
                      <a:pt x="29" y="0"/>
                      <a:pt x="23" y="7"/>
                    </a:cubicBezTo>
                    <a:cubicBezTo>
                      <a:pt x="14" y="15"/>
                      <a:pt x="14" y="15"/>
                      <a:pt x="14" y="15"/>
                    </a:cubicBezTo>
                    <a:cubicBezTo>
                      <a:pt x="15" y="16"/>
                      <a:pt x="15" y="16"/>
                      <a:pt x="15" y="16"/>
                    </a:cubicBezTo>
                    <a:cubicBezTo>
                      <a:pt x="12" y="19"/>
                      <a:pt x="9" y="24"/>
                      <a:pt x="8" y="28"/>
                    </a:cubicBezTo>
                    <a:cubicBezTo>
                      <a:pt x="6" y="32"/>
                      <a:pt x="5" y="37"/>
                      <a:pt x="4" y="41"/>
                    </a:cubicBezTo>
                    <a:cubicBezTo>
                      <a:pt x="0" y="74"/>
                      <a:pt x="16" y="104"/>
                      <a:pt x="57" y="146"/>
                    </a:cubicBezTo>
                    <a:cubicBezTo>
                      <a:pt x="114" y="203"/>
                      <a:pt x="160" y="198"/>
                      <a:pt x="162" y="198"/>
                    </a:cubicBezTo>
                    <a:cubicBezTo>
                      <a:pt x="166" y="198"/>
                      <a:pt x="170" y="197"/>
                      <a:pt x="175" y="195"/>
                    </a:cubicBezTo>
                    <a:cubicBezTo>
                      <a:pt x="179" y="193"/>
                      <a:pt x="183" y="191"/>
                      <a:pt x="187" y="188"/>
                    </a:cubicBezTo>
                    <a:cubicBezTo>
                      <a:pt x="187" y="188"/>
                      <a:pt x="187" y="188"/>
                      <a:pt x="187" y="188"/>
                    </a:cubicBezTo>
                    <a:cubicBezTo>
                      <a:pt x="196" y="180"/>
                      <a:pt x="196" y="180"/>
                      <a:pt x="196" y="180"/>
                    </a:cubicBezTo>
                    <a:cubicBezTo>
                      <a:pt x="202" y="173"/>
                      <a:pt x="202" y="163"/>
                      <a:pt x="196" y="15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6"/>
              <p:cNvSpPr>
                <a:spLocks/>
              </p:cNvSpPr>
              <p:nvPr/>
            </p:nvSpPr>
            <p:spPr bwMode="auto">
              <a:xfrm>
                <a:off x="3022600" y="2289175"/>
                <a:ext cx="823913" cy="860425"/>
              </a:xfrm>
              <a:custGeom>
                <a:avLst/>
                <a:gdLst>
                  <a:gd name="T0" fmla="*/ 258 w 258"/>
                  <a:gd name="T1" fmla="*/ 124 h 269"/>
                  <a:gd name="T2" fmla="*/ 220 w 258"/>
                  <a:gd name="T3" fmla="*/ 43 h 269"/>
                  <a:gd name="T4" fmla="*/ 141 w 258"/>
                  <a:gd name="T5" fmla="*/ 10 h 269"/>
                  <a:gd name="T6" fmla="*/ 129 w 258"/>
                  <a:gd name="T7" fmla="*/ 0 h 269"/>
                  <a:gd name="T8" fmla="*/ 116 w 258"/>
                  <a:gd name="T9" fmla="*/ 10 h 269"/>
                  <a:gd name="T10" fmla="*/ 37 w 258"/>
                  <a:gd name="T11" fmla="*/ 43 h 269"/>
                  <a:gd name="T12" fmla="*/ 0 w 258"/>
                  <a:gd name="T13" fmla="*/ 125 h 269"/>
                  <a:gd name="T14" fmla="*/ 7 w 258"/>
                  <a:gd name="T15" fmla="*/ 132 h 269"/>
                  <a:gd name="T16" fmla="*/ 9 w 258"/>
                  <a:gd name="T17" fmla="*/ 132 h 269"/>
                  <a:gd name="T18" fmla="*/ 15 w 258"/>
                  <a:gd name="T19" fmla="*/ 129 h 269"/>
                  <a:gd name="T20" fmla="*/ 40 w 258"/>
                  <a:gd name="T21" fmla="*/ 118 h 269"/>
                  <a:gd name="T22" fmla="*/ 64 w 258"/>
                  <a:gd name="T23" fmla="*/ 128 h 269"/>
                  <a:gd name="T24" fmla="*/ 70 w 258"/>
                  <a:gd name="T25" fmla="*/ 131 h 269"/>
                  <a:gd name="T26" fmla="*/ 75 w 258"/>
                  <a:gd name="T27" fmla="*/ 128 h 269"/>
                  <a:gd name="T28" fmla="*/ 99 w 258"/>
                  <a:gd name="T29" fmla="*/ 118 h 269"/>
                  <a:gd name="T30" fmla="*/ 116 w 258"/>
                  <a:gd name="T31" fmla="*/ 122 h 269"/>
                  <a:gd name="T32" fmla="*/ 116 w 258"/>
                  <a:gd name="T33" fmla="*/ 225 h 269"/>
                  <a:gd name="T34" fmla="*/ 160 w 258"/>
                  <a:gd name="T35" fmla="*/ 269 h 269"/>
                  <a:gd name="T36" fmla="*/ 203 w 258"/>
                  <a:gd name="T37" fmla="*/ 225 h 269"/>
                  <a:gd name="T38" fmla="*/ 190 w 258"/>
                  <a:gd name="T39" fmla="*/ 212 h 269"/>
                  <a:gd name="T40" fmla="*/ 177 w 258"/>
                  <a:gd name="T41" fmla="*/ 225 h 269"/>
                  <a:gd name="T42" fmla="*/ 160 w 258"/>
                  <a:gd name="T43" fmla="*/ 243 h 269"/>
                  <a:gd name="T44" fmla="*/ 142 w 258"/>
                  <a:gd name="T45" fmla="*/ 225 h 269"/>
                  <a:gd name="T46" fmla="*/ 142 w 258"/>
                  <a:gd name="T47" fmla="*/ 122 h 269"/>
                  <a:gd name="T48" fmla="*/ 158 w 258"/>
                  <a:gd name="T49" fmla="*/ 118 h 269"/>
                  <a:gd name="T50" fmla="*/ 183 w 258"/>
                  <a:gd name="T51" fmla="*/ 128 h 269"/>
                  <a:gd name="T52" fmla="*/ 188 w 258"/>
                  <a:gd name="T53" fmla="*/ 131 h 269"/>
                  <a:gd name="T54" fmla="*/ 194 w 258"/>
                  <a:gd name="T55" fmla="*/ 128 h 269"/>
                  <a:gd name="T56" fmla="*/ 218 w 258"/>
                  <a:gd name="T57" fmla="*/ 118 h 269"/>
                  <a:gd name="T58" fmla="*/ 243 w 258"/>
                  <a:gd name="T59" fmla="*/ 129 h 269"/>
                  <a:gd name="T60" fmla="*/ 249 w 258"/>
                  <a:gd name="T61" fmla="*/ 132 h 269"/>
                  <a:gd name="T62" fmla="*/ 250 w 258"/>
                  <a:gd name="T63" fmla="*/ 132 h 269"/>
                  <a:gd name="T64" fmla="*/ 250 w 258"/>
                  <a:gd name="T65" fmla="*/ 132 h 269"/>
                  <a:gd name="T66" fmla="*/ 258 w 258"/>
                  <a:gd name="T67" fmla="*/ 125 h 269"/>
                  <a:gd name="T68" fmla="*/ 258 w 258"/>
                  <a:gd name="T69" fmla="*/ 12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8" h="269">
                    <a:moveTo>
                      <a:pt x="258" y="124"/>
                    </a:moveTo>
                    <a:cubicBezTo>
                      <a:pt x="258" y="93"/>
                      <a:pt x="244" y="64"/>
                      <a:pt x="220" y="43"/>
                    </a:cubicBezTo>
                    <a:cubicBezTo>
                      <a:pt x="199" y="24"/>
                      <a:pt x="172" y="13"/>
                      <a:pt x="141" y="10"/>
                    </a:cubicBezTo>
                    <a:cubicBezTo>
                      <a:pt x="140" y="4"/>
                      <a:pt x="135" y="0"/>
                      <a:pt x="129" y="0"/>
                    </a:cubicBezTo>
                    <a:cubicBezTo>
                      <a:pt x="123" y="0"/>
                      <a:pt x="117" y="4"/>
                      <a:pt x="116" y="10"/>
                    </a:cubicBezTo>
                    <a:cubicBezTo>
                      <a:pt x="86" y="13"/>
                      <a:pt x="58" y="24"/>
                      <a:pt x="37" y="43"/>
                    </a:cubicBezTo>
                    <a:cubicBezTo>
                      <a:pt x="13" y="65"/>
                      <a:pt x="0" y="94"/>
                      <a:pt x="0" y="125"/>
                    </a:cubicBezTo>
                    <a:cubicBezTo>
                      <a:pt x="0" y="129"/>
                      <a:pt x="3" y="132"/>
                      <a:pt x="7" y="132"/>
                    </a:cubicBezTo>
                    <a:cubicBezTo>
                      <a:pt x="9" y="132"/>
                      <a:pt x="9" y="132"/>
                      <a:pt x="9" y="132"/>
                    </a:cubicBezTo>
                    <a:cubicBezTo>
                      <a:pt x="11" y="132"/>
                      <a:pt x="13" y="131"/>
                      <a:pt x="15" y="129"/>
                    </a:cubicBezTo>
                    <a:cubicBezTo>
                      <a:pt x="21" y="122"/>
                      <a:pt x="30" y="118"/>
                      <a:pt x="40" y="118"/>
                    </a:cubicBezTo>
                    <a:cubicBezTo>
                      <a:pt x="49" y="118"/>
                      <a:pt x="58" y="121"/>
                      <a:pt x="64" y="128"/>
                    </a:cubicBezTo>
                    <a:cubicBezTo>
                      <a:pt x="65" y="130"/>
                      <a:pt x="67" y="131"/>
                      <a:pt x="70" y="131"/>
                    </a:cubicBezTo>
                    <a:cubicBezTo>
                      <a:pt x="72" y="131"/>
                      <a:pt x="74" y="130"/>
                      <a:pt x="75" y="128"/>
                    </a:cubicBezTo>
                    <a:cubicBezTo>
                      <a:pt x="81" y="121"/>
                      <a:pt x="90" y="118"/>
                      <a:pt x="99" y="118"/>
                    </a:cubicBezTo>
                    <a:cubicBezTo>
                      <a:pt x="105" y="118"/>
                      <a:pt x="111" y="119"/>
                      <a:pt x="116" y="122"/>
                    </a:cubicBezTo>
                    <a:cubicBezTo>
                      <a:pt x="116" y="225"/>
                      <a:pt x="116" y="225"/>
                      <a:pt x="116" y="225"/>
                    </a:cubicBezTo>
                    <a:cubicBezTo>
                      <a:pt x="116" y="249"/>
                      <a:pt x="135" y="269"/>
                      <a:pt x="160" y="269"/>
                    </a:cubicBezTo>
                    <a:cubicBezTo>
                      <a:pt x="184" y="269"/>
                      <a:pt x="203" y="249"/>
                      <a:pt x="203" y="225"/>
                    </a:cubicBezTo>
                    <a:cubicBezTo>
                      <a:pt x="203" y="218"/>
                      <a:pt x="197" y="212"/>
                      <a:pt x="190" y="212"/>
                    </a:cubicBezTo>
                    <a:cubicBezTo>
                      <a:pt x="183" y="212"/>
                      <a:pt x="177" y="218"/>
                      <a:pt x="177" y="225"/>
                    </a:cubicBezTo>
                    <a:cubicBezTo>
                      <a:pt x="177" y="235"/>
                      <a:pt x="169" y="243"/>
                      <a:pt x="160" y="243"/>
                    </a:cubicBezTo>
                    <a:cubicBezTo>
                      <a:pt x="150" y="243"/>
                      <a:pt x="142" y="235"/>
                      <a:pt x="142" y="225"/>
                    </a:cubicBezTo>
                    <a:cubicBezTo>
                      <a:pt x="142" y="122"/>
                      <a:pt x="142" y="122"/>
                      <a:pt x="142" y="122"/>
                    </a:cubicBezTo>
                    <a:cubicBezTo>
                      <a:pt x="147" y="119"/>
                      <a:pt x="153" y="118"/>
                      <a:pt x="158" y="118"/>
                    </a:cubicBezTo>
                    <a:cubicBezTo>
                      <a:pt x="168" y="118"/>
                      <a:pt x="176" y="121"/>
                      <a:pt x="183" y="128"/>
                    </a:cubicBezTo>
                    <a:cubicBezTo>
                      <a:pt x="184" y="130"/>
                      <a:pt x="186" y="131"/>
                      <a:pt x="188" y="131"/>
                    </a:cubicBezTo>
                    <a:cubicBezTo>
                      <a:pt x="190" y="131"/>
                      <a:pt x="192" y="130"/>
                      <a:pt x="194" y="128"/>
                    </a:cubicBezTo>
                    <a:cubicBezTo>
                      <a:pt x="200" y="121"/>
                      <a:pt x="209" y="118"/>
                      <a:pt x="218" y="118"/>
                    </a:cubicBezTo>
                    <a:cubicBezTo>
                      <a:pt x="227" y="118"/>
                      <a:pt x="237" y="122"/>
                      <a:pt x="243" y="129"/>
                    </a:cubicBezTo>
                    <a:cubicBezTo>
                      <a:pt x="244" y="131"/>
                      <a:pt x="246" y="132"/>
                      <a:pt x="249" y="132"/>
                    </a:cubicBezTo>
                    <a:cubicBezTo>
                      <a:pt x="250" y="132"/>
                      <a:pt x="250" y="132"/>
                      <a:pt x="250" y="132"/>
                    </a:cubicBezTo>
                    <a:cubicBezTo>
                      <a:pt x="250" y="132"/>
                      <a:pt x="250" y="132"/>
                      <a:pt x="250" y="132"/>
                    </a:cubicBezTo>
                    <a:cubicBezTo>
                      <a:pt x="255" y="132"/>
                      <a:pt x="258" y="129"/>
                      <a:pt x="258" y="125"/>
                    </a:cubicBezTo>
                    <a:cubicBezTo>
                      <a:pt x="258" y="125"/>
                      <a:pt x="258" y="124"/>
                      <a:pt x="25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7"/>
              <p:cNvSpPr>
                <a:spLocks noEditPoints="1"/>
              </p:cNvSpPr>
              <p:nvPr/>
            </p:nvSpPr>
            <p:spPr bwMode="auto">
              <a:xfrm>
                <a:off x="6853714" y="1300163"/>
                <a:ext cx="476250" cy="473075"/>
              </a:xfrm>
              <a:custGeom>
                <a:avLst/>
                <a:gdLst>
                  <a:gd name="T0" fmla="*/ 37 w 149"/>
                  <a:gd name="T1" fmla="*/ 49 h 148"/>
                  <a:gd name="T2" fmla="*/ 41 w 149"/>
                  <a:gd name="T3" fmla="*/ 50 h 148"/>
                  <a:gd name="T4" fmla="*/ 60 w 149"/>
                  <a:gd name="T5" fmla="*/ 33 h 148"/>
                  <a:gd name="T6" fmla="*/ 59 w 149"/>
                  <a:gd name="T7" fmla="*/ 29 h 148"/>
                  <a:gd name="T8" fmla="*/ 60 w 149"/>
                  <a:gd name="T9" fmla="*/ 24 h 148"/>
                  <a:gd name="T10" fmla="*/ 36 w 149"/>
                  <a:gd name="T11" fmla="*/ 11 h 148"/>
                  <a:gd name="T12" fmla="*/ 15 w 149"/>
                  <a:gd name="T13" fmla="*/ 30 h 148"/>
                  <a:gd name="T14" fmla="*/ 30 w 149"/>
                  <a:gd name="T15" fmla="*/ 50 h 148"/>
                  <a:gd name="T16" fmla="*/ 37 w 149"/>
                  <a:gd name="T17" fmla="*/ 49 h 148"/>
                  <a:gd name="T18" fmla="*/ 21 w 149"/>
                  <a:gd name="T19" fmla="*/ 65 h 148"/>
                  <a:gd name="T20" fmla="*/ 22 w 149"/>
                  <a:gd name="T21" fmla="*/ 58 h 148"/>
                  <a:gd name="T22" fmla="*/ 8 w 149"/>
                  <a:gd name="T23" fmla="*/ 40 h 148"/>
                  <a:gd name="T24" fmla="*/ 0 w 149"/>
                  <a:gd name="T25" fmla="*/ 74 h 148"/>
                  <a:gd name="T26" fmla="*/ 11 w 149"/>
                  <a:gd name="T27" fmla="*/ 112 h 148"/>
                  <a:gd name="T28" fmla="*/ 24 w 149"/>
                  <a:gd name="T29" fmla="*/ 74 h 148"/>
                  <a:gd name="T30" fmla="*/ 21 w 149"/>
                  <a:gd name="T31" fmla="*/ 65 h 148"/>
                  <a:gd name="T32" fmla="*/ 75 w 149"/>
                  <a:gd name="T33" fmla="*/ 13 h 148"/>
                  <a:gd name="T34" fmla="*/ 86 w 149"/>
                  <a:gd name="T35" fmla="*/ 17 h 148"/>
                  <a:gd name="T36" fmla="*/ 112 w 149"/>
                  <a:gd name="T37" fmla="*/ 9 h 148"/>
                  <a:gd name="T38" fmla="*/ 75 w 149"/>
                  <a:gd name="T39" fmla="*/ 0 h 148"/>
                  <a:gd name="T40" fmla="*/ 49 w 149"/>
                  <a:gd name="T41" fmla="*/ 4 h 148"/>
                  <a:gd name="T42" fmla="*/ 67 w 149"/>
                  <a:gd name="T43" fmla="*/ 15 h 148"/>
                  <a:gd name="T44" fmla="*/ 75 w 149"/>
                  <a:gd name="T45" fmla="*/ 13 h 148"/>
                  <a:gd name="T46" fmla="*/ 99 w 149"/>
                  <a:gd name="T47" fmla="*/ 88 h 148"/>
                  <a:gd name="T48" fmla="*/ 103 w 149"/>
                  <a:gd name="T49" fmla="*/ 82 h 148"/>
                  <a:gd name="T50" fmla="*/ 81 w 149"/>
                  <a:gd name="T51" fmla="*/ 43 h 148"/>
                  <a:gd name="T52" fmla="*/ 75 w 149"/>
                  <a:gd name="T53" fmla="*/ 45 h 148"/>
                  <a:gd name="T54" fmla="*/ 66 w 149"/>
                  <a:gd name="T55" fmla="*/ 42 h 148"/>
                  <a:gd name="T56" fmla="*/ 50 w 149"/>
                  <a:gd name="T57" fmla="*/ 56 h 148"/>
                  <a:gd name="T58" fmla="*/ 52 w 149"/>
                  <a:gd name="T59" fmla="*/ 65 h 148"/>
                  <a:gd name="T60" fmla="*/ 52 w 149"/>
                  <a:gd name="T61" fmla="*/ 69 h 148"/>
                  <a:gd name="T62" fmla="*/ 99 w 149"/>
                  <a:gd name="T63" fmla="*/ 88 h 148"/>
                  <a:gd name="T64" fmla="*/ 119 w 149"/>
                  <a:gd name="T65" fmla="*/ 109 h 148"/>
                  <a:gd name="T66" fmla="*/ 119 w 149"/>
                  <a:gd name="T67" fmla="*/ 118 h 148"/>
                  <a:gd name="T68" fmla="*/ 118 w 149"/>
                  <a:gd name="T69" fmla="*/ 134 h 148"/>
                  <a:gd name="T70" fmla="*/ 145 w 149"/>
                  <a:gd name="T71" fmla="*/ 96 h 148"/>
                  <a:gd name="T72" fmla="*/ 128 w 149"/>
                  <a:gd name="T73" fmla="*/ 99 h 148"/>
                  <a:gd name="T74" fmla="*/ 119 w 149"/>
                  <a:gd name="T75" fmla="*/ 109 h 148"/>
                  <a:gd name="T76" fmla="*/ 95 w 149"/>
                  <a:gd name="T77" fmla="*/ 98 h 148"/>
                  <a:gd name="T78" fmla="*/ 45 w 149"/>
                  <a:gd name="T79" fmla="*/ 78 h 148"/>
                  <a:gd name="T80" fmla="*/ 37 w 149"/>
                  <a:gd name="T81" fmla="*/ 80 h 148"/>
                  <a:gd name="T82" fmla="*/ 33 w 149"/>
                  <a:gd name="T83" fmla="*/ 80 h 148"/>
                  <a:gd name="T84" fmla="*/ 20 w 149"/>
                  <a:gd name="T85" fmla="*/ 124 h 148"/>
                  <a:gd name="T86" fmla="*/ 46 w 149"/>
                  <a:gd name="T87" fmla="*/ 142 h 148"/>
                  <a:gd name="T88" fmla="*/ 95 w 149"/>
                  <a:gd name="T89" fmla="*/ 98 h 148"/>
                  <a:gd name="T90" fmla="*/ 124 w 149"/>
                  <a:gd name="T91" fmla="*/ 19 h 148"/>
                  <a:gd name="T92" fmla="*/ 91 w 149"/>
                  <a:gd name="T93" fmla="*/ 27 h 148"/>
                  <a:gd name="T94" fmla="*/ 91 w 149"/>
                  <a:gd name="T95" fmla="*/ 29 h 148"/>
                  <a:gd name="T96" fmla="*/ 89 w 149"/>
                  <a:gd name="T97" fmla="*/ 36 h 148"/>
                  <a:gd name="T98" fmla="*/ 113 w 149"/>
                  <a:gd name="T99" fmla="*/ 79 h 148"/>
                  <a:gd name="T100" fmla="*/ 127 w 149"/>
                  <a:gd name="T101" fmla="*/ 88 h 148"/>
                  <a:gd name="T102" fmla="*/ 148 w 149"/>
                  <a:gd name="T103" fmla="*/ 84 h 148"/>
                  <a:gd name="T104" fmla="*/ 149 w 149"/>
                  <a:gd name="T105" fmla="*/ 74 h 148"/>
                  <a:gd name="T106" fmla="*/ 124 w 149"/>
                  <a:gd name="T107" fmla="*/ 19 h 148"/>
                  <a:gd name="T108" fmla="*/ 103 w 149"/>
                  <a:gd name="T109" fmla="*/ 107 h 148"/>
                  <a:gd name="T110" fmla="*/ 57 w 149"/>
                  <a:gd name="T111" fmla="*/ 146 h 148"/>
                  <a:gd name="T112" fmla="*/ 75 w 149"/>
                  <a:gd name="T113" fmla="*/ 148 h 148"/>
                  <a:gd name="T114" fmla="*/ 106 w 149"/>
                  <a:gd name="T115" fmla="*/ 141 h 148"/>
                  <a:gd name="T116" fmla="*/ 108 w 149"/>
                  <a:gd name="T117" fmla="*/ 118 h 148"/>
                  <a:gd name="T118" fmla="*/ 108 w 149"/>
                  <a:gd name="T119" fmla="*/ 109 h 148"/>
                  <a:gd name="T120" fmla="*/ 103 w 149"/>
                  <a:gd name="T121" fmla="*/ 10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 h="148">
                    <a:moveTo>
                      <a:pt x="37" y="49"/>
                    </a:moveTo>
                    <a:cubicBezTo>
                      <a:pt x="38" y="49"/>
                      <a:pt x="40" y="49"/>
                      <a:pt x="41" y="50"/>
                    </a:cubicBezTo>
                    <a:cubicBezTo>
                      <a:pt x="47" y="43"/>
                      <a:pt x="53" y="38"/>
                      <a:pt x="60" y="33"/>
                    </a:cubicBezTo>
                    <a:cubicBezTo>
                      <a:pt x="59" y="31"/>
                      <a:pt x="59" y="30"/>
                      <a:pt x="59" y="29"/>
                    </a:cubicBezTo>
                    <a:cubicBezTo>
                      <a:pt x="59" y="27"/>
                      <a:pt x="59" y="26"/>
                      <a:pt x="60" y="24"/>
                    </a:cubicBezTo>
                    <a:cubicBezTo>
                      <a:pt x="53" y="19"/>
                      <a:pt x="44" y="14"/>
                      <a:pt x="36" y="11"/>
                    </a:cubicBezTo>
                    <a:cubicBezTo>
                      <a:pt x="28" y="16"/>
                      <a:pt x="21" y="22"/>
                      <a:pt x="15" y="30"/>
                    </a:cubicBezTo>
                    <a:cubicBezTo>
                      <a:pt x="19" y="37"/>
                      <a:pt x="24" y="44"/>
                      <a:pt x="30" y="50"/>
                    </a:cubicBezTo>
                    <a:cubicBezTo>
                      <a:pt x="32" y="49"/>
                      <a:pt x="34" y="49"/>
                      <a:pt x="37" y="49"/>
                    </a:cubicBezTo>
                    <a:close/>
                    <a:moveTo>
                      <a:pt x="21" y="65"/>
                    </a:moveTo>
                    <a:cubicBezTo>
                      <a:pt x="21" y="62"/>
                      <a:pt x="21" y="60"/>
                      <a:pt x="22" y="58"/>
                    </a:cubicBezTo>
                    <a:cubicBezTo>
                      <a:pt x="17" y="53"/>
                      <a:pt x="12" y="47"/>
                      <a:pt x="8" y="40"/>
                    </a:cubicBezTo>
                    <a:cubicBezTo>
                      <a:pt x="3" y="50"/>
                      <a:pt x="0" y="62"/>
                      <a:pt x="0" y="74"/>
                    </a:cubicBezTo>
                    <a:cubicBezTo>
                      <a:pt x="0" y="88"/>
                      <a:pt x="4" y="101"/>
                      <a:pt x="11" y="112"/>
                    </a:cubicBezTo>
                    <a:cubicBezTo>
                      <a:pt x="13" y="98"/>
                      <a:pt x="18" y="86"/>
                      <a:pt x="24" y="74"/>
                    </a:cubicBezTo>
                    <a:cubicBezTo>
                      <a:pt x="22" y="72"/>
                      <a:pt x="21" y="68"/>
                      <a:pt x="21" y="65"/>
                    </a:cubicBezTo>
                    <a:close/>
                    <a:moveTo>
                      <a:pt x="75" y="13"/>
                    </a:moveTo>
                    <a:cubicBezTo>
                      <a:pt x="79" y="13"/>
                      <a:pt x="83" y="15"/>
                      <a:pt x="86" y="17"/>
                    </a:cubicBezTo>
                    <a:cubicBezTo>
                      <a:pt x="94" y="14"/>
                      <a:pt x="103" y="11"/>
                      <a:pt x="112" y="9"/>
                    </a:cubicBezTo>
                    <a:cubicBezTo>
                      <a:pt x="101" y="3"/>
                      <a:pt x="88" y="0"/>
                      <a:pt x="75" y="0"/>
                    </a:cubicBezTo>
                    <a:cubicBezTo>
                      <a:pt x="65" y="0"/>
                      <a:pt x="57" y="1"/>
                      <a:pt x="49" y="4"/>
                    </a:cubicBezTo>
                    <a:cubicBezTo>
                      <a:pt x="55" y="7"/>
                      <a:pt x="61" y="11"/>
                      <a:pt x="67" y="15"/>
                    </a:cubicBezTo>
                    <a:cubicBezTo>
                      <a:pt x="69" y="14"/>
                      <a:pt x="72" y="13"/>
                      <a:pt x="75" y="13"/>
                    </a:cubicBezTo>
                    <a:close/>
                    <a:moveTo>
                      <a:pt x="99" y="88"/>
                    </a:moveTo>
                    <a:cubicBezTo>
                      <a:pt x="100" y="85"/>
                      <a:pt x="101" y="84"/>
                      <a:pt x="103" y="82"/>
                    </a:cubicBezTo>
                    <a:cubicBezTo>
                      <a:pt x="98" y="68"/>
                      <a:pt x="91" y="55"/>
                      <a:pt x="81" y="43"/>
                    </a:cubicBezTo>
                    <a:cubicBezTo>
                      <a:pt x="79" y="44"/>
                      <a:pt x="77" y="45"/>
                      <a:pt x="75" y="45"/>
                    </a:cubicBezTo>
                    <a:cubicBezTo>
                      <a:pt x="72" y="45"/>
                      <a:pt x="68" y="44"/>
                      <a:pt x="66" y="42"/>
                    </a:cubicBezTo>
                    <a:cubicBezTo>
                      <a:pt x="60" y="46"/>
                      <a:pt x="55" y="51"/>
                      <a:pt x="50" y="56"/>
                    </a:cubicBezTo>
                    <a:cubicBezTo>
                      <a:pt x="51" y="59"/>
                      <a:pt x="52" y="62"/>
                      <a:pt x="52" y="65"/>
                    </a:cubicBezTo>
                    <a:cubicBezTo>
                      <a:pt x="52" y="66"/>
                      <a:pt x="52" y="68"/>
                      <a:pt x="52" y="69"/>
                    </a:cubicBezTo>
                    <a:cubicBezTo>
                      <a:pt x="65" y="79"/>
                      <a:pt x="81" y="85"/>
                      <a:pt x="99" y="88"/>
                    </a:cubicBezTo>
                    <a:close/>
                    <a:moveTo>
                      <a:pt x="119" y="109"/>
                    </a:moveTo>
                    <a:cubicBezTo>
                      <a:pt x="119" y="112"/>
                      <a:pt x="119" y="115"/>
                      <a:pt x="119" y="118"/>
                    </a:cubicBezTo>
                    <a:cubicBezTo>
                      <a:pt x="119" y="123"/>
                      <a:pt x="119" y="129"/>
                      <a:pt x="118" y="134"/>
                    </a:cubicBezTo>
                    <a:cubicBezTo>
                      <a:pt x="131" y="125"/>
                      <a:pt x="141" y="111"/>
                      <a:pt x="145" y="96"/>
                    </a:cubicBezTo>
                    <a:cubicBezTo>
                      <a:pt x="140" y="98"/>
                      <a:pt x="134" y="99"/>
                      <a:pt x="128" y="99"/>
                    </a:cubicBezTo>
                    <a:cubicBezTo>
                      <a:pt x="126" y="104"/>
                      <a:pt x="123" y="107"/>
                      <a:pt x="119" y="109"/>
                    </a:cubicBezTo>
                    <a:close/>
                    <a:moveTo>
                      <a:pt x="95" y="98"/>
                    </a:moveTo>
                    <a:cubicBezTo>
                      <a:pt x="77" y="95"/>
                      <a:pt x="60" y="88"/>
                      <a:pt x="45" y="78"/>
                    </a:cubicBezTo>
                    <a:cubicBezTo>
                      <a:pt x="42" y="80"/>
                      <a:pt x="40" y="80"/>
                      <a:pt x="37" y="80"/>
                    </a:cubicBezTo>
                    <a:cubicBezTo>
                      <a:pt x="35" y="80"/>
                      <a:pt x="34" y="80"/>
                      <a:pt x="33" y="80"/>
                    </a:cubicBezTo>
                    <a:cubicBezTo>
                      <a:pt x="26" y="94"/>
                      <a:pt x="22" y="108"/>
                      <a:pt x="20" y="124"/>
                    </a:cubicBezTo>
                    <a:cubicBezTo>
                      <a:pt x="27" y="132"/>
                      <a:pt x="36" y="138"/>
                      <a:pt x="46" y="142"/>
                    </a:cubicBezTo>
                    <a:cubicBezTo>
                      <a:pt x="58" y="124"/>
                      <a:pt x="75" y="108"/>
                      <a:pt x="95" y="98"/>
                    </a:cubicBezTo>
                    <a:close/>
                    <a:moveTo>
                      <a:pt x="124" y="19"/>
                    </a:moveTo>
                    <a:cubicBezTo>
                      <a:pt x="113" y="20"/>
                      <a:pt x="101" y="23"/>
                      <a:pt x="91" y="27"/>
                    </a:cubicBezTo>
                    <a:cubicBezTo>
                      <a:pt x="91" y="28"/>
                      <a:pt x="91" y="28"/>
                      <a:pt x="91" y="29"/>
                    </a:cubicBezTo>
                    <a:cubicBezTo>
                      <a:pt x="91" y="31"/>
                      <a:pt x="90" y="34"/>
                      <a:pt x="89" y="36"/>
                    </a:cubicBezTo>
                    <a:cubicBezTo>
                      <a:pt x="100" y="48"/>
                      <a:pt x="108" y="63"/>
                      <a:pt x="113" y="79"/>
                    </a:cubicBezTo>
                    <a:cubicBezTo>
                      <a:pt x="120" y="79"/>
                      <a:pt x="125" y="83"/>
                      <a:pt x="127" y="88"/>
                    </a:cubicBezTo>
                    <a:cubicBezTo>
                      <a:pt x="134" y="87"/>
                      <a:pt x="141" y="86"/>
                      <a:pt x="148" y="84"/>
                    </a:cubicBezTo>
                    <a:cubicBezTo>
                      <a:pt x="149" y="81"/>
                      <a:pt x="149" y="77"/>
                      <a:pt x="149" y="74"/>
                    </a:cubicBezTo>
                    <a:cubicBezTo>
                      <a:pt x="149" y="52"/>
                      <a:pt x="139" y="32"/>
                      <a:pt x="124" y="19"/>
                    </a:cubicBezTo>
                    <a:close/>
                    <a:moveTo>
                      <a:pt x="103" y="107"/>
                    </a:moveTo>
                    <a:cubicBezTo>
                      <a:pt x="84" y="115"/>
                      <a:pt x="68" y="129"/>
                      <a:pt x="57" y="146"/>
                    </a:cubicBezTo>
                    <a:cubicBezTo>
                      <a:pt x="62" y="147"/>
                      <a:pt x="68" y="148"/>
                      <a:pt x="75" y="148"/>
                    </a:cubicBezTo>
                    <a:cubicBezTo>
                      <a:pt x="86" y="148"/>
                      <a:pt x="96" y="145"/>
                      <a:pt x="106" y="141"/>
                    </a:cubicBezTo>
                    <a:cubicBezTo>
                      <a:pt x="108" y="134"/>
                      <a:pt x="108" y="126"/>
                      <a:pt x="108" y="118"/>
                    </a:cubicBezTo>
                    <a:cubicBezTo>
                      <a:pt x="108" y="115"/>
                      <a:pt x="108" y="112"/>
                      <a:pt x="108" y="109"/>
                    </a:cubicBezTo>
                    <a:cubicBezTo>
                      <a:pt x="106" y="109"/>
                      <a:pt x="104" y="108"/>
                      <a:pt x="103"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8"/>
              <p:cNvSpPr>
                <a:spLocks/>
              </p:cNvSpPr>
              <p:nvPr/>
            </p:nvSpPr>
            <p:spPr bwMode="auto">
              <a:xfrm>
                <a:off x="5198348" y="1469902"/>
                <a:ext cx="303213" cy="287338"/>
              </a:xfrm>
              <a:custGeom>
                <a:avLst/>
                <a:gdLst>
                  <a:gd name="T0" fmla="*/ 90 w 95"/>
                  <a:gd name="T1" fmla="*/ 31 h 90"/>
                  <a:gd name="T2" fmla="*/ 64 w 95"/>
                  <a:gd name="T3" fmla="*/ 29 h 90"/>
                  <a:gd name="T4" fmla="*/ 61 w 95"/>
                  <a:gd name="T5" fmla="*/ 26 h 90"/>
                  <a:gd name="T6" fmla="*/ 52 w 95"/>
                  <a:gd name="T7" fmla="*/ 4 h 90"/>
                  <a:gd name="T8" fmla="*/ 43 w 95"/>
                  <a:gd name="T9" fmla="*/ 4 h 90"/>
                  <a:gd name="T10" fmla="*/ 34 w 95"/>
                  <a:gd name="T11" fmla="*/ 26 h 90"/>
                  <a:gd name="T12" fmla="*/ 31 w 95"/>
                  <a:gd name="T13" fmla="*/ 29 h 90"/>
                  <a:gd name="T14" fmla="*/ 5 w 95"/>
                  <a:gd name="T15" fmla="*/ 31 h 90"/>
                  <a:gd name="T16" fmla="*/ 3 w 95"/>
                  <a:gd name="T17" fmla="*/ 39 h 90"/>
                  <a:gd name="T18" fmla="*/ 22 w 95"/>
                  <a:gd name="T19" fmla="*/ 56 h 90"/>
                  <a:gd name="T20" fmla="*/ 23 w 95"/>
                  <a:gd name="T21" fmla="*/ 60 h 90"/>
                  <a:gd name="T22" fmla="*/ 18 w 95"/>
                  <a:gd name="T23" fmla="*/ 83 h 90"/>
                  <a:gd name="T24" fmla="*/ 24 w 95"/>
                  <a:gd name="T25" fmla="*/ 88 h 90"/>
                  <a:gd name="T26" fmla="*/ 45 w 95"/>
                  <a:gd name="T27" fmla="*/ 76 h 90"/>
                  <a:gd name="T28" fmla="*/ 50 w 95"/>
                  <a:gd name="T29" fmla="*/ 76 h 90"/>
                  <a:gd name="T30" fmla="*/ 71 w 95"/>
                  <a:gd name="T31" fmla="*/ 88 h 90"/>
                  <a:gd name="T32" fmla="*/ 77 w 95"/>
                  <a:gd name="T33" fmla="*/ 83 h 90"/>
                  <a:gd name="T34" fmla="*/ 72 w 95"/>
                  <a:gd name="T35" fmla="*/ 60 h 90"/>
                  <a:gd name="T36" fmla="*/ 73 w 95"/>
                  <a:gd name="T37" fmla="*/ 56 h 90"/>
                  <a:gd name="T38" fmla="*/ 92 w 95"/>
                  <a:gd name="T39" fmla="*/ 39 h 90"/>
                  <a:gd name="T40" fmla="*/ 90 w 95"/>
                  <a:gd name="T41"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0">
                    <a:moveTo>
                      <a:pt x="90" y="31"/>
                    </a:moveTo>
                    <a:cubicBezTo>
                      <a:pt x="64" y="29"/>
                      <a:pt x="64" y="29"/>
                      <a:pt x="64" y="29"/>
                    </a:cubicBezTo>
                    <a:cubicBezTo>
                      <a:pt x="63" y="29"/>
                      <a:pt x="61" y="28"/>
                      <a:pt x="61" y="26"/>
                    </a:cubicBezTo>
                    <a:cubicBezTo>
                      <a:pt x="52" y="4"/>
                      <a:pt x="52" y="4"/>
                      <a:pt x="52" y="4"/>
                    </a:cubicBezTo>
                    <a:cubicBezTo>
                      <a:pt x="50" y="0"/>
                      <a:pt x="45" y="0"/>
                      <a:pt x="43" y="4"/>
                    </a:cubicBezTo>
                    <a:cubicBezTo>
                      <a:pt x="34" y="26"/>
                      <a:pt x="34" y="26"/>
                      <a:pt x="34" y="26"/>
                    </a:cubicBezTo>
                    <a:cubicBezTo>
                      <a:pt x="34" y="28"/>
                      <a:pt x="32" y="29"/>
                      <a:pt x="31" y="29"/>
                    </a:cubicBezTo>
                    <a:cubicBezTo>
                      <a:pt x="5" y="31"/>
                      <a:pt x="5" y="31"/>
                      <a:pt x="5" y="31"/>
                    </a:cubicBezTo>
                    <a:cubicBezTo>
                      <a:pt x="2" y="32"/>
                      <a:pt x="0" y="36"/>
                      <a:pt x="3" y="39"/>
                    </a:cubicBezTo>
                    <a:cubicBezTo>
                      <a:pt x="22" y="56"/>
                      <a:pt x="22" y="56"/>
                      <a:pt x="22" y="56"/>
                    </a:cubicBezTo>
                    <a:cubicBezTo>
                      <a:pt x="23" y="57"/>
                      <a:pt x="24" y="58"/>
                      <a:pt x="23" y="60"/>
                    </a:cubicBezTo>
                    <a:cubicBezTo>
                      <a:pt x="18" y="83"/>
                      <a:pt x="18" y="83"/>
                      <a:pt x="18" y="83"/>
                    </a:cubicBezTo>
                    <a:cubicBezTo>
                      <a:pt x="17" y="87"/>
                      <a:pt x="21" y="90"/>
                      <a:pt x="24" y="88"/>
                    </a:cubicBezTo>
                    <a:cubicBezTo>
                      <a:pt x="45" y="76"/>
                      <a:pt x="45" y="76"/>
                      <a:pt x="45" y="76"/>
                    </a:cubicBezTo>
                    <a:cubicBezTo>
                      <a:pt x="47" y="75"/>
                      <a:pt x="48" y="75"/>
                      <a:pt x="50" y="76"/>
                    </a:cubicBezTo>
                    <a:cubicBezTo>
                      <a:pt x="71" y="88"/>
                      <a:pt x="71" y="88"/>
                      <a:pt x="71" y="88"/>
                    </a:cubicBezTo>
                    <a:cubicBezTo>
                      <a:pt x="74" y="90"/>
                      <a:pt x="78" y="87"/>
                      <a:pt x="77" y="83"/>
                    </a:cubicBezTo>
                    <a:cubicBezTo>
                      <a:pt x="72" y="60"/>
                      <a:pt x="72" y="60"/>
                      <a:pt x="72" y="60"/>
                    </a:cubicBezTo>
                    <a:cubicBezTo>
                      <a:pt x="71" y="58"/>
                      <a:pt x="72" y="57"/>
                      <a:pt x="73" y="56"/>
                    </a:cubicBezTo>
                    <a:cubicBezTo>
                      <a:pt x="92" y="39"/>
                      <a:pt x="92" y="39"/>
                      <a:pt x="92" y="39"/>
                    </a:cubicBezTo>
                    <a:cubicBezTo>
                      <a:pt x="95" y="36"/>
                      <a:pt x="93" y="32"/>
                      <a:pt x="9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9"/>
              <p:cNvSpPr>
                <a:spLocks noEditPoints="1"/>
              </p:cNvSpPr>
              <p:nvPr/>
            </p:nvSpPr>
            <p:spPr bwMode="auto">
              <a:xfrm>
                <a:off x="2283016" y="4991894"/>
                <a:ext cx="530225" cy="522288"/>
              </a:xfrm>
              <a:custGeom>
                <a:avLst/>
                <a:gdLst>
                  <a:gd name="T0" fmla="*/ 158 w 166"/>
                  <a:gd name="T1" fmla="*/ 131 h 163"/>
                  <a:gd name="T2" fmla="*/ 117 w 166"/>
                  <a:gd name="T3" fmla="*/ 89 h 163"/>
                  <a:gd name="T4" fmla="*/ 123 w 166"/>
                  <a:gd name="T5" fmla="*/ 61 h 163"/>
                  <a:gd name="T6" fmla="*/ 105 w 166"/>
                  <a:gd name="T7" fmla="*/ 18 h 163"/>
                  <a:gd name="T8" fmla="*/ 62 w 166"/>
                  <a:gd name="T9" fmla="*/ 0 h 163"/>
                  <a:gd name="T10" fmla="*/ 18 w 166"/>
                  <a:gd name="T11" fmla="*/ 18 h 163"/>
                  <a:gd name="T12" fmla="*/ 0 w 166"/>
                  <a:gd name="T13" fmla="*/ 61 h 163"/>
                  <a:gd name="T14" fmla="*/ 18 w 166"/>
                  <a:gd name="T15" fmla="*/ 105 h 163"/>
                  <a:gd name="T16" fmla="*/ 62 w 166"/>
                  <a:gd name="T17" fmla="*/ 123 h 163"/>
                  <a:gd name="T18" fmla="*/ 89 w 166"/>
                  <a:gd name="T19" fmla="*/ 116 h 163"/>
                  <a:gd name="T20" fmla="*/ 131 w 166"/>
                  <a:gd name="T21" fmla="*/ 158 h 163"/>
                  <a:gd name="T22" fmla="*/ 144 w 166"/>
                  <a:gd name="T23" fmla="*/ 163 h 163"/>
                  <a:gd name="T24" fmla="*/ 158 w 166"/>
                  <a:gd name="T25" fmla="*/ 158 h 163"/>
                  <a:gd name="T26" fmla="*/ 158 w 166"/>
                  <a:gd name="T27" fmla="*/ 131 h 163"/>
                  <a:gd name="T28" fmla="*/ 34 w 166"/>
                  <a:gd name="T29" fmla="*/ 89 h 163"/>
                  <a:gd name="T30" fmla="*/ 23 w 166"/>
                  <a:gd name="T31" fmla="*/ 61 h 163"/>
                  <a:gd name="T32" fmla="*/ 34 w 166"/>
                  <a:gd name="T33" fmla="*/ 34 h 163"/>
                  <a:gd name="T34" fmla="*/ 62 w 166"/>
                  <a:gd name="T35" fmla="*/ 23 h 163"/>
                  <a:gd name="T36" fmla="*/ 89 w 166"/>
                  <a:gd name="T37" fmla="*/ 34 h 163"/>
                  <a:gd name="T38" fmla="*/ 100 w 166"/>
                  <a:gd name="T39" fmla="*/ 61 h 163"/>
                  <a:gd name="T40" fmla="*/ 89 w 166"/>
                  <a:gd name="T41" fmla="*/ 89 h 163"/>
                  <a:gd name="T42" fmla="*/ 62 w 166"/>
                  <a:gd name="T43" fmla="*/ 100 h 163"/>
                  <a:gd name="T44" fmla="*/ 34 w 166"/>
                  <a:gd name="T45" fmla="*/ 8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163">
                    <a:moveTo>
                      <a:pt x="158" y="131"/>
                    </a:moveTo>
                    <a:cubicBezTo>
                      <a:pt x="117" y="89"/>
                      <a:pt x="117" y="89"/>
                      <a:pt x="117" y="89"/>
                    </a:cubicBezTo>
                    <a:cubicBezTo>
                      <a:pt x="121" y="81"/>
                      <a:pt x="123" y="71"/>
                      <a:pt x="123" y="61"/>
                    </a:cubicBezTo>
                    <a:cubicBezTo>
                      <a:pt x="123" y="45"/>
                      <a:pt x="117" y="29"/>
                      <a:pt x="105" y="18"/>
                    </a:cubicBezTo>
                    <a:cubicBezTo>
                      <a:pt x="94" y="6"/>
                      <a:pt x="78" y="0"/>
                      <a:pt x="62" y="0"/>
                    </a:cubicBezTo>
                    <a:cubicBezTo>
                      <a:pt x="45" y="0"/>
                      <a:pt x="30" y="6"/>
                      <a:pt x="18" y="18"/>
                    </a:cubicBezTo>
                    <a:cubicBezTo>
                      <a:pt x="6" y="29"/>
                      <a:pt x="0" y="45"/>
                      <a:pt x="0" y="61"/>
                    </a:cubicBezTo>
                    <a:cubicBezTo>
                      <a:pt x="0" y="78"/>
                      <a:pt x="6" y="93"/>
                      <a:pt x="18" y="105"/>
                    </a:cubicBezTo>
                    <a:cubicBezTo>
                      <a:pt x="30" y="117"/>
                      <a:pt x="45" y="123"/>
                      <a:pt x="62" y="123"/>
                    </a:cubicBezTo>
                    <a:cubicBezTo>
                      <a:pt x="71" y="123"/>
                      <a:pt x="81" y="121"/>
                      <a:pt x="89" y="116"/>
                    </a:cubicBezTo>
                    <a:cubicBezTo>
                      <a:pt x="131" y="158"/>
                      <a:pt x="131" y="158"/>
                      <a:pt x="131" y="158"/>
                    </a:cubicBezTo>
                    <a:cubicBezTo>
                      <a:pt x="135" y="162"/>
                      <a:pt x="140" y="163"/>
                      <a:pt x="144" y="163"/>
                    </a:cubicBezTo>
                    <a:cubicBezTo>
                      <a:pt x="149" y="163"/>
                      <a:pt x="154" y="162"/>
                      <a:pt x="158" y="158"/>
                    </a:cubicBezTo>
                    <a:cubicBezTo>
                      <a:pt x="166" y="150"/>
                      <a:pt x="166" y="138"/>
                      <a:pt x="158" y="131"/>
                    </a:cubicBezTo>
                    <a:close/>
                    <a:moveTo>
                      <a:pt x="34" y="89"/>
                    </a:moveTo>
                    <a:cubicBezTo>
                      <a:pt x="27" y="81"/>
                      <a:pt x="23" y="72"/>
                      <a:pt x="23" y="61"/>
                    </a:cubicBezTo>
                    <a:cubicBezTo>
                      <a:pt x="23" y="51"/>
                      <a:pt x="27" y="41"/>
                      <a:pt x="34" y="34"/>
                    </a:cubicBezTo>
                    <a:cubicBezTo>
                      <a:pt x="42" y="27"/>
                      <a:pt x="51" y="23"/>
                      <a:pt x="62" y="23"/>
                    </a:cubicBezTo>
                    <a:cubicBezTo>
                      <a:pt x="72" y="23"/>
                      <a:pt x="82" y="27"/>
                      <a:pt x="89" y="34"/>
                    </a:cubicBezTo>
                    <a:cubicBezTo>
                      <a:pt x="96" y="41"/>
                      <a:pt x="100" y="51"/>
                      <a:pt x="100" y="61"/>
                    </a:cubicBezTo>
                    <a:cubicBezTo>
                      <a:pt x="100" y="72"/>
                      <a:pt x="96" y="81"/>
                      <a:pt x="89" y="89"/>
                    </a:cubicBezTo>
                    <a:cubicBezTo>
                      <a:pt x="82" y="96"/>
                      <a:pt x="72" y="100"/>
                      <a:pt x="62" y="100"/>
                    </a:cubicBezTo>
                    <a:cubicBezTo>
                      <a:pt x="51" y="100"/>
                      <a:pt x="42" y="96"/>
                      <a:pt x="34"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1" name="Group 80"/>
              <p:cNvGrpSpPr/>
              <p:nvPr/>
            </p:nvGrpSpPr>
            <p:grpSpPr>
              <a:xfrm>
                <a:off x="4930800" y="4684713"/>
                <a:ext cx="1163638" cy="1314450"/>
                <a:chOff x="5808663" y="5332413"/>
                <a:chExt cx="1163638" cy="1314450"/>
              </a:xfrm>
            </p:grpSpPr>
            <p:sp>
              <p:nvSpPr>
                <p:cNvPr id="59" name="Freeform 30"/>
                <p:cNvSpPr>
                  <a:spLocks/>
                </p:cNvSpPr>
                <p:nvPr/>
              </p:nvSpPr>
              <p:spPr bwMode="auto">
                <a:xfrm>
                  <a:off x="5808663" y="5559425"/>
                  <a:ext cx="1163638" cy="1087438"/>
                </a:xfrm>
                <a:custGeom>
                  <a:avLst/>
                  <a:gdLst>
                    <a:gd name="T0" fmla="*/ 182 w 364"/>
                    <a:gd name="T1" fmla="*/ 340 h 340"/>
                    <a:gd name="T2" fmla="*/ 0 w 364"/>
                    <a:gd name="T3" fmla="*/ 158 h 340"/>
                    <a:gd name="T4" fmla="*/ 76 w 364"/>
                    <a:gd name="T5" fmla="*/ 10 h 340"/>
                    <a:gd name="T6" fmla="*/ 116 w 364"/>
                    <a:gd name="T7" fmla="*/ 16 h 340"/>
                    <a:gd name="T8" fmla="*/ 110 w 364"/>
                    <a:gd name="T9" fmla="*/ 57 h 340"/>
                    <a:gd name="T10" fmla="*/ 57 w 364"/>
                    <a:gd name="T11" fmla="*/ 158 h 340"/>
                    <a:gd name="T12" fmla="*/ 182 w 364"/>
                    <a:gd name="T13" fmla="*/ 283 h 340"/>
                    <a:gd name="T14" fmla="*/ 307 w 364"/>
                    <a:gd name="T15" fmla="*/ 158 h 340"/>
                    <a:gd name="T16" fmla="*/ 254 w 364"/>
                    <a:gd name="T17" fmla="*/ 57 h 340"/>
                    <a:gd name="T18" fmla="*/ 248 w 364"/>
                    <a:gd name="T19" fmla="*/ 16 h 340"/>
                    <a:gd name="T20" fmla="*/ 288 w 364"/>
                    <a:gd name="T21" fmla="*/ 10 h 340"/>
                    <a:gd name="T22" fmla="*/ 364 w 364"/>
                    <a:gd name="T23" fmla="*/ 158 h 340"/>
                    <a:gd name="T24" fmla="*/ 182 w 364"/>
                    <a:gd name="T25"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40">
                      <a:moveTo>
                        <a:pt x="182" y="340"/>
                      </a:moveTo>
                      <a:cubicBezTo>
                        <a:pt x="81" y="340"/>
                        <a:pt x="0" y="259"/>
                        <a:pt x="0" y="158"/>
                      </a:cubicBezTo>
                      <a:cubicBezTo>
                        <a:pt x="0" y="99"/>
                        <a:pt x="28" y="44"/>
                        <a:pt x="76" y="10"/>
                      </a:cubicBezTo>
                      <a:cubicBezTo>
                        <a:pt x="89" y="0"/>
                        <a:pt x="107" y="3"/>
                        <a:pt x="116" y="16"/>
                      </a:cubicBezTo>
                      <a:cubicBezTo>
                        <a:pt x="125" y="29"/>
                        <a:pt x="122" y="47"/>
                        <a:pt x="110" y="57"/>
                      </a:cubicBezTo>
                      <a:cubicBezTo>
                        <a:pt x="77" y="80"/>
                        <a:pt x="57" y="118"/>
                        <a:pt x="57" y="158"/>
                      </a:cubicBezTo>
                      <a:cubicBezTo>
                        <a:pt x="57" y="227"/>
                        <a:pt x="113" y="283"/>
                        <a:pt x="182" y="283"/>
                      </a:cubicBezTo>
                      <a:cubicBezTo>
                        <a:pt x="251" y="283"/>
                        <a:pt x="307" y="227"/>
                        <a:pt x="307" y="158"/>
                      </a:cubicBezTo>
                      <a:cubicBezTo>
                        <a:pt x="307" y="118"/>
                        <a:pt x="287" y="80"/>
                        <a:pt x="254" y="57"/>
                      </a:cubicBezTo>
                      <a:cubicBezTo>
                        <a:pt x="241" y="47"/>
                        <a:pt x="239" y="29"/>
                        <a:pt x="248" y="16"/>
                      </a:cubicBezTo>
                      <a:cubicBezTo>
                        <a:pt x="257" y="3"/>
                        <a:pt x="275" y="0"/>
                        <a:pt x="288" y="10"/>
                      </a:cubicBezTo>
                      <a:cubicBezTo>
                        <a:pt x="336" y="44"/>
                        <a:pt x="364" y="99"/>
                        <a:pt x="364" y="158"/>
                      </a:cubicBezTo>
                      <a:cubicBezTo>
                        <a:pt x="364" y="259"/>
                        <a:pt x="282" y="340"/>
                        <a:pt x="182" y="3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1"/>
                <p:cNvSpPr>
                  <a:spLocks/>
                </p:cNvSpPr>
                <p:nvPr/>
              </p:nvSpPr>
              <p:spPr bwMode="auto">
                <a:xfrm>
                  <a:off x="6297613" y="5332413"/>
                  <a:ext cx="185738" cy="706438"/>
                </a:xfrm>
                <a:custGeom>
                  <a:avLst/>
                  <a:gdLst>
                    <a:gd name="T0" fmla="*/ 29 w 58"/>
                    <a:gd name="T1" fmla="*/ 221 h 221"/>
                    <a:gd name="T2" fmla="*/ 0 w 58"/>
                    <a:gd name="T3" fmla="*/ 192 h 221"/>
                    <a:gd name="T4" fmla="*/ 0 w 58"/>
                    <a:gd name="T5" fmla="*/ 29 h 221"/>
                    <a:gd name="T6" fmla="*/ 29 w 58"/>
                    <a:gd name="T7" fmla="*/ 0 h 221"/>
                    <a:gd name="T8" fmla="*/ 58 w 58"/>
                    <a:gd name="T9" fmla="*/ 29 h 221"/>
                    <a:gd name="T10" fmla="*/ 58 w 58"/>
                    <a:gd name="T11" fmla="*/ 192 h 221"/>
                    <a:gd name="T12" fmla="*/ 29 w 58"/>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58" h="221">
                      <a:moveTo>
                        <a:pt x="29" y="221"/>
                      </a:moveTo>
                      <a:cubicBezTo>
                        <a:pt x="13" y="221"/>
                        <a:pt x="0" y="208"/>
                        <a:pt x="0" y="192"/>
                      </a:cubicBezTo>
                      <a:cubicBezTo>
                        <a:pt x="0" y="29"/>
                        <a:pt x="0" y="29"/>
                        <a:pt x="0" y="29"/>
                      </a:cubicBezTo>
                      <a:cubicBezTo>
                        <a:pt x="0" y="13"/>
                        <a:pt x="13" y="0"/>
                        <a:pt x="29" y="0"/>
                      </a:cubicBezTo>
                      <a:cubicBezTo>
                        <a:pt x="45" y="0"/>
                        <a:pt x="58" y="13"/>
                        <a:pt x="58" y="29"/>
                      </a:cubicBezTo>
                      <a:cubicBezTo>
                        <a:pt x="58" y="192"/>
                        <a:pt x="58" y="192"/>
                        <a:pt x="58" y="192"/>
                      </a:cubicBezTo>
                      <a:cubicBezTo>
                        <a:pt x="58" y="208"/>
                        <a:pt x="45" y="221"/>
                        <a:pt x="29"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Freeform 32"/>
              <p:cNvSpPr>
                <a:spLocks/>
              </p:cNvSpPr>
              <p:nvPr/>
            </p:nvSpPr>
            <p:spPr bwMode="auto">
              <a:xfrm>
                <a:off x="3624830" y="1477716"/>
                <a:ext cx="657744" cy="657744"/>
              </a:xfrm>
              <a:custGeom>
                <a:avLst/>
                <a:gdLst>
                  <a:gd name="T0" fmla="*/ 76 w 214"/>
                  <a:gd name="T1" fmla="*/ 107 h 214"/>
                  <a:gd name="T2" fmla="*/ 75 w 214"/>
                  <a:gd name="T3" fmla="*/ 110 h 214"/>
                  <a:gd name="T4" fmla="*/ 152 w 214"/>
                  <a:gd name="T5" fmla="*/ 148 h 214"/>
                  <a:gd name="T6" fmla="*/ 176 w 214"/>
                  <a:gd name="T7" fmla="*/ 139 h 214"/>
                  <a:gd name="T8" fmla="*/ 214 w 214"/>
                  <a:gd name="T9" fmla="*/ 177 h 214"/>
                  <a:gd name="T10" fmla="*/ 176 w 214"/>
                  <a:gd name="T11" fmla="*/ 214 h 214"/>
                  <a:gd name="T12" fmla="*/ 139 w 214"/>
                  <a:gd name="T13" fmla="*/ 177 h 214"/>
                  <a:gd name="T14" fmla="*/ 139 w 214"/>
                  <a:gd name="T15" fmla="*/ 175 h 214"/>
                  <a:gd name="T16" fmla="*/ 62 w 214"/>
                  <a:gd name="T17" fmla="*/ 136 h 214"/>
                  <a:gd name="T18" fmla="*/ 38 w 214"/>
                  <a:gd name="T19" fmla="*/ 145 h 214"/>
                  <a:gd name="T20" fmla="*/ 0 w 214"/>
                  <a:gd name="T21" fmla="*/ 107 h 214"/>
                  <a:gd name="T22" fmla="*/ 38 w 214"/>
                  <a:gd name="T23" fmla="*/ 70 h 214"/>
                  <a:gd name="T24" fmla="*/ 62 w 214"/>
                  <a:gd name="T25" fmla="*/ 79 h 214"/>
                  <a:gd name="T26" fmla="*/ 139 w 214"/>
                  <a:gd name="T27" fmla="*/ 40 h 214"/>
                  <a:gd name="T28" fmla="*/ 139 w 214"/>
                  <a:gd name="T29" fmla="*/ 38 h 214"/>
                  <a:gd name="T30" fmla="*/ 176 w 214"/>
                  <a:gd name="T31" fmla="*/ 0 h 214"/>
                  <a:gd name="T32" fmla="*/ 214 w 214"/>
                  <a:gd name="T33" fmla="*/ 38 h 214"/>
                  <a:gd name="T34" fmla="*/ 176 w 214"/>
                  <a:gd name="T35" fmla="*/ 76 h 214"/>
                  <a:gd name="T36" fmla="*/ 152 w 214"/>
                  <a:gd name="T37" fmla="*/ 67 h 214"/>
                  <a:gd name="T38" fmla="*/ 75 w 214"/>
                  <a:gd name="T39" fmla="*/ 105 h 214"/>
                  <a:gd name="T40" fmla="*/ 76 w 214"/>
                  <a:gd name="T41" fmla="*/ 10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214">
                    <a:moveTo>
                      <a:pt x="76" y="107"/>
                    </a:moveTo>
                    <a:cubicBezTo>
                      <a:pt x="76" y="108"/>
                      <a:pt x="75" y="109"/>
                      <a:pt x="75" y="110"/>
                    </a:cubicBezTo>
                    <a:cubicBezTo>
                      <a:pt x="152" y="148"/>
                      <a:pt x="152" y="148"/>
                      <a:pt x="152" y="148"/>
                    </a:cubicBezTo>
                    <a:cubicBezTo>
                      <a:pt x="159" y="142"/>
                      <a:pt x="167" y="139"/>
                      <a:pt x="176" y="139"/>
                    </a:cubicBezTo>
                    <a:cubicBezTo>
                      <a:pt x="197" y="139"/>
                      <a:pt x="214" y="156"/>
                      <a:pt x="214" y="177"/>
                    </a:cubicBezTo>
                    <a:cubicBezTo>
                      <a:pt x="214" y="198"/>
                      <a:pt x="197" y="214"/>
                      <a:pt x="176" y="214"/>
                    </a:cubicBezTo>
                    <a:cubicBezTo>
                      <a:pt x="155" y="214"/>
                      <a:pt x="139" y="198"/>
                      <a:pt x="139" y="177"/>
                    </a:cubicBezTo>
                    <a:cubicBezTo>
                      <a:pt x="139" y="176"/>
                      <a:pt x="139" y="175"/>
                      <a:pt x="139" y="175"/>
                    </a:cubicBezTo>
                    <a:cubicBezTo>
                      <a:pt x="62" y="136"/>
                      <a:pt x="62" y="136"/>
                      <a:pt x="62" y="136"/>
                    </a:cubicBezTo>
                    <a:cubicBezTo>
                      <a:pt x="55" y="142"/>
                      <a:pt x="47" y="145"/>
                      <a:pt x="38" y="145"/>
                    </a:cubicBezTo>
                    <a:cubicBezTo>
                      <a:pt x="17" y="145"/>
                      <a:pt x="0" y="128"/>
                      <a:pt x="0" y="107"/>
                    </a:cubicBezTo>
                    <a:cubicBezTo>
                      <a:pt x="0" y="87"/>
                      <a:pt x="17" y="70"/>
                      <a:pt x="38" y="70"/>
                    </a:cubicBezTo>
                    <a:cubicBezTo>
                      <a:pt x="47" y="70"/>
                      <a:pt x="56" y="73"/>
                      <a:pt x="62" y="79"/>
                    </a:cubicBezTo>
                    <a:cubicBezTo>
                      <a:pt x="139" y="40"/>
                      <a:pt x="139" y="40"/>
                      <a:pt x="139" y="40"/>
                    </a:cubicBezTo>
                    <a:cubicBezTo>
                      <a:pt x="139" y="40"/>
                      <a:pt x="139" y="39"/>
                      <a:pt x="139" y="38"/>
                    </a:cubicBezTo>
                    <a:cubicBezTo>
                      <a:pt x="139" y="17"/>
                      <a:pt x="155" y="0"/>
                      <a:pt x="176" y="0"/>
                    </a:cubicBezTo>
                    <a:cubicBezTo>
                      <a:pt x="197" y="0"/>
                      <a:pt x="214" y="17"/>
                      <a:pt x="214" y="38"/>
                    </a:cubicBezTo>
                    <a:cubicBezTo>
                      <a:pt x="214" y="59"/>
                      <a:pt x="197" y="76"/>
                      <a:pt x="176" y="76"/>
                    </a:cubicBezTo>
                    <a:cubicBezTo>
                      <a:pt x="167" y="76"/>
                      <a:pt x="159" y="72"/>
                      <a:pt x="152" y="67"/>
                    </a:cubicBezTo>
                    <a:cubicBezTo>
                      <a:pt x="75" y="105"/>
                      <a:pt x="75" y="105"/>
                      <a:pt x="75" y="105"/>
                    </a:cubicBezTo>
                    <a:cubicBezTo>
                      <a:pt x="75" y="106"/>
                      <a:pt x="76" y="107"/>
                      <a:pt x="76"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p:cNvGrpSpPr/>
              <p:nvPr/>
            </p:nvGrpSpPr>
            <p:grpSpPr>
              <a:xfrm>
                <a:off x="6364957" y="5550278"/>
                <a:ext cx="484077" cy="478667"/>
                <a:chOff x="8909050" y="4852988"/>
                <a:chExt cx="284163" cy="280987"/>
              </a:xfrm>
            </p:grpSpPr>
            <p:sp>
              <p:nvSpPr>
                <p:cNvPr id="62" name="Oval 33"/>
                <p:cNvSpPr>
                  <a:spLocks noChangeArrowheads="1"/>
                </p:cNvSpPr>
                <p:nvPr/>
              </p:nvSpPr>
              <p:spPr bwMode="auto">
                <a:xfrm>
                  <a:off x="8978900" y="4922838"/>
                  <a:ext cx="144463" cy="1412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4"/>
                <p:cNvSpPr>
                  <a:spLocks/>
                </p:cNvSpPr>
                <p:nvPr/>
              </p:nvSpPr>
              <p:spPr bwMode="auto">
                <a:xfrm>
                  <a:off x="9036050" y="4852988"/>
                  <a:ext cx="28575" cy="47625"/>
                </a:xfrm>
                <a:custGeom>
                  <a:avLst/>
                  <a:gdLst>
                    <a:gd name="T0" fmla="*/ 4 w 9"/>
                    <a:gd name="T1" fmla="*/ 15 h 15"/>
                    <a:gd name="T2" fmla="*/ 0 w 9"/>
                    <a:gd name="T3" fmla="*/ 11 h 15"/>
                    <a:gd name="T4" fmla="*/ 0 w 9"/>
                    <a:gd name="T5" fmla="*/ 4 h 15"/>
                    <a:gd name="T6" fmla="*/ 4 w 9"/>
                    <a:gd name="T7" fmla="*/ 0 h 15"/>
                    <a:gd name="T8" fmla="*/ 9 w 9"/>
                    <a:gd name="T9" fmla="*/ 4 h 15"/>
                    <a:gd name="T10" fmla="*/ 9 w 9"/>
                    <a:gd name="T11" fmla="*/ 11 h 15"/>
                    <a:gd name="T12" fmla="*/ 4 w 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9" h="15">
                      <a:moveTo>
                        <a:pt x="4" y="15"/>
                      </a:moveTo>
                      <a:cubicBezTo>
                        <a:pt x="2" y="15"/>
                        <a:pt x="0" y="13"/>
                        <a:pt x="0" y="11"/>
                      </a:cubicBezTo>
                      <a:cubicBezTo>
                        <a:pt x="0" y="4"/>
                        <a:pt x="0" y="4"/>
                        <a:pt x="0" y="4"/>
                      </a:cubicBezTo>
                      <a:cubicBezTo>
                        <a:pt x="0" y="2"/>
                        <a:pt x="2" y="0"/>
                        <a:pt x="4" y="0"/>
                      </a:cubicBezTo>
                      <a:cubicBezTo>
                        <a:pt x="7" y="0"/>
                        <a:pt x="9" y="2"/>
                        <a:pt x="9" y="4"/>
                      </a:cubicBezTo>
                      <a:cubicBezTo>
                        <a:pt x="9" y="11"/>
                        <a:pt x="9" y="11"/>
                        <a:pt x="9" y="11"/>
                      </a:cubicBezTo>
                      <a:cubicBezTo>
                        <a:pt x="9" y="13"/>
                        <a:pt x="7" y="15"/>
                        <a:pt x="4"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5"/>
                <p:cNvSpPr>
                  <a:spLocks/>
                </p:cNvSpPr>
                <p:nvPr/>
              </p:nvSpPr>
              <p:spPr bwMode="auto">
                <a:xfrm>
                  <a:off x="9036050" y="5083175"/>
                  <a:ext cx="28575" cy="50800"/>
                </a:xfrm>
                <a:custGeom>
                  <a:avLst/>
                  <a:gdLst>
                    <a:gd name="T0" fmla="*/ 4 w 9"/>
                    <a:gd name="T1" fmla="*/ 0 h 16"/>
                    <a:gd name="T2" fmla="*/ 0 w 9"/>
                    <a:gd name="T3" fmla="*/ 5 h 16"/>
                    <a:gd name="T4" fmla="*/ 0 w 9"/>
                    <a:gd name="T5" fmla="*/ 12 h 16"/>
                    <a:gd name="T6" fmla="*/ 4 w 9"/>
                    <a:gd name="T7" fmla="*/ 16 h 16"/>
                    <a:gd name="T8" fmla="*/ 9 w 9"/>
                    <a:gd name="T9" fmla="*/ 12 h 16"/>
                    <a:gd name="T10" fmla="*/ 9 w 9"/>
                    <a:gd name="T11" fmla="*/ 5 h 16"/>
                    <a:gd name="T12" fmla="*/ 4 w 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4" y="0"/>
                      </a:moveTo>
                      <a:cubicBezTo>
                        <a:pt x="2" y="0"/>
                        <a:pt x="0" y="2"/>
                        <a:pt x="0" y="5"/>
                      </a:cubicBezTo>
                      <a:cubicBezTo>
                        <a:pt x="0" y="12"/>
                        <a:pt x="0" y="12"/>
                        <a:pt x="0" y="12"/>
                      </a:cubicBezTo>
                      <a:cubicBezTo>
                        <a:pt x="0" y="14"/>
                        <a:pt x="2" y="16"/>
                        <a:pt x="4" y="16"/>
                      </a:cubicBezTo>
                      <a:cubicBezTo>
                        <a:pt x="7" y="16"/>
                        <a:pt x="9" y="14"/>
                        <a:pt x="9" y="12"/>
                      </a:cubicBezTo>
                      <a:cubicBezTo>
                        <a:pt x="9" y="5"/>
                        <a:pt x="9" y="5"/>
                        <a:pt x="9" y="5"/>
                      </a:cubicBezTo>
                      <a:cubicBezTo>
                        <a:pt x="9" y="2"/>
                        <a:pt x="7"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6"/>
                <p:cNvSpPr>
                  <a:spLocks/>
                </p:cNvSpPr>
                <p:nvPr/>
              </p:nvSpPr>
              <p:spPr bwMode="auto">
                <a:xfrm>
                  <a:off x="9110663" y="4887913"/>
                  <a:ext cx="44450" cy="46038"/>
                </a:xfrm>
                <a:custGeom>
                  <a:avLst/>
                  <a:gdLst>
                    <a:gd name="T0" fmla="*/ 2 w 14"/>
                    <a:gd name="T1" fmla="*/ 13 h 14"/>
                    <a:gd name="T2" fmla="*/ 2 w 14"/>
                    <a:gd name="T3" fmla="*/ 7 h 14"/>
                    <a:gd name="T4" fmla="*/ 7 w 14"/>
                    <a:gd name="T5" fmla="*/ 2 h 14"/>
                    <a:gd name="T6" fmla="*/ 13 w 14"/>
                    <a:gd name="T7" fmla="*/ 2 h 14"/>
                    <a:gd name="T8" fmla="*/ 13 w 14"/>
                    <a:gd name="T9" fmla="*/ 8 h 14"/>
                    <a:gd name="T10" fmla="*/ 8 w 14"/>
                    <a:gd name="T11" fmla="*/ 13 h 14"/>
                    <a:gd name="T12" fmla="*/ 2 w 14"/>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2" y="13"/>
                      </a:moveTo>
                      <a:cubicBezTo>
                        <a:pt x="0" y="11"/>
                        <a:pt x="0" y="8"/>
                        <a:pt x="2" y="7"/>
                      </a:cubicBezTo>
                      <a:cubicBezTo>
                        <a:pt x="7" y="2"/>
                        <a:pt x="7" y="2"/>
                        <a:pt x="7" y="2"/>
                      </a:cubicBezTo>
                      <a:cubicBezTo>
                        <a:pt x="8" y="0"/>
                        <a:pt x="11" y="0"/>
                        <a:pt x="13" y="2"/>
                      </a:cubicBezTo>
                      <a:cubicBezTo>
                        <a:pt x="14" y="3"/>
                        <a:pt x="14" y="6"/>
                        <a:pt x="13" y="8"/>
                      </a:cubicBezTo>
                      <a:cubicBezTo>
                        <a:pt x="8" y="13"/>
                        <a:pt x="8" y="13"/>
                        <a:pt x="8" y="13"/>
                      </a:cubicBezTo>
                      <a:cubicBezTo>
                        <a:pt x="6" y="14"/>
                        <a:pt x="3" y="14"/>
                        <a:pt x="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7"/>
                <p:cNvSpPr>
                  <a:spLocks/>
                </p:cNvSpPr>
                <p:nvPr/>
              </p:nvSpPr>
              <p:spPr bwMode="auto">
                <a:xfrm>
                  <a:off x="8947150" y="5051425"/>
                  <a:ext cx="44450" cy="47625"/>
                </a:xfrm>
                <a:custGeom>
                  <a:avLst/>
                  <a:gdLst>
                    <a:gd name="T0" fmla="*/ 12 w 14"/>
                    <a:gd name="T1" fmla="*/ 2 h 15"/>
                    <a:gd name="T2" fmla="*/ 6 w 14"/>
                    <a:gd name="T3" fmla="*/ 2 h 15"/>
                    <a:gd name="T4" fmla="*/ 1 w 14"/>
                    <a:gd name="T5" fmla="*/ 7 h 15"/>
                    <a:gd name="T6" fmla="*/ 1 w 14"/>
                    <a:gd name="T7" fmla="*/ 13 h 15"/>
                    <a:gd name="T8" fmla="*/ 7 w 14"/>
                    <a:gd name="T9" fmla="*/ 13 h 15"/>
                    <a:gd name="T10" fmla="*/ 12 w 14"/>
                    <a:gd name="T11" fmla="*/ 8 h 15"/>
                    <a:gd name="T12" fmla="*/ 12 w 14"/>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14" h="15">
                      <a:moveTo>
                        <a:pt x="12" y="2"/>
                      </a:moveTo>
                      <a:cubicBezTo>
                        <a:pt x="11" y="0"/>
                        <a:pt x="8" y="0"/>
                        <a:pt x="6" y="2"/>
                      </a:cubicBezTo>
                      <a:cubicBezTo>
                        <a:pt x="1" y="7"/>
                        <a:pt x="1" y="7"/>
                        <a:pt x="1" y="7"/>
                      </a:cubicBezTo>
                      <a:cubicBezTo>
                        <a:pt x="0" y="9"/>
                        <a:pt x="0" y="11"/>
                        <a:pt x="1" y="13"/>
                      </a:cubicBezTo>
                      <a:cubicBezTo>
                        <a:pt x="3" y="15"/>
                        <a:pt x="6" y="15"/>
                        <a:pt x="7" y="13"/>
                      </a:cubicBezTo>
                      <a:cubicBezTo>
                        <a:pt x="12" y="8"/>
                        <a:pt x="12" y="8"/>
                        <a:pt x="12" y="8"/>
                      </a:cubicBezTo>
                      <a:cubicBezTo>
                        <a:pt x="14" y="6"/>
                        <a:pt x="14" y="4"/>
                        <a:pt x="12"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8"/>
                <p:cNvSpPr>
                  <a:spLocks/>
                </p:cNvSpPr>
                <p:nvPr/>
              </p:nvSpPr>
              <p:spPr bwMode="auto">
                <a:xfrm>
                  <a:off x="9142413" y="4981575"/>
                  <a:ext cx="50800" cy="25400"/>
                </a:xfrm>
                <a:custGeom>
                  <a:avLst/>
                  <a:gdLst>
                    <a:gd name="T0" fmla="*/ 0 w 16"/>
                    <a:gd name="T1" fmla="*/ 4 h 8"/>
                    <a:gd name="T2" fmla="*/ 4 w 16"/>
                    <a:gd name="T3" fmla="*/ 0 h 8"/>
                    <a:gd name="T4" fmla="*/ 11 w 16"/>
                    <a:gd name="T5" fmla="*/ 0 h 8"/>
                    <a:gd name="T6" fmla="*/ 16 w 16"/>
                    <a:gd name="T7" fmla="*/ 4 h 8"/>
                    <a:gd name="T8" fmla="*/ 11 w 16"/>
                    <a:gd name="T9" fmla="*/ 8 h 8"/>
                    <a:gd name="T10" fmla="*/ 4 w 16"/>
                    <a:gd name="T11" fmla="*/ 8 h 8"/>
                    <a:gd name="T12" fmla="*/ 0 w 1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4"/>
                      </a:moveTo>
                      <a:cubicBezTo>
                        <a:pt x="0" y="1"/>
                        <a:pt x="2" y="0"/>
                        <a:pt x="4" y="0"/>
                      </a:cubicBezTo>
                      <a:cubicBezTo>
                        <a:pt x="11" y="0"/>
                        <a:pt x="11" y="0"/>
                        <a:pt x="11" y="0"/>
                      </a:cubicBezTo>
                      <a:cubicBezTo>
                        <a:pt x="14" y="0"/>
                        <a:pt x="16" y="1"/>
                        <a:pt x="16" y="4"/>
                      </a:cubicBezTo>
                      <a:cubicBezTo>
                        <a:pt x="16" y="6"/>
                        <a:pt x="14" y="8"/>
                        <a:pt x="11" y="8"/>
                      </a:cubicBezTo>
                      <a:cubicBezTo>
                        <a:pt x="4" y="8"/>
                        <a:pt x="4" y="8"/>
                        <a:pt x="4" y="8"/>
                      </a:cubicBezTo>
                      <a:cubicBezTo>
                        <a:pt x="2" y="8"/>
                        <a:pt x="0" y="6"/>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9"/>
                <p:cNvSpPr>
                  <a:spLocks/>
                </p:cNvSpPr>
                <p:nvPr/>
              </p:nvSpPr>
              <p:spPr bwMode="auto">
                <a:xfrm>
                  <a:off x="8909050" y="4981575"/>
                  <a:ext cx="50800" cy="25400"/>
                </a:xfrm>
                <a:custGeom>
                  <a:avLst/>
                  <a:gdLst>
                    <a:gd name="T0" fmla="*/ 16 w 16"/>
                    <a:gd name="T1" fmla="*/ 4 h 8"/>
                    <a:gd name="T2" fmla="*/ 12 w 16"/>
                    <a:gd name="T3" fmla="*/ 0 h 8"/>
                    <a:gd name="T4" fmla="*/ 5 w 16"/>
                    <a:gd name="T5" fmla="*/ 0 h 8"/>
                    <a:gd name="T6" fmla="*/ 0 w 16"/>
                    <a:gd name="T7" fmla="*/ 4 h 8"/>
                    <a:gd name="T8" fmla="*/ 5 w 16"/>
                    <a:gd name="T9" fmla="*/ 8 h 8"/>
                    <a:gd name="T10" fmla="*/ 12 w 16"/>
                    <a:gd name="T11" fmla="*/ 8 h 8"/>
                    <a:gd name="T12" fmla="*/ 16 w 1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16" y="4"/>
                      </a:moveTo>
                      <a:cubicBezTo>
                        <a:pt x="16" y="1"/>
                        <a:pt x="14" y="0"/>
                        <a:pt x="12" y="0"/>
                      </a:cubicBezTo>
                      <a:cubicBezTo>
                        <a:pt x="5" y="0"/>
                        <a:pt x="5" y="0"/>
                        <a:pt x="5" y="0"/>
                      </a:cubicBezTo>
                      <a:cubicBezTo>
                        <a:pt x="2" y="0"/>
                        <a:pt x="0" y="1"/>
                        <a:pt x="0" y="4"/>
                      </a:cubicBezTo>
                      <a:cubicBezTo>
                        <a:pt x="0" y="6"/>
                        <a:pt x="2" y="8"/>
                        <a:pt x="5" y="8"/>
                      </a:cubicBezTo>
                      <a:cubicBezTo>
                        <a:pt x="12" y="8"/>
                        <a:pt x="12" y="8"/>
                        <a:pt x="12" y="8"/>
                      </a:cubicBezTo>
                      <a:cubicBezTo>
                        <a:pt x="14" y="8"/>
                        <a:pt x="16" y="6"/>
                        <a:pt x="1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0"/>
                <p:cNvSpPr>
                  <a:spLocks/>
                </p:cNvSpPr>
                <p:nvPr/>
              </p:nvSpPr>
              <p:spPr bwMode="auto">
                <a:xfrm>
                  <a:off x="9110663" y="5051425"/>
                  <a:ext cx="44450" cy="47625"/>
                </a:xfrm>
                <a:custGeom>
                  <a:avLst/>
                  <a:gdLst>
                    <a:gd name="T0" fmla="*/ 2 w 14"/>
                    <a:gd name="T1" fmla="*/ 2 h 15"/>
                    <a:gd name="T2" fmla="*/ 8 w 14"/>
                    <a:gd name="T3" fmla="*/ 2 h 15"/>
                    <a:gd name="T4" fmla="*/ 13 w 14"/>
                    <a:gd name="T5" fmla="*/ 7 h 15"/>
                    <a:gd name="T6" fmla="*/ 13 w 14"/>
                    <a:gd name="T7" fmla="*/ 13 h 15"/>
                    <a:gd name="T8" fmla="*/ 7 w 14"/>
                    <a:gd name="T9" fmla="*/ 13 h 15"/>
                    <a:gd name="T10" fmla="*/ 2 w 14"/>
                    <a:gd name="T11" fmla="*/ 8 h 15"/>
                    <a:gd name="T12" fmla="*/ 2 w 14"/>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14" h="15">
                      <a:moveTo>
                        <a:pt x="2" y="2"/>
                      </a:moveTo>
                      <a:cubicBezTo>
                        <a:pt x="3" y="0"/>
                        <a:pt x="6" y="0"/>
                        <a:pt x="8" y="2"/>
                      </a:cubicBezTo>
                      <a:cubicBezTo>
                        <a:pt x="13" y="7"/>
                        <a:pt x="13" y="7"/>
                        <a:pt x="13" y="7"/>
                      </a:cubicBezTo>
                      <a:cubicBezTo>
                        <a:pt x="14" y="9"/>
                        <a:pt x="14" y="11"/>
                        <a:pt x="13" y="13"/>
                      </a:cubicBezTo>
                      <a:cubicBezTo>
                        <a:pt x="11" y="15"/>
                        <a:pt x="8" y="15"/>
                        <a:pt x="7" y="13"/>
                      </a:cubicBezTo>
                      <a:cubicBezTo>
                        <a:pt x="2" y="8"/>
                        <a:pt x="2" y="8"/>
                        <a:pt x="2" y="8"/>
                      </a:cubicBezTo>
                      <a:cubicBezTo>
                        <a:pt x="0" y="6"/>
                        <a:pt x="0" y="4"/>
                        <a:pt x="2"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1"/>
                <p:cNvSpPr>
                  <a:spLocks/>
                </p:cNvSpPr>
                <p:nvPr/>
              </p:nvSpPr>
              <p:spPr bwMode="auto">
                <a:xfrm>
                  <a:off x="8947150" y="4887913"/>
                  <a:ext cx="44450" cy="46038"/>
                </a:xfrm>
                <a:custGeom>
                  <a:avLst/>
                  <a:gdLst>
                    <a:gd name="T0" fmla="*/ 12 w 14"/>
                    <a:gd name="T1" fmla="*/ 13 h 14"/>
                    <a:gd name="T2" fmla="*/ 12 w 14"/>
                    <a:gd name="T3" fmla="*/ 7 h 14"/>
                    <a:gd name="T4" fmla="*/ 7 w 14"/>
                    <a:gd name="T5" fmla="*/ 2 h 14"/>
                    <a:gd name="T6" fmla="*/ 1 w 14"/>
                    <a:gd name="T7" fmla="*/ 2 h 14"/>
                    <a:gd name="T8" fmla="*/ 1 w 14"/>
                    <a:gd name="T9" fmla="*/ 8 h 14"/>
                    <a:gd name="T10" fmla="*/ 6 w 14"/>
                    <a:gd name="T11" fmla="*/ 13 h 14"/>
                    <a:gd name="T12" fmla="*/ 12 w 14"/>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2" y="13"/>
                      </a:moveTo>
                      <a:cubicBezTo>
                        <a:pt x="14" y="11"/>
                        <a:pt x="14" y="8"/>
                        <a:pt x="12" y="7"/>
                      </a:cubicBezTo>
                      <a:cubicBezTo>
                        <a:pt x="7" y="2"/>
                        <a:pt x="7" y="2"/>
                        <a:pt x="7" y="2"/>
                      </a:cubicBezTo>
                      <a:cubicBezTo>
                        <a:pt x="6" y="0"/>
                        <a:pt x="3" y="0"/>
                        <a:pt x="1" y="2"/>
                      </a:cubicBezTo>
                      <a:cubicBezTo>
                        <a:pt x="0" y="3"/>
                        <a:pt x="0" y="6"/>
                        <a:pt x="1" y="8"/>
                      </a:cubicBezTo>
                      <a:cubicBezTo>
                        <a:pt x="6" y="13"/>
                        <a:pt x="6" y="13"/>
                        <a:pt x="6" y="13"/>
                      </a:cubicBezTo>
                      <a:cubicBezTo>
                        <a:pt x="8" y="14"/>
                        <a:pt x="11" y="14"/>
                        <a:pt x="12"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p:cNvGrpSpPr/>
              <p:nvPr/>
            </p:nvGrpSpPr>
            <p:grpSpPr>
              <a:xfrm>
                <a:off x="5822950" y="6248878"/>
                <a:ext cx="312738" cy="412750"/>
                <a:chOff x="7464425" y="6745288"/>
                <a:chExt cx="312738" cy="412750"/>
              </a:xfrm>
            </p:grpSpPr>
            <p:sp>
              <p:nvSpPr>
                <p:cNvPr id="71" name="Freeform 42"/>
                <p:cNvSpPr>
                  <a:spLocks/>
                </p:cNvSpPr>
                <p:nvPr/>
              </p:nvSpPr>
              <p:spPr bwMode="auto">
                <a:xfrm>
                  <a:off x="7537450" y="6745288"/>
                  <a:ext cx="166688" cy="201613"/>
                </a:xfrm>
                <a:custGeom>
                  <a:avLst/>
                  <a:gdLst>
                    <a:gd name="T0" fmla="*/ 26 w 52"/>
                    <a:gd name="T1" fmla="*/ 63 h 63"/>
                    <a:gd name="T2" fmla="*/ 52 w 52"/>
                    <a:gd name="T3" fmla="*/ 31 h 63"/>
                    <a:gd name="T4" fmla="*/ 26 w 52"/>
                    <a:gd name="T5" fmla="*/ 0 h 63"/>
                    <a:gd name="T6" fmla="*/ 0 w 52"/>
                    <a:gd name="T7" fmla="*/ 31 h 63"/>
                    <a:gd name="T8" fmla="*/ 26 w 52"/>
                    <a:gd name="T9" fmla="*/ 63 h 63"/>
                  </a:gdLst>
                  <a:ahLst/>
                  <a:cxnLst>
                    <a:cxn ang="0">
                      <a:pos x="T0" y="T1"/>
                    </a:cxn>
                    <a:cxn ang="0">
                      <a:pos x="T2" y="T3"/>
                    </a:cxn>
                    <a:cxn ang="0">
                      <a:pos x="T4" y="T5"/>
                    </a:cxn>
                    <a:cxn ang="0">
                      <a:pos x="T6" y="T7"/>
                    </a:cxn>
                    <a:cxn ang="0">
                      <a:pos x="T8" y="T9"/>
                    </a:cxn>
                  </a:cxnLst>
                  <a:rect l="0" t="0" r="r" b="b"/>
                  <a:pathLst>
                    <a:path w="52" h="63">
                      <a:moveTo>
                        <a:pt x="26" y="63"/>
                      </a:moveTo>
                      <a:cubicBezTo>
                        <a:pt x="40" y="63"/>
                        <a:pt x="52" y="49"/>
                        <a:pt x="52" y="31"/>
                      </a:cubicBezTo>
                      <a:cubicBezTo>
                        <a:pt x="52" y="14"/>
                        <a:pt x="48" y="0"/>
                        <a:pt x="26" y="0"/>
                      </a:cubicBezTo>
                      <a:cubicBezTo>
                        <a:pt x="4" y="0"/>
                        <a:pt x="0" y="14"/>
                        <a:pt x="0" y="31"/>
                      </a:cubicBezTo>
                      <a:cubicBezTo>
                        <a:pt x="0" y="49"/>
                        <a:pt x="12" y="63"/>
                        <a:pt x="26"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3"/>
                <p:cNvSpPr>
                  <a:spLocks/>
                </p:cNvSpPr>
                <p:nvPr/>
              </p:nvSpPr>
              <p:spPr bwMode="auto">
                <a:xfrm>
                  <a:off x="7464425" y="7097713"/>
                  <a:ext cx="0" cy="3175"/>
                </a:xfrm>
                <a:custGeom>
                  <a:avLst/>
                  <a:gdLst>
                    <a:gd name="T0" fmla="*/ 1 h 1"/>
                    <a:gd name="T1" fmla="*/ 1 h 1"/>
                  </a:gdLst>
                  <a:ahLst/>
                  <a:cxnLst>
                    <a:cxn ang="0">
                      <a:pos x="0" y="T0"/>
                    </a:cxn>
                    <a:cxn ang="0">
                      <a:pos x="0" y="T1"/>
                    </a:cxn>
                  </a:cxnLst>
                  <a:rect l="0" t="0" r="r" b="b"/>
                  <a:pathLst>
                    <a:path h="1">
                      <a:moveTo>
                        <a:pt x="0" y="1"/>
                      </a:move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4"/>
                <p:cNvSpPr>
                  <a:spLocks/>
                </p:cNvSpPr>
                <p:nvPr/>
              </p:nvSpPr>
              <p:spPr bwMode="auto">
                <a:xfrm>
                  <a:off x="7777163" y="7097713"/>
                  <a:ext cx="0" cy="6350"/>
                </a:xfrm>
                <a:custGeom>
                  <a:avLst/>
                  <a:gdLst>
                    <a:gd name="T0" fmla="*/ 2 h 2"/>
                    <a:gd name="T1" fmla="*/ 2 h 2"/>
                  </a:gdLst>
                  <a:ahLst/>
                  <a:cxnLst>
                    <a:cxn ang="0">
                      <a:pos x="0" y="T0"/>
                    </a:cxn>
                    <a:cxn ang="0">
                      <a:pos x="0" y="T1"/>
                    </a:cxn>
                  </a:cxnLst>
                  <a:rect l="0" t="0" r="r" b="b"/>
                  <a:pathLst>
                    <a:path h="2">
                      <a:moveTo>
                        <a:pt x="0" y="2"/>
                      </a:moveTo>
                      <a:cubicBezTo>
                        <a:pt x="0" y="2"/>
                        <a:pt x="0" y="0"/>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5"/>
                <p:cNvSpPr>
                  <a:spLocks/>
                </p:cNvSpPr>
                <p:nvPr/>
              </p:nvSpPr>
              <p:spPr bwMode="auto">
                <a:xfrm>
                  <a:off x="7464425" y="6953250"/>
                  <a:ext cx="312738" cy="204788"/>
                </a:xfrm>
                <a:custGeom>
                  <a:avLst/>
                  <a:gdLst>
                    <a:gd name="T0" fmla="*/ 98 w 98"/>
                    <a:gd name="T1" fmla="*/ 45 h 64"/>
                    <a:gd name="T2" fmla="*/ 63 w 98"/>
                    <a:gd name="T3" fmla="*/ 0 h 64"/>
                    <a:gd name="T4" fmla="*/ 49 w 98"/>
                    <a:gd name="T5" fmla="*/ 6 h 64"/>
                    <a:gd name="T6" fmla="*/ 35 w 98"/>
                    <a:gd name="T7" fmla="*/ 0 h 64"/>
                    <a:gd name="T8" fmla="*/ 0 w 98"/>
                    <a:gd name="T9" fmla="*/ 44 h 64"/>
                    <a:gd name="T10" fmla="*/ 0 w 98"/>
                    <a:gd name="T11" fmla="*/ 46 h 64"/>
                    <a:gd name="T12" fmla="*/ 0 w 98"/>
                    <a:gd name="T13" fmla="*/ 49 h 64"/>
                    <a:gd name="T14" fmla="*/ 49 w 98"/>
                    <a:gd name="T15" fmla="*/ 64 h 64"/>
                    <a:gd name="T16" fmla="*/ 98 w 98"/>
                    <a:gd name="T17" fmla="*/ 49 h 64"/>
                    <a:gd name="T18" fmla="*/ 98 w 98"/>
                    <a:gd name="T19" fmla="*/ 47 h 64"/>
                    <a:gd name="T20" fmla="*/ 98 w 98"/>
                    <a:gd name="T21" fmla="*/ 4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64">
                      <a:moveTo>
                        <a:pt x="98" y="45"/>
                      </a:moveTo>
                      <a:cubicBezTo>
                        <a:pt x="98" y="14"/>
                        <a:pt x="94" y="6"/>
                        <a:pt x="63" y="0"/>
                      </a:cubicBezTo>
                      <a:cubicBezTo>
                        <a:pt x="63" y="0"/>
                        <a:pt x="59" y="6"/>
                        <a:pt x="49" y="6"/>
                      </a:cubicBezTo>
                      <a:cubicBezTo>
                        <a:pt x="39" y="6"/>
                        <a:pt x="35" y="0"/>
                        <a:pt x="35" y="0"/>
                      </a:cubicBezTo>
                      <a:cubicBezTo>
                        <a:pt x="5" y="6"/>
                        <a:pt x="1" y="14"/>
                        <a:pt x="0" y="44"/>
                      </a:cubicBezTo>
                      <a:cubicBezTo>
                        <a:pt x="0" y="46"/>
                        <a:pt x="0" y="46"/>
                        <a:pt x="0" y="46"/>
                      </a:cubicBezTo>
                      <a:cubicBezTo>
                        <a:pt x="0" y="47"/>
                        <a:pt x="0" y="47"/>
                        <a:pt x="0" y="49"/>
                      </a:cubicBezTo>
                      <a:cubicBezTo>
                        <a:pt x="0" y="49"/>
                        <a:pt x="7" y="64"/>
                        <a:pt x="49" y="64"/>
                      </a:cubicBezTo>
                      <a:cubicBezTo>
                        <a:pt x="91" y="64"/>
                        <a:pt x="98" y="49"/>
                        <a:pt x="98" y="49"/>
                      </a:cubicBezTo>
                      <a:cubicBezTo>
                        <a:pt x="98" y="48"/>
                        <a:pt x="98" y="47"/>
                        <a:pt x="98" y="47"/>
                      </a:cubicBezTo>
                      <a:cubicBezTo>
                        <a:pt x="98" y="47"/>
                        <a:pt x="98" y="47"/>
                        <a:pt x="98"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5" name="Freeform 46"/>
              <p:cNvSpPr>
                <a:spLocks/>
              </p:cNvSpPr>
              <p:nvPr/>
            </p:nvSpPr>
            <p:spPr bwMode="auto">
              <a:xfrm>
                <a:off x="8429121" y="4745831"/>
                <a:ext cx="293688" cy="300038"/>
              </a:xfrm>
              <a:custGeom>
                <a:avLst/>
                <a:gdLst>
                  <a:gd name="T0" fmla="*/ 64 w 92"/>
                  <a:gd name="T1" fmla="*/ 23 h 94"/>
                  <a:gd name="T2" fmla="*/ 50 w 92"/>
                  <a:gd name="T3" fmla="*/ 29 h 94"/>
                  <a:gd name="T4" fmla="*/ 47 w 92"/>
                  <a:gd name="T5" fmla="*/ 21 h 94"/>
                  <a:gd name="T6" fmla="*/ 63 w 92"/>
                  <a:gd name="T7" fmla="*/ 1 h 94"/>
                  <a:gd name="T8" fmla="*/ 44 w 92"/>
                  <a:gd name="T9" fmla="*/ 16 h 94"/>
                  <a:gd name="T10" fmla="*/ 31 w 92"/>
                  <a:gd name="T11" fmla="*/ 6 h 94"/>
                  <a:gd name="T12" fmla="*/ 26 w 92"/>
                  <a:gd name="T13" fmla="*/ 9 h 94"/>
                  <a:gd name="T14" fmla="*/ 28 w 92"/>
                  <a:gd name="T15" fmla="*/ 14 h 94"/>
                  <a:gd name="T16" fmla="*/ 43 w 92"/>
                  <a:gd name="T17" fmla="*/ 30 h 94"/>
                  <a:gd name="T18" fmla="*/ 28 w 92"/>
                  <a:gd name="T19" fmla="*/ 23 h 94"/>
                  <a:gd name="T20" fmla="*/ 5 w 92"/>
                  <a:gd name="T21" fmla="*/ 59 h 94"/>
                  <a:gd name="T22" fmla="*/ 37 w 92"/>
                  <a:gd name="T23" fmla="*/ 94 h 94"/>
                  <a:gd name="T24" fmla="*/ 46 w 92"/>
                  <a:gd name="T25" fmla="*/ 91 h 94"/>
                  <a:gd name="T26" fmla="*/ 55 w 92"/>
                  <a:gd name="T27" fmla="*/ 94 h 94"/>
                  <a:gd name="T28" fmla="*/ 87 w 92"/>
                  <a:gd name="T29" fmla="*/ 59 h 94"/>
                  <a:gd name="T30" fmla="*/ 64 w 92"/>
                  <a:gd name="T31" fmla="*/ 2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94">
                    <a:moveTo>
                      <a:pt x="64" y="23"/>
                    </a:moveTo>
                    <a:cubicBezTo>
                      <a:pt x="59" y="23"/>
                      <a:pt x="54" y="26"/>
                      <a:pt x="50" y="29"/>
                    </a:cubicBezTo>
                    <a:cubicBezTo>
                      <a:pt x="49" y="24"/>
                      <a:pt x="47" y="21"/>
                      <a:pt x="47" y="21"/>
                    </a:cubicBezTo>
                    <a:cubicBezTo>
                      <a:pt x="70" y="18"/>
                      <a:pt x="63" y="1"/>
                      <a:pt x="63" y="1"/>
                    </a:cubicBezTo>
                    <a:cubicBezTo>
                      <a:pt x="48" y="0"/>
                      <a:pt x="44" y="9"/>
                      <a:pt x="44" y="16"/>
                    </a:cubicBezTo>
                    <a:cubicBezTo>
                      <a:pt x="39" y="10"/>
                      <a:pt x="34" y="7"/>
                      <a:pt x="31" y="6"/>
                    </a:cubicBezTo>
                    <a:cubicBezTo>
                      <a:pt x="29" y="5"/>
                      <a:pt x="27" y="7"/>
                      <a:pt x="26" y="9"/>
                    </a:cubicBezTo>
                    <a:cubicBezTo>
                      <a:pt x="25" y="11"/>
                      <a:pt x="26" y="13"/>
                      <a:pt x="28" y="14"/>
                    </a:cubicBezTo>
                    <a:cubicBezTo>
                      <a:pt x="31" y="16"/>
                      <a:pt x="40" y="19"/>
                      <a:pt x="43" y="30"/>
                    </a:cubicBezTo>
                    <a:cubicBezTo>
                      <a:pt x="39" y="26"/>
                      <a:pt x="33" y="23"/>
                      <a:pt x="28" y="23"/>
                    </a:cubicBezTo>
                    <a:cubicBezTo>
                      <a:pt x="14" y="23"/>
                      <a:pt x="0" y="35"/>
                      <a:pt x="5" y="59"/>
                    </a:cubicBezTo>
                    <a:cubicBezTo>
                      <a:pt x="9" y="78"/>
                      <a:pt x="23" y="94"/>
                      <a:pt x="37" y="94"/>
                    </a:cubicBezTo>
                    <a:cubicBezTo>
                      <a:pt x="41" y="94"/>
                      <a:pt x="44" y="93"/>
                      <a:pt x="46" y="91"/>
                    </a:cubicBezTo>
                    <a:cubicBezTo>
                      <a:pt x="48" y="93"/>
                      <a:pt x="51" y="94"/>
                      <a:pt x="55" y="94"/>
                    </a:cubicBezTo>
                    <a:cubicBezTo>
                      <a:pt x="70" y="94"/>
                      <a:pt x="83" y="79"/>
                      <a:pt x="87" y="59"/>
                    </a:cubicBezTo>
                    <a:cubicBezTo>
                      <a:pt x="92" y="39"/>
                      <a:pt x="81" y="24"/>
                      <a:pt x="64"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
              <p:cNvSpPr>
                <a:spLocks noEditPoints="1"/>
              </p:cNvSpPr>
              <p:nvPr/>
            </p:nvSpPr>
            <p:spPr bwMode="auto">
              <a:xfrm>
                <a:off x="4679155" y="1970584"/>
                <a:ext cx="485775" cy="434975"/>
              </a:xfrm>
              <a:custGeom>
                <a:avLst/>
                <a:gdLst>
                  <a:gd name="T0" fmla="*/ 140 w 152"/>
                  <a:gd name="T1" fmla="*/ 0 h 136"/>
                  <a:gd name="T2" fmla="*/ 12 w 152"/>
                  <a:gd name="T3" fmla="*/ 0 h 136"/>
                  <a:gd name="T4" fmla="*/ 0 w 152"/>
                  <a:gd name="T5" fmla="*/ 12 h 136"/>
                  <a:gd name="T6" fmla="*/ 0 w 152"/>
                  <a:gd name="T7" fmla="*/ 97 h 136"/>
                  <a:gd name="T8" fmla="*/ 12 w 152"/>
                  <a:gd name="T9" fmla="*/ 109 h 136"/>
                  <a:gd name="T10" fmla="*/ 60 w 152"/>
                  <a:gd name="T11" fmla="*/ 109 h 136"/>
                  <a:gd name="T12" fmla="*/ 49 w 152"/>
                  <a:gd name="T13" fmla="*/ 121 h 136"/>
                  <a:gd name="T14" fmla="*/ 48 w 152"/>
                  <a:gd name="T15" fmla="*/ 125 h 136"/>
                  <a:gd name="T16" fmla="*/ 48 w 152"/>
                  <a:gd name="T17" fmla="*/ 129 h 136"/>
                  <a:gd name="T18" fmla="*/ 54 w 152"/>
                  <a:gd name="T19" fmla="*/ 136 h 136"/>
                  <a:gd name="T20" fmla="*/ 98 w 152"/>
                  <a:gd name="T21" fmla="*/ 136 h 136"/>
                  <a:gd name="T22" fmla="*/ 105 w 152"/>
                  <a:gd name="T23" fmla="*/ 129 h 136"/>
                  <a:gd name="T24" fmla="*/ 105 w 152"/>
                  <a:gd name="T25" fmla="*/ 125 h 136"/>
                  <a:gd name="T26" fmla="*/ 103 w 152"/>
                  <a:gd name="T27" fmla="*/ 121 h 136"/>
                  <a:gd name="T28" fmla="*/ 92 w 152"/>
                  <a:gd name="T29" fmla="*/ 109 h 136"/>
                  <a:gd name="T30" fmla="*/ 140 w 152"/>
                  <a:gd name="T31" fmla="*/ 109 h 136"/>
                  <a:gd name="T32" fmla="*/ 152 w 152"/>
                  <a:gd name="T33" fmla="*/ 97 h 136"/>
                  <a:gd name="T34" fmla="*/ 152 w 152"/>
                  <a:gd name="T35" fmla="*/ 12 h 136"/>
                  <a:gd name="T36" fmla="*/ 140 w 152"/>
                  <a:gd name="T37" fmla="*/ 0 h 136"/>
                  <a:gd name="T38" fmla="*/ 139 w 152"/>
                  <a:gd name="T39" fmla="*/ 96 h 136"/>
                  <a:gd name="T40" fmla="*/ 76 w 152"/>
                  <a:gd name="T41" fmla="*/ 96 h 136"/>
                  <a:gd name="T42" fmla="*/ 76 w 152"/>
                  <a:gd name="T43" fmla="*/ 96 h 136"/>
                  <a:gd name="T44" fmla="*/ 76 w 152"/>
                  <a:gd name="T45" fmla="*/ 96 h 136"/>
                  <a:gd name="T46" fmla="*/ 14 w 152"/>
                  <a:gd name="T47" fmla="*/ 96 h 136"/>
                  <a:gd name="T48" fmla="*/ 14 w 152"/>
                  <a:gd name="T49" fmla="*/ 13 h 136"/>
                  <a:gd name="T50" fmla="*/ 139 w 152"/>
                  <a:gd name="T51" fmla="*/ 13 h 136"/>
                  <a:gd name="T52" fmla="*/ 139 w 152"/>
                  <a:gd name="T53" fmla="*/ 9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 h="136">
                    <a:moveTo>
                      <a:pt x="140" y="0"/>
                    </a:moveTo>
                    <a:cubicBezTo>
                      <a:pt x="12" y="0"/>
                      <a:pt x="12" y="0"/>
                      <a:pt x="12" y="0"/>
                    </a:cubicBezTo>
                    <a:cubicBezTo>
                      <a:pt x="5" y="0"/>
                      <a:pt x="0" y="5"/>
                      <a:pt x="0" y="12"/>
                    </a:cubicBezTo>
                    <a:cubicBezTo>
                      <a:pt x="0" y="97"/>
                      <a:pt x="0" y="97"/>
                      <a:pt x="0" y="97"/>
                    </a:cubicBezTo>
                    <a:cubicBezTo>
                      <a:pt x="0" y="104"/>
                      <a:pt x="5" y="109"/>
                      <a:pt x="12" y="109"/>
                    </a:cubicBezTo>
                    <a:cubicBezTo>
                      <a:pt x="60" y="109"/>
                      <a:pt x="60" y="109"/>
                      <a:pt x="60" y="109"/>
                    </a:cubicBezTo>
                    <a:cubicBezTo>
                      <a:pt x="49" y="121"/>
                      <a:pt x="49" y="121"/>
                      <a:pt x="49" y="121"/>
                    </a:cubicBezTo>
                    <a:cubicBezTo>
                      <a:pt x="48" y="122"/>
                      <a:pt x="48" y="124"/>
                      <a:pt x="48" y="125"/>
                    </a:cubicBezTo>
                    <a:cubicBezTo>
                      <a:pt x="48" y="129"/>
                      <a:pt x="48" y="129"/>
                      <a:pt x="48" y="129"/>
                    </a:cubicBezTo>
                    <a:cubicBezTo>
                      <a:pt x="48" y="133"/>
                      <a:pt x="51" y="136"/>
                      <a:pt x="54" y="136"/>
                    </a:cubicBezTo>
                    <a:cubicBezTo>
                      <a:pt x="98" y="136"/>
                      <a:pt x="98" y="136"/>
                      <a:pt x="98" y="136"/>
                    </a:cubicBezTo>
                    <a:cubicBezTo>
                      <a:pt x="102" y="136"/>
                      <a:pt x="105" y="133"/>
                      <a:pt x="105" y="129"/>
                    </a:cubicBezTo>
                    <a:cubicBezTo>
                      <a:pt x="105" y="125"/>
                      <a:pt x="105" y="125"/>
                      <a:pt x="105" y="125"/>
                    </a:cubicBezTo>
                    <a:cubicBezTo>
                      <a:pt x="105" y="124"/>
                      <a:pt x="104" y="122"/>
                      <a:pt x="103" y="121"/>
                    </a:cubicBezTo>
                    <a:cubicBezTo>
                      <a:pt x="92" y="109"/>
                      <a:pt x="92" y="109"/>
                      <a:pt x="92" y="109"/>
                    </a:cubicBezTo>
                    <a:cubicBezTo>
                      <a:pt x="140" y="109"/>
                      <a:pt x="140" y="109"/>
                      <a:pt x="140" y="109"/>
                    </a:cubicBezTo>
                    <a:cubicBezTo>
                      <a:pt x="147" y="109"/>
                      <a:pt x="152" y="104"/>
                      <a:pt x="152" y="97"/>
                    </a:cubicBezTo>
                    <a:cubicBezTo>
                      <a:pt x="152" y="12"/>
                      <a:pt x="152" y="12"/>
                      <a:pt x="152" y="12"/>
                    </a:cubicBezTo>
                    <a:cubicBezTo>
                      <a:pt x="152" y="5"/>
                      <a:pt x="147" y="0"/>
                      <a:pt x="140" y="0"/>
                    </a:cubicBezTo>
                    <a:close/>
                    <a:moveTo>
                      <a:pt x="139" y="96"/>
                    </a:moveTo>
                    <a:cubicBezTo>
                      <a:pt x="76" y="96"/>
                      <a:pt x="76" y="96"/>
                      <a:pt x="76" y="96"/>
                    </a:cubicBezTo>
                    <a:cubicBezTo>
                      <a:pt x="76" y="96"/>
                      <a:pt x="76" y="96"/>
                      <a:pt x="76" y="96"/>
                    </a:cubicBezTo>
                    <a:cubicBezTo>
                      <a:pt x="76" y="96"/>
                      <a:pt x="76" y="96"/>
                      <a:pt x="76" y="96"/>
                    </a:cubicBezTo>
                    <a:cubicBezTo>
                      <a:pt x="14" y="96"/>
                      <a:pt x="14" y="96"/>
                      <a:pt x="14" y="96"/>
                    </a:cubicBezTo>
                    <a:cubicBezTo>
                      <a:pt x="14" y="13"/>
                      <a:pt x="14" y="13"/>
                      <a:pt x="14" y="13"/>
                    </a:cubicBezTo>
                    <a:cubicBezTo>
                      <a:pt x="139" y="13"/>
                      <a:pt x="139" y="13"/>
                      <a:pt x="139" y="13"/>
                    </a:cubicBezTo>
                    <a:lnTo>
                      <a:pt x="139"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8"/>
              <p:cNvSpPr>
                <a:spLocks/>
              </p:cNvSpPr>
              <p:nvPr/>
            </p:nvSpPr>
            <p:spPr bwMode="auto">
              <a:xfrm>
                <a:off x="2150485" y="2456657"/>
                <a:ext cx="271463" cy="306388"/>
              </a:xfrm>
              <a:custGeom>
                <a:avLst/>
                <a:gdLst>
                  <a:gd name="T0" fmla="*/ 76 w 85"/>
                  <a:gd name="T1" fmla="*/ 2 h 96"/>
                  <a:gd name="T2" fmla="*/ 36 w 85"/>
                  <a:gd name="T3" fmla="*/ 14 h 96"/>
                  <a:gd name="T4" fmla="*/ 27 w 85"/>
                  <a:gd name="T5" fmla="*/ 25 h 96"/>
                  <a:gd name="T6" fmla="*/ 27 w 85"/>
                  <a:gd name="T7" fmla="*/ 68 h 96"/>
                  <a:gd name="T8" fmla="*/ 27 w 85"/>
                  <a:gd name="T9" fmla="*/ 68 h 96"/>
                  <a:gd name="T10" fmla="*/ 17 w 85"/>
                  <a:gd name="T11" fmla="*/ 67 h 96"/>
                  <a:gd name="T12" fmla="*/ 0 w 85"/>
                  <a:gd name="T13" fmla="*/ 84 h 96"/>
                  <a:gd name="T14" fmla="*/ 17 w 85"/>
                  <a:gd name="T15" fmla="*/ 95 h 96"/>
                  <a:gd name="T16" fmla="*/ 34 w 85"/>
                  <a:gd name="T17" fmla="*/ 79 h 96"/>
                  <a:gd name="T18" fmla="*/ 34 w 85"/>
                  <a:gd name="T19" fmla="*/ 42 h 96"/>
                  <a:gd name="T20" fmla="*/ 38 w 85"/>
                  <a:gd name="T21" fmla="*/ 37 h 96"/>
                  <a:gd name="T22" fmla="*/ 74 w 85"/>
                  <a:gd name="T23" fmla="*/ 26 h 96"/>
                  <a:gd name="T24" fmla="*/ 78 w 85"/>
                  <a:gd name="T25" fmla="*/ 28 h 96"/>
                  <a:gd name="T26" fmla="*/ 78 w 85"/>
                  <a:gd name="T27" fmla="*/ 58 h 96"/>
                  <a:gd name="T28" fmla="*/ 78 w 85"/>
                  <a:gd name="T29" fmla="*/ 58 h 96"/>
                  <a:gd name="T30" fmla="*/ 68 w 85"/>
                  <a:gd name="T31" fmla="*/ 56 h 96"/>
                  <a:gd name="T32" fmla="*/ 50 w 85"/>
                  <a:gd name="T33" fmla="*/ 72 h 96"/>
                  <a:gd name="T34" fmla="*/ 68 w 85"/>
                  <a:gd name="T35" fmla="*/ 84 h 96"/>
                  <a:gd name="T36" fmla="*/ 85 w 85"/>
                  <a:gd name="T37" fmla="*/ 68 h 96"/>
                  <a:gd name="T38" fmla="*/ 85 w 85"/>
                  <a:gd name="T39" fmla="*/ 8 h 96"/>
                  <a:gd name="T40" fmla="*/ 76 w 85"/>
                  <a:gd name="T41"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96">
                    <a:moveTo>
                      <a:pt x="76" y="2"/>
                    </a:moveTo>
                    <a:cubicBezTo>
                      <a:pt x="36" y="14"/>
                      <a:pt x="36" y="14"/>
                      <a:pt x="36" y="14"/>
                    </a:cubicBezTo>
                    <a:cubicBezTo>
                      <a:pt x="31" y="15"/>
                      <a:pt x="27" y="21"/>
                      <a:pt x="27" y="25"/>
                    </a:cubicBezTo>
                    <a:cubicBezTo>
                      <a:pt x="27" y="68"/>
                      <a:pt x="27" y="68"/>
                      <a:pt x="27" y="68"/>
                    </a:cubicBezTo>
                    <a:cubicBezTo>
                      <a:pt x="27" y="68"/>
                      <a:pt x="27" y="68"/>
                      <a:pt x="27" y="68"/>
                    </a:cubicBezTo>
                    <a:cubicBezTo>
                      <a:pt x="27" y="68"/>
                      <a:pt x="24" y="66"/>
                      <a:pt x="17" y="67"/>
                    </a:cubicBezTo>
                    <a:cubicBezTo>
                      <a:pt x="8" y="69"/>
                      <a:pt x="0" y="76"/>
                      <a:pt x="0" y="84"/>
                    </a:cubicBezTo>
                    <a:cubicBezTo>
                      <a:pt x="0" y="92"/>
                      <a:pt x="8" y="96"/>
                      <a:pt x="17" y="95"/>
                    </a:cubicBezTo>
                    <a:cubicBezTo>
                      <a:pt x="27" y="94"/>
                      <a:pt x="34" y="86"/>
                      <a:pt x="34" y="79"/>
                    </a:cubicBezTo>
                    <a:cubicBezTo>
                      <a:pt x="34" y="79"/>
                      <a:pt x="34" y="45"/>
                      <a:pt x="34" y="42"/>
                    </a:cubicBezTo>
                    <a:cubicBezTo>
                      <a:pt x="34" y="39"/>
                      <a:pt x="38" y="37"/>
                      <a:pt x="38" y="37"/>
                    </a:cubicBezTo>
                    <a:cubicBezTo>
                      <a:pt x="74" y="26"/>
                      <a:pt x="74" y="26"/>
                      <a:pt x="74" y="26"/>
                    </a:cubicBezTo>
                    <a:cubicBezTo>
                      <a:pt x="74" y="26"/>
                      <a:pt x="78" y="25"/>
                      <a:pt x="78" y="28"/>
                    </a:cubicBezTo>
                    <a:cubicBezTo>
                      <a:pt x="78" y="32"/>
                      <a:pt x="78" y="58"/>
                      <a:pt x="78" y="58"/>
                    </a:cubicBezTo>
                    <a:cubicBezTo>
                      <a:pt x="78" y="58"/>
                      <a:pt x="78" y="58"/>
                      <a:pt x="78" y="58"/>
                    </a:cubicBezTo>
                    <a:cubicBezTo>
                      <a:pt x="78" y="58"/>
                      <a:pt x="74" y="56"/>
                      <a:pt x="68" y="56"/>
                    </a:cubicBezTo>
                    <a:cubicBezTo>
                      <a:pt x="58" y="57"/>
                      <a:pt x="50" y="65"/>
                      <a:pt x="50" y="72"/>
                    </a:cubicBezTo>
                    <a:cubicBezTo>
                      <a:pt x="50" y="80"/>
                      <a:pt x="58" y="85"/>
                      <a:pt x="68" y="84"/>
                    </a:cubicBezTo>
                    <a:cubicBezTo>
                      <a:pt x="78" y="83"/>
                      <a:pt x="85" y="76"/>
                      <a:pt x="85" y="68"/>
                    </a:cubicBezTo>
                    <a:cubicBezTo>
                      <a:pt x="85" y="8"/>
                      <a:pt x="85" y="8"/>
                      <a:pt x="85" y="8"/>
                    </a:cubicBezTo>
                    <a:cubicBezTo>
                      <a:pt x="85" y="3"/>
                      <a:pt x="81" y="0"/>
                      <a:pt x="7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8" name="Group 70"/>
            <p:cNvGrpSpPr/>
            <p:nvPr/>
          </p:nvGrpSpPr>
          <p:grpSpPr>
            <a:xfrm>
              <a:off x="5050465" y="2538319"/>
              <a:ext cx="2212760" cy="2212760"/>
              <a:chOff x="5664709" y="3798956"/>
              <a:chExt cx="868294" cy="868294"/>
            </a:xfrm>
          </p:grpSpPr>
          <p:sp>
            <p:nvSpPr>
              <p:cNvPr id="89" name="Rounded Rectangle 88"/>
              <p:cNvSpPr/>
              <p:nvPr/>
            </p:nvSpPr>
            <p:spPr>
              <a:xfrm>
                <a:off x="5664709" y="3798956"/>
                <a:ext cx="868294" cy="86829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79"/>
              <p:cNvGrpSpPr/>
              <p:nvPr/>
            </p:nvGrpSpPr>
            <p:grpSpPr>
              <a:xfrm>
                <a:off x="5891540" y="4071002"/>
                <a:ext cx="405744" cy="324202"/>
                <a:chOff x="5940425" y="3549650"/>
                <a:chExt cx="987425" cy="788988"/>
              </a:xfrm>
              <a:solidFill>
                <a:schemeClr val="accent4"/>
              </a:solidFill>
            </p:grpSpPr>
            <p:sp>
              <p:nvSpPr>
                <p:cNvPr id="91" name="Freeform 16"/>
                <p:cNvSpPr>
                  <a:spLocks/>
                </p:cNvSpPr>
                <p:nvPr/>
              </p:nvSpPr>
              <p:spPr bwMode="auto">
                <a:xfrm>
                  <a:off x="6080125" y="3708400"/>
                  <a:ext cx="706438" cy="630238"/>
                </a:xfrm>
                <a:custGeom>
                  <a:avLst/>
                  <a:gdLst>
                    <a:gd name="T0" fmla="*/ 110 w 221"/>
                    <a:gd name="T1" fmla="*/ 0 h 197"/>
                    <a:gd name="T2" fmla="*/ 0 w 221"/>
                    <a:gd name="T3" fmla="*/ 91 h 197"/>
                    <a:gd name="T4" fmla="*/ 0 w 221"/>
                    <a:gd name="T5" fmla="*/ 92 h 197"/>
                    <a:gd name="T6" fmla="*/ 0 w 221"/>
                    <a:gd name="T7" fmla="*/ 92 h 197"/>
                    <a:gd name="T8" fmla="*/ 0 w 221"/>
                    <a:gd name="T9" fmla="*/ 184 h 197"/>
                    <a:gd name="T10" fmla="*/ 4 w 221"/>
                    <a:gd name="T11" fmla="*/ 193 h 197"/>
                    <a:gd name="T12" fmla="*/ 12 w 221"/>
                    <a:gd name="T13" fmla="*/ 197 h 197"/>
                    <a:gd name="T14" fmla="*/ 86 w 221"/>
                    <a:gd name="T15" fmla="*/ 197 h 197"/>
                    <a:gd name="T16" fmla="*/ 86 w 221"/>
                    <a:gd name="T17" fmla="*/ 123 h 197"/>
                    <a:gd name="T18" fmla="*/ 135 w 221"/>
                    <a:gd name="T19" fmla="*/ 123 h 197"/>
                    <a:gd name="T20" fmla="*/ 135 w 221"/>
                    <a:gd name="T21" fmla="*/ 197 h 197"/>
                    <a:gd name="T22" fmla="*/ 209 w 221"/>
                    <a:gd name="T23" fmla="*/ 197 h 197"/>
                    <a:gd name="T24" fmla="*/ 217 w 221"/>
                    <a:gd name="T25" fmla="*/ 193 h 197"/>
                    <a:gd name="T26" fmla="*/ 221 w 221"/>
                    <a:gd name="T27" fmla="*/ 184 h 197"/>
                    <a:gd name="T28" fmla="*/ 221 w 221"/>
                    <a:gd name="T29" fmla="*/ 92 h 197"/>
                    <a:gd name="T30" fmla="*/ 221 w 221"/>
                    <a:gd name="T31" fmla="*/ 91 h 197"/>
                    <a:gd name="T32" fmla="*/ 110 w 221"/>
                    <a:gd name="T33"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1" h="197">
                      <a:moveTo>
                        <a:pt x="110" y="0"/>
                      </a:moveTo>
                      <a:cubicBezTo>
                        <a:pt x="0" y="91"/>
                        <a:pt x="0" y="91"/>
                        <a:pt x="0" y="91"/>
                      </a:cubicBezTo>
                      <a:cubicBezTo>
                        <a:pt x="0" y="91"/>
                        <a:pt x="0" y="91"/>
                        <a:pt x="0" y="92"/>
                      </a:cubicBezTo>
                      <a:cubicBezTo>
                        <a:pt x="0" y="92"/>
                        <a:pt x="0" y="92"/>
                        <a:pt x="0" y="92"/>
                      </a:cubicBezTo>
                      <a:cubicBezTo>
                        <a:pt x="0" y="184"/>
                        <a:pt x="0" y="184"/>
                        <a:pt x="0" y="184"/>
                      </a:cubicBezTo>
                      <a:cubicBezTo>
                        <a:pt x="0" y="188"/>
                        <a:pt x="1" y="190"/>
                        <a:pt x="4" y="193"/>
                      </a:cubicBezTo>
                      <a:cubicBezTo>
                        <a:pt x="6" y="195"/>
                        <a:pt x="9" y="197"/>
                        <a:pt x="12" y="197"/>
                      </a:cubicBezTo>
                      <a:cubicBezTo>
                        <a:pt x="86" y="197"/>
                        <a:pt x="86" y="197"/>
                        <a:pt x="86" y="197"/>
                      </a:cubicBezTo>
                      <a:cubicBezTo>
                        <a:pt x="86" y="123"/>
                        <a:pt x="86" y="123"/>
                        <a:pt x="86" y="123"/>
                      </a:cubicBezTo>
                      <a:cubicBezTo>
                        <a:pt x="135" y="123"/>
                        <a:pt x="135" y="123"/>
                        <a:pt x="135" y="123"/>
                      </a:cubicBezTo>
                      <a:cubicBezTo>
                        <a:pt x="135" y="197"/>
                        <a:pt x="135" y="197"/>
                        <a:pt x="135" y="197"/>
                      </a:cubicBezTo>
                      <a:cubicBezTo>
                        <a:pt x="209" y="197"/>
                        <a:pt x="209" y="197"/>
                        <a:pt x="209" y="197"/>
                      </a:cubicBezTo>
                      <a:cubicBezTo>
                        <a:pt x="212" y="197"/>
                        <a:pt x="215" y="195"/>
                        <a:pt x="217" y="193"/>
                      </a:cubicBezTo>
                      <a:cubicBezTo>
                        <a:pt x="220" y="190"/>
                        <a:pt x="221" y="188"/>
                        <a:pt x="221" y="184"/>
                      </a:cubicBezTo>
                      <a:cubicBezTo>
                        <a:pt x="221" y="92"/>
                        <a:pt x="221" y="92"/>
                        <a:pt x="221" y="92"/>
                      </a:cubicBezTo>
                      <a:cubicBezTo>
                        <a:pt x="221" y="92"/>
                        <a:pt x="221" y="91"/>
                        <a:pt x="221" y="91"/>
                      </a:cubicBezTo>
                      <a:lnTo>
                        <a:pt x="11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7"/>
                <p:cNvSpPr>
                  <a:spLocks/>
                </p:cNvSpPr>
                <p:nvPr/>
              </p:nvSpPr>
              <p:spPr bwMode="auto">
                <a:xfrm>
                  <a:off x="5940425" y="3549650"/>
                  <a:ext cx="987425" cy="463550"/>
                </a:xfrm>
                <a:custGeom>
                  <a:avLst/>
                  <a:gdLst>
                    <a:gd name="T0" fmla="*/ 307 w 309"/>
                    <a:gd name="T1" fmla="*/ 120 h 145"/>
                    <a:gd name="T2" fmla="*/ 265 w 309"/>
                    <a:gd name="T3" fmla="*/ 85 h 145"/>
                    <a:gd name="T4" fmla="*/ 265 w 309"/>
                    <a:gd name="T5" fmla="*/ 7 h 145"/>
                    <a:gd name="T6" fmla="*/ 263 w 309"/>
                    <a:gd name="T7" fmla="*/ 3 h 145"/>
                    <a:gd name="T8" fmla="*/ 259 w 309"/>
                    <a:gd name="T9" fmla="*/ 1 h 145"/>
                    <a:gd name="T10" fmla="*/ 222 w 309"/>
                    <a:gd name="T11" fmla="*/ 1 h 145"/>
                    <a:gd name="T12" fmla="*/ 218 w 309"/>
                    <a:gd name="T13" fmla="*/ 3 h 145"/>
                    <a:gd name="T14" fmla="*/ 216 w 309"/>
                    <a:gd name="T15" fmla="*/ 7 h 145"/>
                    <a:gd name="T16" fmla="*/ 216 w 309"/>
                    <a:gd name="T17" fmla="*/ 44 h 145"/>
                    <a:gd name="T18" fmla="*/ 169 w 309"/>
                    <a:gd name="T19" fmla="*/ 5 h 145"/>
                    <a:gd name="T20" fmla="*/ 154 w 309"/>
                    <a:gd name="T21" fmla="*/ 0 h 145"/>
                    <a:gd name="T22" fmla="*/ 140 w 309"/>
                    <a:gd name="T23" fmla="*/ 5 h 145"/>
                    <a:gd name="T24" fmla="*/ 2 w 309"/>
                    <a:gd name="T25" fmla="*/ 120 h 145"/>
                    <a:gd name="T26" fmla="*/ 0 w 309"/>
                    <a:gd name="T27" fmla="*/ 124 h 145"/>
                    <a:gd name="T28" fmla="*/ 1 w 309"/>
                    <a:gd name="T29" fmla="*/ 129 h 145"/>
                    <a:gd name="T30" fmla="*/ 13 w 309"/>
                    <a:gd name="T31" fmla="*/ 143 h 145"/>
                    <a:gd name="T32" fmla="*/ 17 w 309"/>
                    <a:gd name="T33" fmla="*/ 145 h 145"/>
                    <a:gd name="T34" fmla="*/ 22 w 309"/>
                    <a:gd name="T35" fmla="*/ 144 h 145"/>
                    <a:gd name="T36" fmla="*/ 154 w 309"/>
                    <a:gd name="T37" fmla="*/ 33 h 145"/>
                    <a:gd name="T38" fmla="*/ 287 w 309"/>
                    <a:gd name="T39" fmla="*/ 144 h 145"/>
                    <a:gd name="T40" fmla="*/ 291 w 309"/>
                    <a:gd name="T41" fmla="*/ 145 h 145"/>
                    <a:gd name="T42" fmla="*/ 292 w 309"/>
                    <a:gd name="T43" fmla="*/ 145 h 145"/>
                    <a:gd name="T44" fmla="*/ 296 w 309"/>
                    <a:gd name="T45" fmla="*/ 143 h 145"/>
                    <a:gd name="T46" fmla="*/ 308 w 309"/>
                    <a:gd name="T47" fmla="*/ 129 h 145"/>
                    <a:gd name="T48" fmla="*/ 309 w 309"/>
                    <a:gd name="T49" fmla="*/ 124 h 145"/>
                    <a:gd name="T50" fmla="*/ 307 w 309"/>
                    <a:gd name="T51" fmla="*/ 12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9" h="145">
                      <a:moveTo>
                        <a:pt x="307" y="120"/>
                      </a:moveTo>
                      <a:cubicBezTo>
                        <a:pt x="265" y="85"/>
                        <a:pt x="265" y="85"/>
                        <a:pt x="265" y="85"/>
                      </a:cubicBezTo>
                      <a:cubicBezTo>
                        <a:pt x="265" y="7"/>
                        <a:pt x="265" y="7"/>
                        <a:pt x="265" y="7"/>
                      </a:cubicBezTo>
                      <a:cubicBezTo>
                        <a:pt x="265" y="5"/>
                        <a:pt x="265" y="4"/>
                        <a:pt x="263" y="3"/>
                      </a:cubicBezTo>
                      <a:cubicBezTo>
                        <a:pt x="262" y="1"/>
                        <a:pt x="261" y="1"/>
                        <a:pt x="259" y="1"/>
                      </a:cubicBezTo>
                      <a:cubicBezTo>
                        <a:pt x="222" y="1"/>
                        <a:pt x="222" y="1"/>
                        <a:pt x="222" y="1"/>
                      </a:cubicBezTo>
                      <a:cubicBezTo>
                        <a:pt x="220" y="1"/>
                        <a:pt x="219" y="1"/>
                        <a:pt x="218" y="3"/>
                      </a:cubicBezTo>
                      <a:cubicBezTo>
                        <a:pt x="217" y="4"/>
                        <a:pt x="216" y="5"/>
                        <a:pt x="216" y="7"/>
                      </a:cubicBezTo>
                      <a:cubicBezTo>
                        <a:pt x="216" y="44"/>
                        <a:pt x="216" y="44"/>
                        <a:pt x="216" y="44"/>
                      </a:cubicBezTo>
                      <a:cubicBezTo>
                        <a:pt x="169" y="5"/>
                        <a:pt x="169" y="5"/>
                        <a:pt x="169" y="5"/>
                      </a:cubicBezTo>
                      <a:cubicBezTo>
                        <a:pt x="165" y="2"/>
                        <a:pt x="160" y="0"/>
                        <a:pt x="154" y="0"/>
                      </a:cubicBezTo>
                      <a:cubicBezTo>
                        <a:pt x="149" y="0"/>
                        <a:pt x="144" y="2"/>
                        <a:pt x="140" y="5"/>
                      </a:cubicBezTo>
                      <a:cubicBezTo>
                        <a:pt x="2" y="120"/>
                        <a:pt x="2" y="120"/>
                        <a:pt x="2" y="120"/>
                      </a:cubicBezTo>
                      <a:cubicBezTo>
                        <a:pt x="1" y="121"/>
                        <a:pt x="0" y="123"/>
                        <a:pt x="0" y="124"/>
                      </a:cubicBezTo>
                      <a:cubicBezTo>
                        <a:pt x="0" y="126"/>
                        <a:pt x="0" y="128"/>
                        <a:pt x="1" y="129"/>
                      </a:cubicBezTo>
                      <a:cubicBezTo>
                        <a:pt x="13" y="143"/>
                        <a:pt x="13" y="143"/>
                        <a:pt x="13" y="143"/>
                      </a:cubicBezTo>
                      <a:cubicBezTo>
                        <a:pt x="14" y="144"/>
                        <a:pt x="15" y="145"/>
                        <a:pt x="17" y="145"/>
                      </a:cubicBezTo>
                      <a:cubicBezTo>
                        <a:pt x="19" y="145"/>
                        <a:pt x="20" y="145"/>
                        <a:pt x="22" y="144"/>
                      </a:cubicBezTo>
                      <a:cubicBezTo>
                        <a:pt x="154" y="33"/>
                        <a:pt x="154" y="33"/>
                        <a:pt x="154" y="33"/>
                      </a:cubicBezTo>
                      <a:cubicBezTo>
                        <a:pt x="287" y="144"/>
                        <a:pt x="287" y="144"/>
                        <a:pt x="287" y="144"/>
                      </a:cubicBezTo>
                      <a:cubicBezTo>
                        <a:pt x="288" y="145"/>
                        <a:pt x="290" y="145"/>
                        <a:pt x="291" y="145"/>
                      </a:cubicBezTo>
                      <a:cubicBezTo>
                        <a:pt x="292" y="145"/>
                        <a:pt x="292" y="145"/>
                        <a:pt x="292" y="145"/>
                      </a:cubicBezTo>
                      <a:cubicBezTo>
                        <a:pt x="294" y="145"/>
                        <a:pt x="295" y="144"/>
                        <a:pt x="296" y="143"/>
                      </a:cubicBezTo>
                      <a:cubicBezTo>
                        <a:pt x="308" y="129"/>
                        <a:pt x="308" y="129"/>
                        <a:pt x="308" y="129"/>
                      </a:cubicBezTo>
                      <a:cubicBezTo>
                        <a:pt x="309" y="128"/>
                        <a:pt x="309" y="126"/>
                        <a:pt x="309" y="124"/>
                      </a:cubicBezTo>
                      <a:cubicBezTo>
                        <a:pt x="309" y="123"/>
                        <a:pt x="308" y="121"/>
                        <a:pt x="307"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80" name="Title 1">
            <a:extLst>
              <a:ext uri="{FF2B5EF4-FFF2-40B4-BE49-F238E27FC236}">
                <a16:creationId xmlns:a16="http://schemas.microsoft.com/office/drawing/2014/main" id="{C9014950-544A-499D-81E2-6D6280A89419}"/>
              </a:ext>
            </a:extLst>
          </p:cNvPr>
          <p:cNvSpPr>
            <a:spLocks noGrp="1"/>
          </p:cNvSpPr>
          <p:nvPr>
            <p:ph type="title"/>
          </p:nvPr>
        </p:nvSpPr>
        <p:spPr>
          <a:xfrm>
            <a:off x="531812" y="222250"/>
            <a:ext cx="10515600" cy="768350"/>
          </a:xfrm>
        </p:spPr>
        <p:txBody>
          <a:bodyPr/>
          <a:lstStyle/>
          <a:p>
            <a:r>
              <a:rPr lang="en-IN" b="1" dirty="0">
                <a:solidFill>
                  <a:sysClr val="window" lastClr="FFFFFF"/>
                </a:solidFill>
                <a:effectLst>
                  <a:outerShdw blurRad="38100" dist="38100" dir="2700000" algn="tl">
                    <a:srgbClr val="000000">
                      <a:alpha val="43137"/>
                    </a:srgbClr>
                  </a:outerShdw>
                </a:effectLst>
                <a:latin typeface="Segoe UI"/>
              </a:rPr>
              <a:t>FEATURES</a:t>
            </a:r>
            <a:endParaRPr lang="en-US" dirty="0">
              <a:effectLst>
                <a:outerShdw blurRad="38100" dist="38100" dir="2700000" algn="tl">
                  <a:srgbClr val="000000">
                    <a:alpha val="43137"/>
                  </a:srgbClr>
                </a:outerShdw>
              </a:effectLst>
            </a:endParaRPr>
          </a:p>
        </p:txBody>
      </p:sp>
      <p:sp>
        <p:nvSpPr>
          <p:cNvPr id="97" name="Freeform 6">
            <a:extLst>
              <a:ext uri="{FF2B5EF4-FFF2-40B4-BE49-F238E27FC236}">
                <a16:creationId xmlns:a16="http://schemas.microsoft.com/office/drawing/2014/main" id="{A8566ECB-721E-424E-AFC4-0FED4669B34B}"/>
              </a:ext>
            </a:extLst>
          </p:cNvPr>
          <p:cNvSpPr>
            <a:spLocks/>
          </p:cNvSpPr>
          <p:nvPr/>
        </p:nvSpPr>
        <p:spPr bwMode="auto">
          <a:xfrm flipH="1">
            <a:off x="-1" y="990600"/>
            <a:ext cx="12188825" cy="381000"/>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57150" cap="rnd">
            <a:gradFill flip="none" rotWithShape="1">
              <a:gsLst>
                <a:gs pos="0">
                  <a:schemeClr val="accent5"/>
                </a:gs>
                <a:gs pos="100000">
                  <a:schemeClr val="accent5">
                    <a:lumMod val="20000"/>
                    <a:lumOff val="80000"/>
                  </a:schemeClr>
                </a:gs>
              </a:gsLst>
              <a:lin ang="10800000" scaled="1"/>
              <a:tileRect/>
            </a:gra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349895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97"/>
                                        </p:tgtEl>
                                      </p:cBhvr>
                                    </p:animEffect>
                                    <p:animScale>
                                      <p:cBhvr>
                                        <p:cTn id="7" dur="1000" autoRev="1" fill="hold"/>
                                        <p:tgtEl>
                                          <p:spTgt spid="97"/>
                                        </p:tgtEl>
                                      </p:cBhvr>
                                      <p:by x="105000" y="105000"/>
                                    </p:animScale>
                                  </p:childTnLst>
                                </p:cTn>
                              </p:par>
                              <p:par>
                                <p:cTn id="8" presetID="53" presetClass="entr" presetSubtype="16" fill="hold" nodeType="withEffect">
                                  <p:stCondLst>
                                    <p:cond delay="0"/>
                                  </p:stCondLst>
                                  <p:childTnLst>
                                    <p:set>
                                      <p:cBhvr>
                                        <p:cTn id="9" dur="1" fill="hold">
                                          <p:stCondLst>
                                            <p:cond delay="0"/>
                                          </p:stCondLst>
                                        </p:cTn>
                                        <p:tgtEl>
                                          <p:spTgt spid="93"/>
                                        </p:tgtEl>
                                        <p:attrNameLst>
                                          <p:attrName>style.visibility</p:attrName>
                                        </p:attrNameLst>
                                      </p:cBhvr>
                                      <p:to>
                                        <p:strVal val="visible"/>
                                      </p:to>
                                    </p:set>
                                    <p:anim calcmode="lin" valueType="num">
                                      <p:cBhvr>
                                        <p:cTn id="10" dur="2000" fill="hold"/>
                                        <p:tgtEl>
                                          <p:spTgt spid="93"/>
                                        </p:tgtEl>
                                        <p:attrNameLst>
                                          <p:attrName>ppt_w</p:attrName>
                                        </p:attrNameLst>
                                      </p:cBhvr>
                                      <p:tavLst>
                                        <p:tav tm="0">
                                          <p:val>
                                            <p:fltVal val="0"/>
                                          </p:val>
                                        </p:tav>
                                        <p:tav tm="100000">
                                          <p:val>
                                            <p:strVal val="#ppt_w"/>
                                          </p:val>
                                        </p:tav>
                                      </p:tavLst>
                                    </p:anim>
                                    <p:anim calcmode="lin" valueType="num">
                                      <p:cBhvr>
                                        <p:cTn id="11" dur="2000" fill="hold"/>
                                        <p:tgtEl>
                                          <p:spTgt spid="93"/>
                                        </p:tgtEl>
                                        <p:attrNameLst>
                                          <p:attrName>ppt_h</p:attrName>
                                        </p:attrNameLst>
                                      </p:cBhvr>
                                      <p:tavLst>
                                        <p:tav tm="0">
                                          <p:val>
                                            <p:fltVal val="0"/>
                                          </p:val>
                                        </p:tav>
                                        <p:tav tm="100000">
                                          <p:val>
                                            <p:strVal val="#ppt_h"/>
                                          </p:val>
                                        </p:tav>
                                      </p:tavLst>
                                    </p:anim>
                                    <p:animEffect transition="in" filter="fade">
                                      <p:cBhvr>
                                        <p:cTn id="12" dur="2000"/>
                                        <p:tgtEl>
                                          <p:spTgt spid="93"/>
                                        </p:tgtEl>
                                      </p:cBhvr>
                                    </p:animEffect>
                                  </p:childTnLst>
                                </p:cTn>
                              </p:par>
                              <p:par>
                                <p:cTn id="13" presetID="42"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fade">
                                      <p:cBhvr>
                                        <p:cTn id="15" dur="5000"/>
                                        <p:tgtEl>
                                          <p:spTgt spid="94"/>
                                        </p:tgtEl>
                                      </p:cBhvr>
                                    </p:animEffect>
                                    <p:anim calcmode="lin" valueType="num">
                                      <p:cBhvr>
                                        <p:cTn id="16" dur="5000" fill="hold"/>
                                        <p:tgtEl>
                                          <p:spTgt spid="94"/>
                                        </p:tgtEl>
                                        <p:attrNameLst>
                                          <p:attrName>ppt_x</p:attrName>
                                        </p:attrNameLst>
                                      </p:cBhvr>
                                      <p:tavLst>
                                        <p:tav tm="0">
                                          <p:val>
                                            <p:strVal val="#ppt_x"/>
                                          </p:val>
                                        </p:tav>
                                        <p:tav tm="100000">
                                          <p:val>
                                            <p:strVal val="#ppt_x"/>
                                          </p:val>
                                        </p:tav>
                                      </p:tavLst>
                                    </p:anim>
                                    <p:anim calcmode="lin" valueType="num">
                                      <p:cBhvr>
                                        <p:cTn id="17" dur="5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DFA2A0B-458F-46C1-A038-8F549DC026F4}"/>
              </a:ext>
            </a:extLst>
          </p:cNvPr>
          <p:cNvGrpSpPr/>
          <p:nvPr/>
        </p:nvGrpSpPr>
        <p:grpSpPr>
          <a:xfrm rot="10800000">
            <a:off x="0" y="5714999"/>
            <a:ext cx="12188824" cy="1181583"/>
            <a:chOff x="1795639" y="3636056"/>
            <a:chExt cx="8952037" cy="1089751"/>
          </a:xfrm>
        </p:grpSpPr>
        <p:sp>
          <p:nvSpPr>
            <p:cNvPr id="12" name="Freeform 6">
              <a:extLst>
                <a:ext uri="{FF2B5EF4-FFF2-40B4-BE49-F238E27FC236}">
                  <a16:creationId xmlns:a16="http://schemas.microsoft.com/office/drawing/2014/main" id="{DC842989-2C0C-496B-9D47-FB843B7A55C1}"/>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13" name="Freeform 8">
              <a:extLst>
                <a:ext uri="{FF2B5EF4-FFF2-40B4-BE49-F238E27FC236}">
                  <a16:creationId xmlns:a16="http://schemas.microsoft.com/office/drawing/2014/main" id="{AE70C1B2-C3A2-43D0-B405-30029A5F5566}"/>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sp>
        <p:nvSpPr>
          <p:cNvPr id="3" name="Title 2">
            <a:extLst>
              <a:ext uri="{FF2B5EF4-FFF2-40B4-BE49-F238E27FC236}">
                <a16:creationId xmlns:a16="http://schemas.microsoft.com/office/drawing/2014/main" id="{07CD71A1-74DB-4F80-A1F6-2EB89D2E4415}"/>
              </a:ext>
            </a:extLst>
          </p:cNvPr>
          <p:cNvSpPr>
            <a:spLocks noGrp="1"/>
          </p:cNvSpPr>
          <p:nvPr>
            <p:ph type="title"/>
          </p:nvPr>
        </p:nvSpPr>
        <p:spPr/>
        <p:txBody>
          <a:bodyPr/>
          <a:lstStyle/>
          <a:p>
            <a:r>
              <a:rPr lang="en-IN" b="1" dirty="0">
                <a:solidFill>
                  <a:sysClr val="window" lastClr="FFFFFF"/>
                </a:solidFill>
                <a:effectLst>
                  <a:outerShdw blurRad="38100" dist="38100" dir="2700000" algn="tl">
                    <a:srgbClr val="000000">
                      <a:alpha val="43137"/>
                    </a:srgbClr>
                  </a:outerShdw>
                </a:effectLst>
                <a:latin typeface="Segoe UI"/>
              </a:rPr>
              <a:t>IMPLEMENTATION</a:t>
            </a:r>
            <a:endParaRPr lang="en-US" dirty="0">
              <a:effectLst>
                <a:outerShdw blurRad="38100" dist="38100" dir="2700000" algn="tl">
                  <a:srgbClr val="000000">
                    <a:alpha val="43137"/>
                  </a:srgbClr>
                </a:outerShdw>
              </a:effectLst>
            </a:endParaRPr>
          </a:p>
        </p:txBody>
      </p:sp>
      <p:sp>
        <p:nvSpPr>
          <p:cNvPr id="4" name="Freeform 6">
            <a:extLst>
              <a:ext uri="{FF2B5EF4-FFF2-40B4-BE49-F238E27FC236}">
                <a16:creationId xmlns:a16="http://schemas.microsoft.com/office/drawing/2014/main" id="{AC75443C-A7C9-477F-9831-BC0137C18FEB}"/>
              </a:ext>
            </a:extLst>
          </p:cNvPr>
          <p:cNvSpPr>
            <a:spLocks/>
          </p:cNvSpPr>
          <p:nvPr/>
        </p:nvSpPr>
        <p:spPr bwMode="auto">
          <a:xfrm flipH="1">
            <a:off x="-1" y="990600"/>
            <a:ext cx="12188825" cy="381000"/>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57150" cap="rnd">
            <a:gradFill flip="none" rotWithShape="1">
              <a:gsLst>
                <a:gs pos="0">
                  <a:schemeClr val="accent5"/>
                </a:gs>
                <a:gs pos="100000">
                  <a:schemeClr val="accent5">
                    <a:lumMod val="20000"/>
                    <a:lumOff val="80000"/>
                  </a:schemeClr>
                </a:gs>
              </a:gsLst>
              <a:lin ang="10800000" scaled="1"/>
              <a:tileRect/>
            </a:gra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D05EF1C6-9EF6-4BB1-ADB2-147B1DEAD8AD}"/>
              </a:ext>
            </a:extLst>
          </p:cNvPr>
          <p:cNvPicPr>
            <a:picLocks noChangeAspect="1"/>
          </p:cNvPicPr>
          <p:nvPr/>
        </p:nvPicPr>
        <p:blipFill>
          <a:blip r:embed="rId2"/>
          <a:stretch>
            <a:fillRect/>
          </a:stretch>
        </p:blipFill>
        <p:spPr>
          <a:xfrm>
            <a:off x="227012" y="1550876"/>
            <a:ext cx="5726660" cy="3706924"/>
          </a:xfrm>
          <a:prstGeom prst="rect">
            <a:avLst/>
          </a:prstGeom>
        </p:spPr>
      </p:pic>
      <p:pic>
        <p:nvPicPr>
          <p:cNvPr id="9" name="Picture 8">
            <a:extLst>
              <a:ext uri="{FF2B5EF4-FFF2-40B4-BE49-F238E27FC236}">
                <a16:creationId xmlns:a16="http://schemas.microsoft.com/office/drawing/2014/main" id="{6F79C2D3-0829-4EF8-B603-D63398D2F518}"/>
              </a:ext>
            </a:extLst>
          </p:cNvPr>
          <p:cNvPicPr>
            <a:picLocks noChangeAspect="1"/>
          </p:cNvPicPr>
          <p:nvPr/>
        </p:nvPicPr>
        <p:blipFill>
          <a:blip r:embed="rId3"/>
          <a:stretch>
            <a:fillRect/>
          </a:stretch>
        </p:blipFill>
        <p:spPr>
          <a:xfrm>
            <a:off x="6170612" y="2819401"/>
            <a:ext cx="5765783" cy="3706924"/>
          </a:xfrm>
          <a:prstGeom prst="rect">
            <a:avLst/>
          </a:prstGeom>
        </p:spPr>
      </p:pic>
    </p:spTree>
    <p:extLst>
      <p:ext uri="{BB962C8B-B14F-4D97-AF65-F5344CB8AC3E}">
        <p14:creationId xmlns:p14="http://schemas.microsoft.com/office/powerpoint/2010/main" val="415419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000"/>
                                        <p:tgtEl>
                                          <p:spTgt spid="7"/>
                                        </p:tgtEl>
                                      </p:cBhvr>
                                    </p:animEffect>
                                  </p:childTnLst>
                                </p:cTn>
                              </p:par>
                              <p:par>
                                <p:cTn id="11" presetID="22" presetClass="entr" presetSubtype="2"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2000"/>
                                        <p:tgtEl>
                                          <p:spTgt spid="9"/>
                                        </p:tgtEl>
                                      </p:cBhvr>
                                    </p:animEffect>
                                  </p:childTnLst>
                                </p:cTn>
                              </p:par>
                              <p:par>
                                <p:cTn id="14" presetID="42"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0"/>
                                        <p:tgtEl>
                                          <p:spTgt spid="11"/>
                                        </p:tgtEl>
                                      </p:cBhvr>
                                    </p:animEffect>
                                    <p:anim calcmode="lin" valueType="num">
                                      <p:cBhvr>
                                        <p:cTn id="17" dur="5000" fill="hold"/>
                                        <p:tgtEl>
                                          <p:spTgt spid="11"/>
                                        </p:tgtEl>
                                        <p:attrNameLst>
                                          <p:attrName>ppt_x</p:attrName>
                                        </p:attrNameLst>
                                      </p:cBhvr>
                                      <p:tavLst>
                                        <p:tav tm="0">
                                          <p:val>
                                            <p:strVal val="#ppt_x"/>
                                          </p:val>
                                        </p:tav>
                                        <p:tav tm="100000">
                                          <p:val>
                                            <p:strVal val="#ppt_x"/>
                                          </p:val>
                                        </p:tav>
                                      </p:tavLst>
                                    </p:anim>
                                    <p:anim calcmode="lin" valueType="num">
                                      <p:cBhvr>
                                        <p:cTn id="18" dur="5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BEFF888-ED58-4393-BDD4-9D925FC9D552}"/>
              </a:ext>
            </a:extLst>
          </p:cNvPr>
          <p:cNvGrpSpPr/>
          <p:nvPr/>
        </p:nvGrpSpPr>
        <p:grpSpPr>
          <a:xfrm rot="10800000">
            <a:off x="0" y="5867399"/>
            <a:ext cx="12188824" cy="1029183"/>
            <a:chOff x="1795639" y="3636056"/>
            <a:chExt cx="8952037" cy="1089751"/>
          </a:xfrm>
        </p:grpSpPr>
        <p:sp>
          <p:nvSpPr>
            <p:cNvPr id="11" name="Freeform 6">
              <a:extLst>
                <a:ext uri="{FF2B5EF4-FFF2-40B4-BE49-F238E27FC236}">
                  <a16:creationId xmlns:a16="http://schemas.microsoft.com/office/drawing/2014/main" id="{43765862-53BD-491D-998A-226872FAD428}"/>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12" name="Freeform 8">
              <a:extLst>
                <a:ext uri="{FF2B5EF4-FFF2-40B4-BE49-F238E27FC236}">
                  <a16:creationId xmlns:a16="http://schemas.microsoft.com/office/drawing/2014/main" id="{3495E895-D096-483C-A21E-F25228DD1462}"/>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sp>
        <p:nvSpPr>
          <p:cNvPr id="3" name="Title 2">
            <a:extLst>
              <a:ext uri="{FF2B5EF4-FFF2-40B4-BE49-F238E27FC236}">
                <a16:creationId xmlns:a16="http://schemas.microsoft.com/office/drawing/2014/main" id="{07CD71A1-74DB-4F80-A1F6-2EB89D2E4415}"/>
              </a:ext>
            </a:extLst>
          </p:cNvPr>
          <p:cNvSpPr>
            <a:spLocks noGrp="1"/>
          </p:cNvSpPr>
          <p:nvPr>
            <p:ph type="title"/>
          </p:nvPr>
        </p:nvSpPr>
        <p:spPr/>
        <p:txBody>
          <a:bodyPr/>
          <a:lstStyle/>
          <a:p>
            <a:r>
              <a:rPr lang="en-IN" b="1" dirty="0">
                <a:solidFill>
                  <a:sysClr val="window" lastClr="FFFFFF"/>
                </a:solidFill>
                <a:effectLst>
                  <a:outerShdw blurRad="38100" dist="38100" dir="2700000" algn="tl">
                    <a:srgbClr val="000000">
                      <a:alpha val="43137"/>
                    </a:srgbClr>
                  </a:outerShdw>
                </a:effectLst>
                <a:latin typeface="Segoe UI"/>
              </a:rPr>
              <a:t>IMPLEMENTATION</a:t>
            </a:r>
            <a:endParaRPr lang="en-US" dirty="0">
              <a:effectLst>
                <a:outerShdw blurRad="38100" dist="38100" dir="2700000" algn="tl">
                  <a:srgbClr val="000000">
                    <a:alpha val="43137"/>
                  </a:srgbClr>
                </a:outerShdw>
              </a:effectLst>
            </a:endParaRPr>
          </a:p>
        </p:txBody>
      </p:sp>
      <p:sp>
        <p:nvSpPr>
          <p:cNvPr id="4" name="Freeform 6">
            <a:extLst>
              <a:ext uri="{FF2B5EF4-FFF2-40B4-BE49-F238E27FC236}">
                <a16:creationId xmlns:a16="http://schemas.microsoft.com/office/drawing/2014/main" id="{AC75443C-A7C9-477F-9831-BC0137C18FEB}"/>
              </a:ext>
            </a:extLst>
          </p:cNvPr>
          <p:cNvSpPr>
            <a:spLocks/>
          </p:cNvSpPr>
          <p:nvPr/>
        </p:nvSpPr>
        <p:spPr bwMode="auto">
          <a:xfrm flipH="1">
            <a:off x="-1" y="990600"/>
            <a:ext cx="12188825" cy="381000"/>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57150" cap="rnd">
            <a:gradFill flip="none" rotWithShape="1">
              <a:gsLst>
                <a:gs pos="0">
                  <a:schemeClr val="accent5"/>
                </a:gs>
                <a:gs pos="100000">
                  <a:schemeClr val="accent5">
                    <a:lumMod val="20000"/>
                    <a:lumOff val="80000"/>
                  </a:schemeClr>
                </a:gs>
              </a:gsLst>
              <a:lin ang="10800000" scaled="1"/>
              <a:tileRect/>
            </a:gra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99154BD3-8A7D-46DA-B4A4-122FDDDA4426}"/>
              </a:ext>
            </a:extLst>
          </p:cNvPr>
          <p:cNvPicPr>
            <a:picLocks noChangeAspect="1"/>
          </p:cNvPicPr>
          <p:nvPr/>
        </p:nvPicPr>
        <p:blipFill>
          <a:blip r:embed="rId2"/>
          <a:stretch>
            <a:fillRect/>
          </a:stretch>
        </p:blipFill>
        <p:spPr>
          <a:xfrm>
            <a:off x="201595" y="1600200"/>
            <a:ext cx="5808684" cy="3733800"/>
          </a:xfrm>
          <a:prstGeom prst="rect">
            <a:avLst/>
          </a:prstGeom>
        </p:spPr>
      </p:pic>
      <p:pic>
        <p:nvPicPr>
          <p:cNvPr id="8" name="Picture 7">
            <a:extLst>
              <a:ext uri="{FF2B5EF4-FFF2-40B4-BE49-F238E27FC236}">
                <a16:creationId xmlns:a16="http://schemas.microsoft.com/office/drawing/2014/main" id="{579DD461-C14A-4C77-A3B0-6E0810693DED}"/>
              </a:ext>
            </a:extLst>
          </p:cNvPr>
          <p:cNvPicPr>
            <a:picLocks noChangeAspect="1"/>
          </p:cNvPicPr>
          <p:nvPr/>
        </p:nvPicPr>
        <p:blipFill>
          <a:blip r:embed="rId3"/>
          <a:stretch>
            <a:fillRect/>
          </a:stretch>
        </p:blipFill>
        <p:spPr>
          <a:xfrm>
            <a:off x="6174346" y="2854945"/>
            <a:ext cx="5804632" cy="3728415"/>
          </a:xfrm>
          <a:prstGeom prst="rect">
            <a:avLst/>
          </a:prstGeom>
        </p:spPr>
      </p:pic>
    </p:spTree>
    <p:extLst>
      <p:ext uri="{BB962C8B-B14F-4D97-AF65-F5344CB8AC3E}">
        <p14:creationId xmlns:p14="http://schemas.microsoft.com/office/powerpoint/2010/main" val="401013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2000"/>
                                        <p:tgtEl>
                                          <p:spTgt spid="5"/>
                                        </p:tgtEl>
                                      </p:cBhvr>
                                    </p:animEffect>
                                  </p:childTnLst>
                                </p:cTn>
                              </p:par>
                              <p:par>
                                <p:cTn id="11" presetID="22" presetClass="entr" presetSubtype="2"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2000"/>
                                        <p:tgtEl>
                                          <p:spTgt spid="8"/>
                                        </p:tgtEl>
                                      </p:cBhvr>
                                    </p:animEffect>
                                  </p:childTnLst>
                                </p:cTn>
                              </p:par>
                              <p:par>
                                <p:cTn id="14" presetID="42"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0"/>
                                        <p:tgtEl>
                                          <p:spTgt spid="10"/>
                                        </p:tgtEl>
                                      </p:cBhvr>
                                    </p:animEffect>
                                    <p:anim calcmode="lin" valueType="num">
                                      <p:cBhvr>
                                        <p:cTn id="17" dur="5000" fill="hold"/>
                                        <p:tgtEl>
                                          <p:spTgt spid="10"/>
                                        </p:tgtEl>
                                        <p:attrNameLst>
                                          <p:attrName>ppt_x</p:attrName>
                                        </p:attrNameLst>
                                      </p:cBhvr>
                                      <p:tavLst>
                                        <p:tav tm="0">
                                          <p:val>
                                            <p:strVal val="#ppt_x"/>
                                          </p:val>
                                        </p:tav>
                                        <p:tav tm="100000">
                                          <p:val>
                                            <p:strVal val="#ppt_x"/>
                                          </p:val>
                                        </p:tav>
                                      </p:tavLst>
                                    </p:anim>
                                    <p:anim calcmode="lin" valueType="num">
                                      <p:cBhvr>
                                        <p:cTn id="18" dur="5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FA362CE-E4B1-43B7-9588-605F6527F9C3}"/>
              </a:ext>
            </a:extLst>
          </p:cNvPr>
          <p:cNvGrpSpPr/>
          <p:nvPr/>
        </p:nvGrpSpPr>
        <p:grpSpPr>
          <a:xfrm rot="10800000">
            <a:off x="0" y="5714999"/>
            <a:ext cx="12188824" cy="1181583"/>
            <a:chOff x="1795639" y="3636056"/>
            <a:chExt cx="8952037" cy="1089751"/>
          </a:xfrm>
        </p:grpSpPr>
        <p:sp>
          <p:nvSpPr>
            <p:cNvPr id="10" name="Freeform 6">
              <a:extLst>
                <a:ext uri="{FF2B5EF4-FFF2-40B4-BE49-F238E27FC236}">
                  <a16:creationId xmlns:a16="http://schemas.microsoft.com/office/drawing/2014/main" id="{9AA10615-62D1-46F4-BFDA-9F2982C210F4}"/>
                </a:ext>
              </a:extLst>
            </p:cNvPr>
            <p:cNvSpPr>
              <a:spLocks/>
            </p:cNvSpPr>
            <p:nvPr/>
          </p:nvSpPr>
          <p:spPr bwMode="auto">
            <a:xfrm>
              <a:off x="1795639" y="3638942"/>
              <a:ext cx="8098532" cy="1016252"/>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rgbClr val="0000FF">
                    <a:alpha val="40000"/>
                  </a:srgbClr>
                </a:gs>
                <a:gs pos="100000">
                  <a:srgbClr val="0000FF">
                    <a:lumMod val="20000"/>
                    <a:lumOff val="80000"/>
                    <a:alpha val="70000"/>
                  </a:srgb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sp>
          <p:nvSpPr>
            <p:cNvPr id="11" name="Freeform 8">
              <a:extLst>
                <a:ext uri="{FF2B5EF4-FFF2-40B4-BE49-F238E27FC236}">
                  <a16:creationId xmlns:a16="http://schemas.microsoft.com/office/drawing/2014/main" id="{C8DFDDB0-A427-47A5-89BF-884020C8EC26}"/>
                </a:ext>
              </a:extLst>
            </p:cNvPr>
            <p:cNvSpPr>
              <a:spLocks/>
            </p:cNvSpPr>
            <p:nvPr/>
          </p:nvSpPr>
          <p:spPr bwMode="auto">
            <a:xfrm>
              <a:off x="2694471" y="3636056"/>
              <a:ext cx="8053205" cy="1089751"/>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rgbClr val="791038">
                    <a:alpha val="20000"/>
                  </a:srgbClr>
                </a:gs>
                <a:gs pos="100000">
                  <a:sysClr val="window" lastClr="FFFFFF">
                    <a:alpha val="40000"/>
                  </a:sysClr>
                </a:gs>
              </a:gsLst>
              <a:lin ang="10800000" scaled="1"/>
            </a:gra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Segoe UI"/>
              </a:endParaRPr>
            </a:p>
          </p:txBody>
        </p:sp>
      </p:grpSp>
      <p:pic>
        <p:nvPicPr>
          <p:cNvPr id="5" name="Picture 4">
            <a:extLst>
              <a:ext uri="{FF2B5EF4-FFF2-40B4-BE49-F238E27FC236}">
                <a16:creationId xmlns:a16="http://schemas.microsoft.com/office/drawing/2014/main" id="{60C6181C-C8BF-4C51-82A4-D12B9009C7E6}"/>
              </a:ext>
            </a:extLst>
          </p:cNvPr>
          <p:cNvPicPr>
            <a:picLocks noChangeAspect="1"/>
          </p:cNvPicPr>
          <p:nvPr/>
        </p:nvPicPr>
        <p:blipFill>
          <a:blip r:embed="rId2"/>
          <a:stretch>
            <a:fillRect/>
          </a:stretch>
        </p:blipFill>
        <p:spPr>
          <a:xfrm>
            <a:off x="2546539" y="1828800"/>
            <a:ext cx="7095744" cy="4572000"/>
          </a:xfrm>
          <a:prstGeom prst="rect">
            <a:avLst/>
          </a:prstGeom>
        </p:spPr>
      </p:pic>
      <p:sp>
        <p:nvSpPr>
          <p:cNvPr id="3" name="Title 2">
            <a:extLst>
              <a:ext uri="{FF2B5EF4-FFF2-40B4-BE49-F238E27FC236}">
                <a16:creationId xmlns:a16="http://schemas.microsoft.com/office/drawing/2014/main" id="{07CD71A1-74DB-4F80-A1F6-2EB89D2E4415}"/>
              </a:ext>
            </a:extLst>
          </p:cNvPr>
          <p:cNvSpPr>
            <a:spLocks noGrp="1"/>
          </p:cNvSpPr>
          <p:nvPr>
            <p:ph type="title"/>
          </p:nvPr>
        </p:nvSpPr>
        <p:spPr/>
        <p:txBody>
          <a:bodyPr/>
          <a:lstStyle/>
          <a:p>
            <a:r>
              <a:rPr lang="en-IN" b="1" dirty="0">
                <a:solidFill>
                  <a:sysClr val="window" lastClr="FFFFFF"/>
                </a:solidFill>
                <a:effectLst>
                  <a:outerShdw blurRad="38100" dist="38100" dir="2700000" algn="tl">
                    <a:srgbClr val="000000">
                      <a:alpha val="43137"/>
                    </a:srgbClr>
                  </a:outerShdw>
                </a:effectLst>
                <a:latin typeface="Segoe UI"/>
              </a:rPr>
              <a:t>IMPLEMENTATION</a:t>
            </a:r>
            <a:endParaRPr lang="en-US" dirty="0">
              <a:effectLst>
                <a:outerShdw blurRad="38100" dist="38100" dir="2700000" algn="tl">
                  <a:srgbClr val="000000">
                    <a:alpha val="43137"/>
                  </a:srgbClr>
                </a:outerShdw>
              </a:effectLst>
            </a:endParaRPr>
          </a:p>
        </p:txBody>
      </p:sp>
      <p:sp>
        <p:nvSpPr>
          <p:cNvPr id="4" name="Freeform 6">
            <a:extLst>
              <a:ext uri="{FF2B5EF4-FFF2-40B4-BE49-F238E27FC236}">
                <a16:creationId xmlns:a16="http://schemas.microsoft.com/office/drawing/2014/main" id="{AC75443C-A7C9-477F-9831-BC0137C18FEB}"/>
              </a:ext>
            </a:extLst>
          </p:cNvPr>
          <p:cNvSpPr>
            <a:spLocks/>
          </p:cNvSpPr>
          <p:nvPr/>
        </p:nvSpPr>
        <p:spPr bwMode="auto">
          <a:xfrm flipH="1">
            <a:off x="-1" y="990600"/>
            <a:ext cx="12188825" cy="381000"/>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 name="connsiteX0" fmla="*/ 0 w 10000"/>
              <a:gd name="connsiteY0" fmla="*/ 6310 h 10001"/>
              <a:gd name="connsiteX1" fmla="*/ 860 w 10000"/>
              <a:gd name="connsiteY1" fmla="*/ 5710 h 10001"/>
              <a:gd name="connsiteX2" fmla="*/ 1690 w 10000"/>
              <a:gd name="connsiteY2" fmla="*/ 6310 h 10001"/>
              <a:gd name="connsiteX3" fmla="*/ 2244 w 10000"/>
              <a:gd name="connsiteY3" fmla="*/ 9987 h 10001"/>
              <a:gd name="connsiteX4" fmla="*/ 2734 w 10000"/>
              <a:gd name="connsiteY4" fmla="*/ 6624 h 10001"/>
              <a:gd name="connsiteX5" fmla="*/ 3363 w 10000"/>
              <a:gd name="connsiteY5" fmla="*/ 26 h 10001"/>
              <a:gd name="connsiteX6" fmla="*/ 4090 w 10000"/>
              <a:gd name="connsiteY6" fmla="*/ 5659 h 10001"/>
              <a:gd name="connsiteX7" fmla="*/ 4828 w 10000"/>
              <a:gd name="connsiteY7" fmla="*/ 9909 h 10001"/>
              <a:gd name="connsiteX8" fmla="*/ 5527 w 10000"/>
              <a:gd name="connsiteY8" fmla="*/ 6493 h 10001"/>
              <a:gd name="connsiteX9" fmla="*/ 5907 w 10000"/>
              <a:gd name="connsiteY9" fmla="*/ 3833 h 10001"/>
              <a:gd name="connsiteX10" fmla="*/ 6253 w 10000"/>
              <a:gd name="connsiteY10" fmla="*/ 2060 h 10001"/>
              <a:gd name="connsiteX11" fmla="*/ 6744 w 10000"/>
              <a:gd name="connsiteY11" fmla="*/ 3364 h 10001"/>
              <a:gd name="connsiteX12" fmla="*/ 7204 w 10000"/>
              <a:gd name="connsiteY12" fmla="*/ 6675 h 10001"/>
              <a:gd name="connsiteX13" fmla="*/ 7505 w 10000"/>
              <a:gd name="connsiteY13" fmla="*/ 8083 h 10001"/>
              <a:gd name="connsiteX14" fmla="*/ 8093 w 10000"/>
              <a:gd name="connsiteY14" fmla="*/ 6050 h 10001"/>
              <a:gd name="connsiteX15" fmla="*/ 8730 w 10000"/>
              <a:gd name="connsiteY15" fmla="*/ 4321 h 10001"/>
              <a:gd name="connsiteX16" fmla="*/ 10000 w 10000"/>
              <a:gd name="connsiteY16" fmla="*/ 6190 h 1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57150" cap="rnd">
            <a:gradFill flip="none" rotWithShape="1">
              <a:gsLst>
                <a:gs pos="0">
                  <a:schemeClr val="accent5"/>
                </a:gs>
                <a:gs pos="100000">
                  <a:schemeClr val="accent5">
                    <a:lumMod val="20000"/>
                    <a:lumOff val="80000"/>
                  </a:schemeClr>
                </a:gs>
              </a:gsLst>
              <a:lin ang="10800000" scaled="1"/>
              <a:tileRect/>
            </a:gradFill>
            <a:prstDash val="solid"/>
            <a:round/>
            <a:headEnd/>
            <a:tailEnd/>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95440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4"/>
                                        </p:tgtEl>
                                      </p:cBhvr>
                                    </p:animEffect>
                                    <p:animScale>
                                      <p:cBhvr>
                                        <p:cTn id="7" dur="1000" autoRev="1" fill="hold"/>
                                        <p:tgtEl>
                                          <p:spTgt spid="4"/>
                                        </p:tgtEl>
                                      </p:cBhvr>
                                      <p:by x="105000" y="105000"/>
                                    </p:animScale>
                                  </p:childTnLst>
                                </p:cTn>
                              </p:par>
                              <p:par>
                                <p:cTn id="8" presetID="16" presetClass="entr" presetSubtype="37"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2000"/>
                                        <p:tgtEl>
                                          <p:spTgt spid="5"/>
                                        </p:tgtEl>
                                      </p:cBhvr>
                                    </p:animEffect>
                                  </p:childTnLst>
                                </p:cTn>
                              </p:par>
                              <p:par>
                                <p:cTn id="11" presetID="42"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0"/>
                                        <p:tgtEl>
                                          <p:spTgt spid="9"/>
                                        </p:tgtEl>
                                      </p:cBhvr>
                                    </p:animEffect>
                                    <p:anim calcmode="lin" valueType="num">
                                      <p:cBhvr>
                                        <p:cTn id="14" dur="5000" fill="hold"/>
                                        <p:tgtEl>
                                          <p:spTgt spid="9"/>
                                        </p:tgtEl>
                                        <p:attrNameLst>
                                          <p:attrName>ppt_x</p:attrName>
                                        </p:attrNameLst>
                                      </p:cBhvr>
                                      <p:tavLst>
                                        <p:tav tm="0">
                                          <p:val>
                                            <p:strVal val="#ppt_x"/>
                                          </p:val>
                                        </p:tav>
                                        <p:tav tm="100000">
                                          <p:val>
                                            <p:strVal val="#ppt_x"/>
                                          </p:val>
                                        </p:tav>
                                      </p:tavLst>
                                    </p:anim>
                                    <p:anim calcmode="lin" valueType="num">
                                      <p:cBhvr>
                                        <p:cTn id="15" dur="5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1F497D"/>
      </a:dk2>
      <a:lt2>
        <a:srgbClr val="EEECE1"/>
      </a:lt2>
      <a:accent1>
        <a:srgbClr val="296480"/>
      </a:accent1>
      <a:accent2>
        <a:srgbClr val="6AB7C2"/>
      </a:accent2>
      <a:accent3>
        <a:srgbClr val="F1C96C"/>
      </a:accent3>
      <a:accent4>
        <a:srgbClr val="F4614E"/>
      </a:accent4>
      <a:accent5>
        <a:srgbClr val="3D3F44"/>
      </a:accent5>
      <a:accent6>
        <a:srgbClr val="104A5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6729</TotalTime>
  <Words>378</Words>
  <Application>Microsoft Office PowerPoint</Application>
  <PresentationFormat>Custom</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Lato</vt:lpstr>
      <vt:lpstr>Roboto</vt:lpstr>
      <vt:lpstr>Segoe UI</vt:lpstr>
      <vt:lpstr>Office Theme</vt:lpstr>
      <vt:lpstr>PowerPoint Presentation</vt:lpstr>
      <vt:lpstr>PowerPoint Presentation</vt:lpstr>
      <vt:lpstr>PowerPoint Presentation</vt:lpstr>
      <vt:lpstr>INTRODUCTION</vt:lpstr>
      <vt:lpstr>ARCHITECTURE</vt:lpstr>
      <vt:lpstr>FEATURES</vt:lpstr>
      <vt:lpstr>IMPLEMENTATION</vt:lpstr>
      <vt:lpstr>IMPLEMENTATION</vt:lpstr>
      <vt:lpstr>IMPLEMENTATION</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Yashvi Soni</cp:lastModifiedBy>
  <cp:revision>197</cp:revision>
  <dcterms:created xsi:type="dcterms:W3CDTF">2013-09-12T13:05:01Z</dcterms:created>
  <dcterms:modified xsi:type="dcterms:W3CDTF">2021-11-19T17:56:52Z</dcterms:modified>
</cp:coreProperties>
</file>