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CSE3501- Information Security Analysis and Audit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CSE3501- Information Security Analysis and Audit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Assessment Configuration</a:t>
            </a:r>
          </a:p>
          <a:p>
            <a:pPr lvl="1"/>
            <a:r>
              <a:rPr lang="en-US" dirty="0" smtClean="0"/>
              <a:t>Quiz-1 </a:t>
            </a:r>
          </a:p>
          <a:p>
            <a:pPr lvl="1"/>
            <a:r>
              <a:rPr lang="en-US" dirty="0" smtClean="0"/>
              <a:t>Quiz-2</a:t>
            </a:r>
          </a:p>
          <a:p>
            <a:pPr lvl="1"/>
            <a:r>
              <a:rPr lang="en-US" dirty="0" smtClean="0"/>
              <a:t>Digital Assignment</a:t>
            </a:r>
          </a:p>
          <a:p>
            <a:pPr lvl="1"/>
            <a:r>
              <a:rPr lang="en-US" dirty="0" smtClean="0"/>
              <a:t>CAT-1</a:t>
            </a:r>
          </a:p>
          <a:p>
            <a:pPr lvl="1"/>
            <a:r>
              <a:rPr lang="en-US" dirty="0" smtClean="0"/>
              <a:t>CAT-2</a:t>
            </a:r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Career Growth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3013"/>
            <a:ext cx="91440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4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56388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2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CSE3501- Information Security Analysis and Audit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Module-1: </a:t>
            </a:r>
            <a:r>
              <a:rPr lang="en-US" b="1" dirty="0" smtClean="0"/>
              <a:t>Information Security 				              Fundamentals</a:t>
            </a:r>
          </a:p>
          <a:p>
            <a:r>
              <a:rPr lang="en-US" dirty="0" smtClean="0"/>
              <a:t>Module-2: </a:t>
            </a:r>
            <a:r>
              <a:rPr lang="en-US" b="1" dirty="0" smtClean="0"/>
              <a:t>System Security</a:t>
            </a:r>
          </a:p>
          <a:p>
            <a:r>
              <a:rPr lang="en-US" dirty="0" smtClean="0"/>
              <a:t>Module-3: </a:t>
            </a:r>
            <a:r>
              <a:rPr lang="en-IN" b="1" dirty="0" smtClean="0"/>
              <a:t>Information Security Management</a:t>
            </a:r>
            <a:endParaRPr lang="en-US" b="1" dirty="0" smtClean="0"/>
          </a:p>
          <a:p>
            <a:r>
              <a:rPr lang="en-US" dirty="0" smtClean="0"/>
              <a:t>Module-4: </a:t>
            </a:r>
            <a:r>
              <a:rPr lang="en-IN" b="1" dirty="0" smtClean="0"/>
              <a:t>Incident Management</a:t>
            </a:r>
            <a:endParaRPr lang="en-US" b="1" dirty="0" smtClean="0"/>
          </a:p>
          <a:p>
            <a:r>
              <a:rPr lang="en-US" dirty="0" smtClean="0"/>
              <a:t>Module-5: </a:t>
            </a:r>
            <a:r>
              <a:rPr lang="en-US" b="1" dirty="0" smtClean="0"/>
              <a:t>Incident Response</a:t>
            </a:r>
          </a:p>
          <a:p>
            <a:r>
              <a:rPr lang="en-US" dirty="0" smtClean="0"/>
              <a:t>Module-6: </a:t>
            </a:r>
            <a:r>
              <a:rPr lang="en-US" b="1" dirty="0" smtClean="0"/>
              <a:t>Conducting Security Audits</a:t>
            </a:r>
          </a:p>
          <a:p>
            <a:r>
              <a:rPr lang="en-US" dirty="0" smtClean="0"/>
              <a:t>Module-7: </a:t>
            </a:r>
            <a:r>
              <a:rPr lang="en-US" b="1" dirty="0" smtClean="0"/>
              <a:t>Information Security Audit 				  Preparation</a:t>
            </a:r>
          </a:p>
          <a:p>
            <a:r>
              <a:rPr lang="en-US" dirty="0" smtClean="0"/>
              <a:t>Module-1: </a:t>
            </a:r>
            <a:r>
              <a:rPr lang="en-US" b="1" dirty="0" smtClean="0"/>
              <a:t>Self and Work Management</a:t>
            </a:r>
          </a:p>
          <a:p>
            <a:endParaRPr lang="en-US" b="1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Module-1: Information Security Fundamentals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Definitions &amp; challenges of security</a:t>
            </a:r>
          </a:p>
          <a:p>
            <a:r>
              <a:rPr lang="en-US" dirty="0" smtClean="0"/>
              <a:t>Attacks &amp; services</a:t>
            </a:r>
          </a:p>
          <a:p>
            <a:r>
              <a:rPr lang="en-US" dirty="0" smtClean="0"/>
              <a:t>Security policies</a:t>
            </a:r>
          </a:p>
          <a:p>
            <a:r>
              <a:rPr lang="en-US" dirty="0" smtClean="0"/>
              <a:t>Security Controls and Access control structures</a:t>
            </a:r>
          </a:p>
          <a:p>
            <a:r>
              <a:rPr lang="en-US" dirty="0" smtClean="0"/>
              <a:t>Cryptography</a:t>
            </a:r>
          </a:p>
          <a:p>
            <a:r>
              <a:rPr lang="en-US" dirty="0" smtClean="0"/>
              <a:t>Deception</a:t>
            </a:r>
          </a:p>
          <a:p>
            <a:r>
              <a:rPr lang="en-US" dirty="0" smtClean="0"/>
              <a:t>Ethical Hacking</a:t>
            </a:r>
          </a:p>
          <a:p>
            <a:r>
              <a:rPr lang="en-US" dirty="0" smtClean="0"/>
              <a:t>Firewalls</a:t>
            </a:r>
          </a:p>
          <a:p>
            <a:r>
              <a:rPr lang="en-US" dirty="0" smtClean="0"/>
              <a:t>Identify and Access Management (</a:t>
            </a:r>
            <a:r>
              <a:rPr lang="en-US" dirty="0" err="1" smtClean="0"/>
              <a:t>IdAM</a:t>
            </a:r>
            <a:r>
              <a:rPr lang="en-US" dirty="0" smtClean="0"/>
              <a:t>).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Module-2: System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Vulnerabilities</a:t>
            </a:r>
          </a:p>
          <a:p>
            <a:r>
              <a:rPr lang="en-US" dirty="0" smtClean="0"/>
              <a:t>Network Security Systems</a:t>
            </a:r>
          </a:p>
          <a:p>
            <a:r>
              <a:rPr lang="en-US" dirty="0" smtClean="0"/>
              <a:t>System Security</a:t>
            </a:r>
          </a:p>
          <a:p>
            <a:r>
              <a:rPr lang="en-US" dirty="0" smtClean="0"/>
              <a:t>System Security Tools</a:t>
            </a:r>
          </a:p>
          <a:p>
            <a:r>
              <a:rPr lang="en-US" dirty="0" smtClean="0"/>
              <a:t>Web Security</a:t>
            </a:r>
          </a:p>
          <a:p>
            <a:r>
              <a:rPr lang="en-US" dirty="0" smtClean="0"/>
              <a:t>Application Security</a:t>
            </a:r>
          </a:p>
          <a:p>
            <a:r>
              <a:rPr lang="en-US" dirty="0" smtClean="0"/>
              <a:t>Intrusion Detection Systems</a:t>
            </a:r>
            <a:endParaRPr lang="en-IN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88</Words>
  <Application>Microsoft Office PowerPoint</Application>
  <PresentationFormat>On-screen Show (4:3)</PresentationFormat>
  <Paragraphs>36</Paragraphs>
  <Slides>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CSE3501- Information Security Analysis and Audit</vt:lpstr>
      <vt:lpstr>CSE3501- Information Security Analysis and Audit</vt:lpstr>
      <vt:lpstr>Computer Career Growth Rate</vt:lpstr>
      <vt:lpstr>PowerPoint Presentation</vt:lpstr>
      <vt:lpstr>CSE3501- Information Security Analysis and Audit</vt:lpstr>
      <vt:lpstr>Module-1: Information Security Fundamentals</vt:lpstr>
      <vt:lpstr>Module-2: System Security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CSE3501- Information Security Analysis and Audit</dc:title>
  <dc:creator>Admin</dc:creator>
  <cp:lastModifiedBy>Admin</cp:lastModifiedBy>
  <cp:revision>9</cp:revision>
  <dcterms:created xsi:type="dcterms:W3CDTF">2006-08-16T00:00:00Z</dcterms:created>
  <dcterms:modified xsi:type="dcterms:W3CDTF">2021-09-03T06:21:55Z</dcterms:modified>
</cp:coreProperties>
</file>