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6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Sales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Using Multiple Linear Regression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Advertising Impact on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Data from Advertising Sales Campaign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Features: TV, Radio, Newspaper, Sales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Missing values handled (Radio filled with median)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Correlation between TV, Radio, Newspaper &amp; Sales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Highest Impact: TV Ads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Correlation Matrix Computed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Multiple Linear Regression Model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Data Split: 80% Training, 20% Testing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Features: TV, Radio, Newspaper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MAE, MSE, and R² Evaluated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R² Score Indicates Model Fit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Comparison: Normalized vs Original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Sales Prediction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Given: TV = $200, Radio = $40, Newspaper = $50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Predicted Sales Output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Useful for Ad Budget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- TV Ads have the highest impact on sales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Model helps predict future sales</a:t>
            </a:r>
          </a:p>
          <a:p>
            <a:pPr>
              <a:defRPr sz="2400">
                <a:solidFill>
                  <a:srgbClr val="0066CC"/>
                </a:solidFill>
              </a:defRPr>
            </a:pPr>
            <a:r>
              <a:t>- Businesses can optimize ad spending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tual_vs_predi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7464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</TotalTime>
  <Words>164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Sales Prediction Analysis</vt:lpstr>
      <vt:lpstr>Dataset Overview</vt:lpstr>
      <vt:lpstr>Correlation Analysis</vt:lpstr>
      <vt:lpstr>Model Training</vt:lpstr>
      <vt:lpstr>Model Performance</vt:lpstr>
      <vt:lpstr>Sales Prediction Example</vt:lpstr>
      <vt:lpstr>Conclusion &amp; Insights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ajit hooda</cp:lastModifiedBy>
  <cp:revision>2</cp:revision>
  <dcterms:created xsi:type="dcterms:W3CDTF">2013-01-27T09:14:16Z</dcterms:created>
  <dcterms:modified xsi:type="dcterms:W3CDTF">2025-02-01T11:51:05Z</dcterms:modified>
  <cp:category/>
</cp:coreProperties>
</file>