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F572E-F987-48DF-A64F-F917C044C1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048908-5C14-4E3B-90F0-B1469F373D2E}">
      <dgm:prSet/>
      <dgm:spPr/>
      <dgm:t>
        <a:bodyPr/>
        <a:lstStyle/>
        <a:p>
          <a:r>
            <a:rPr lang="en-US"/>
            <a:t>• Dataset: Superstore_Sales.csv</a:t>
          </a:r>
        </a:p>
      </dgm:t>
    </dgm:pt>
    <dgm:pt modelId="{12D651C9-47AD-47C4-B7B4-6993A4CD7186}" type="parTrans" cxnId="{359E7A9A-5A7A-4704-AB5C-7D6337A8BC88}">
      <dgm:prSet/>
      <dgm:spPr/>
      <dgm:t>
        <a:bodyPr/>
        <a:lstStyle/>
        <a:p>
          <a:endParaRPr lang="en-US"/>
        </a:p>
      </dgm:t>
    </dgm:pt>
    <dgm:pt modelId="{679F08DA-D777-44C7-A779-53922E26D10E}" type="sibTrans" cxnId="{359E7A9A-5A7A-4704-AB5C-7D6337A8BC88}">
      <dgm:prSet/>
      <dgm:spPr/>
      <dgm:t>
        <a:bodyPr/>
        <a:lstStyle/>
        <a:p>
          <a:endParaRPr lang="en-US"/>
        </a:p>
      </dgm:t>
    </dgm:pt>
    <dgm:pt modelId="{91CF781A-1779-4319-9C07-8AC9705885D1}">
      <dgm:prSet/>
      <dgm:spPr/>
      <dgm:t>
        <a:bodyPr/>
        <a:lstStyle/>
        <a:p>
          <a:r>
            <a:rPr lang="en-US"/>
            <a:t>• Key Columns: Order Date, Region, Category, Sales, Profit</a:t>
          </a:r>
        </a:p>
      </dgm:t>
    </dgm:pt>
    <dgm:pt modelId="{795103AE-14AF-4BA3-957A-1412FEE0F43D}" type="parTrans" cxnId="{478A2C52-5D33-40CE-873E-FDC1EB098D43}">
      <dgm:prSet/>
      <dgm:spPr/>
      <dgm:t>
        <a:bodyPr/>
        <a:lstStyle/>
        <a:p>
          <a:endParaRPr lang="en-US"/>
        </a:p>
      </dgm:t>
    </dgm:pt>
    <dgm:pt modelId="{2D0D5ED2-2476-4E4F-A19A-1B29D0967E61}" type="sibTrans" cxnId="{478A2C52-5D33-40CE-873E-FDC1EB098D43}">
      <dgm:prSet/>
      <dgm:spPr/>
      <dgm:t>
        <a:bodyPr/>
        <a:lstStyle/>
        <a:p>
          <a:endParaRPr lang="en-US"/>
        </a:p>
      </dgm:t>
    </dgm:pt>
    <dgm:pt modelId="{F7E6D1FC-ED1B-4200-AACE-BFF08CD9A2CA}">
      <dgm:prSet/>
      <dgm:spPr/>
      <dgm:t>
        <a:bodyPr/>
        <a:lstStyle/>
        <a:p>
          <a:r>
            <a:rPr lang="en-US"/>
            <a:t>• Tools Used: Power BI, Power Query Editor</a:t>
          </a:r>
        </a:p>
      </dgm:t>
    </dgm:pt>
    <dgm:pt modelId="{E3784812-A388-4DE6-9550-3EAA82A642C9}" type="parTrans" cxnId="{9480A73D-F0BD-4D97-8B29-1C4E95167E59}">
      <dgm:prSet/>
      <dgm:spPr/>
      <dgm:t>
        <a:bodyPr/>
        <a:lstStyle/>
        <a:p>
          <a:endParaRPr lang="en-US"/>
        </a:p>
      </dgm:t>
    </dgm:pt>
    <dgm:pt modelId="{BE622332-E75B-4BBA-A7F9-AA1AF984E507}" type="sibTrans" cxnId="{9480A73D-F0BD-4D97-8B29-1C4E95167E59}">
      <dgm:prSet/>
      <dgm:spPr/>
      <dgm:t>
        <a:bodyPr/>
        <a:lstStyle/>
        <a:p>
          <a:endParaRPr lang="en-US"/>
        </a:p>
      </dgm:t>
    </dgm:pt>
    <dgm:pt modelId="{5BBC6B5F-E66C-457F-89EA-E6A2DD51F6B7}" type="pres">
      <dgm:prSet presAssocID="{535F572E-F987-48DF-A64F-F917C044C1FE}" presName="root" presStyleCnt="0">
        <dgm:presLayoutVars>
          <dgm:dir/>
          <dgm:resizeHandles val="exact"/>
        </dgm:presLayoutVars>
      </dgm:prSet>
      <dgm:spPr/>
    </dgm:pt>
    <dgm:pt modelId="{52E2C5EE-6863-4B56-B6ED-AF730384F89D}" type="pres">
      <dgm:prSet presAssocID="{8C048908-5C14-4E3B-90F0-B1469F373D2E}" presName="compNode" presStyleCnt="0"/>
      <dgm:spPr/>
    </dgm:pt>
    <dgm:pt modelId="{5B41FBD0-3782-4A36-B590-5AB9482E588A}" type="pres">
      <dgm:prSet presAssocID="{8C048908-5C14-4E3B-90F0-B1469F373D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1E8AAA-4B44-48DD-B2D9-C3C730618E00}" type="pres">
      <dgm:prSet presAssocID="{8C048908-5C14-4E3B-90F0-B1469F373D2E}" presName="spaceRect" presStyleCnt="0"/>
      <dgm:spPr/>
    </dgm:pt>
    <dgm:pt modelId="{092DE43B-87EE-4CF7-ACF5-9CEEE1B4FD53}" type="pres">
      <dgm:prSet presAssocID="{8C048908-5C14-4E3B-90F0-B1469F373D2E}" presName="textRect" presStyleLbl="revTx" presStyleIdx="0" presStyleCnt="3">
        <dgm:presLayoutVars>
          <dgm:chMax val="1"/>
          <dgm:chPref val="1"/>
        </dgm:presLayoutVars>
      </dgm:prSet>
      <dgm:spPr/>
    </dgm:pt>
    <dgm:pt modelId="{98C0DF66-CD04-44E6-94B4-1213F8CB0749}" type="pres">
      <dgm:prSet presAssocID="{679F08DA-D777-44C7-A779-53922E26D10E}" presName="sibTrans" presStyleCnt="0"/>
      <dgm:spPr/>
    </dgm:pt>
    <dgm:pt modelId="{6E7EF6A8-D15A-45D2-92B8-FB784BEDFBE2}" type="pres">
      <dgm:prSet presAssocID="{91CF781A-1779-4319-9C07-8AC9705885D1}" presName="compNode" presStyleCnt="0"/>
      <dgm:spPr/>
    </dgm:pt>
    <dgm:pt modelId="{A3F16E83-259D-40DB-9205-4A6A22EDDF9D}" type="pres">
      <dgm:prSet presAssocID="{91CF781A-1779-4319-9C07-8AC9705885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474485D-EC03-4D9A-8D3F-1473950E697F}" type="pres">
      <dgm:prSet presAssocID="{91CF781A-1779-4319-9C07-8AC9705885D1}" presName="spaceRect" presStyleCnt="0"/>
      <dgm:spPr/>
    </dgm:pt>
    <dgm:pt modelId="{722C202B-D18F-485C-BB93-ECCA98A726D0}" type="pres">
      <dgm:prSet presAssocID="{91CF781A-1779-4319-9C07-8AC9705885D1}" presName="textRect" presStyleLbl="revTx" presStyleIdx="1" presStyleCnt="3">
        <dgm:presLayoutVars>
          <dgm:chMax val="1"/>
          <dgm:chPref val="1"/>
        </dgm:presLayoutVars>
      </dgm:prSet>
      <dgm:spPr/>
    </dgm:pt>
    <dgm:pt modelId="{3611936D-3C36-4D9E-9403-14AD1EC15E23}" type="pres">
      <dgm:prSet presAssocID="{2D0D5ED2-2476-4E4F-A19A-1B29D0967E61}" presName="sibTrans" presStyleCnt="0"/>
      <dgm:spPr/>
    </dgm:pt>
    <dgm:pt modelId="{91DC59BA-C215-44B0-A5C9-F95E11F4A4E3}" type="pres">
      <dgm:prSet presAssocID="{F7E6D1FC-ED1B-4200-AACE-BFF08CD9A2CA}" presName="compNode" presStyleCnt="0"/>
      <dgm:spPr/>
    </dgm:pt>
    <dgm:pt modelId="{EE8E9769-A3DF-4B1D-B855-A31B154B34C8}" type="pres">
      <dgm:prSet presAssocID="{F7E6D1FC-ED1B-4200-AACE-BFF08CD9A2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9BF2C18-1BBF-4336-AA2C-6C541694BA79}" type="pres">
      <dgm:prSet presAssocID="{F7E6D1FC-ED1B-4200-AACE-BFF08CD9A2CA}" presName="spaceRect" presStyleCnt="0"/>
      <dgm:spPr/>
    </dgm:pt>
    <dgm:pt modelId="{B688143C-5F52-435F-86C9-F751A3386E96}" type="pres">
      <dgm:prSet presAssocID="{F7E6D1FC-ED1B-4200-AACE-BFF08CD9A2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F6A81B-42A1-47B1-9870-93FFA2358FB8}" type="presOf" srcId="{8C048908-5C14-4E3B-90F0-B1469F373D2E}" destId="{092DE43B-87EE-4CF7-ACF5-9CEEE1B4FD53}" srcOrd="0" destOrd="0" presId="urn:microsoft.com/office/officeart/2018/2/layout/IconLabelList"/>
    <dgm:cxn modelId="{9480A73D-F0BD-4D97-8B29-1C4E95167E59}" srcId="{535F572E-F987-48DF-A64F-F917C044C1FE}" destId="{F7E6D1FC-ED1B-4200-AACE-BFF08CD9A2CA}" srcOrd="2" destOrd="0" parTransId="{E3784812-A388-4DE6-9550-3EAA82A642C9}" sibTransId="{BE622332-E75B-4BBA-A7F9-AA1AF984E507}"/>
    <dgm:cxn modelId="{478A2C52-5D33-40CE-873E-FDC1EB098D43}" srcId="{535F572E-F987-48DF-A64F-F917C044C1FE}" destId="{91CF781A-1779-4319-9C07-8AC9705885D1}" srcOrd="1" destOrd="0" parTransId="{795103AE-14AF-4BA3-957A-1412FEE0F43D}" sibTransId="{2D0D5ED2-2476-4E4F-A19A-1B29D0967E61}"/>
    <dgm:cxn modelId="{EA5B4299-1D27-4192-8721-E6FC48CA835E}" type="presOf" srcId="{535F572E-F987-48DF-A64F-F917C044C1FE}" destId="{5BBC6B5F-E66C-457F-89EA-E6A2DD51F6B7}" srcOrd="0" destOrd="0" presId="urn:microsoft.com/office/officeart/2018/2/layout/IconLabelList"/>
    <dgm:cxn modelId="{359E7A9A-5A7A-4704-AB5C-7D6337A8BC88}" srcId="{535F572E-F987-48DF-A64F-F917C044C1FE}" destId="{8C048908-5C14-4E3B-90F0-B1469F373D2E}" srcOrd="0" destOrd="0" parTransId="{12D651C9-47AD-47C4-B7B4-6993A4CD7186}" sibTransId="{679F08DA-D777-44C7-A779-53922E26D10E}"/>
    <dgm:cxn modelId="{19EC2FBE-C31A-4472-AAD2-DA8066B6EDE6}" type="presOf" srcId="{F7E6D1FC-ED1B-4200-AACE-BFF08CD9A2CA}" destId="{B688143C-5F52-435F-86C9-F751A3386E96}" srcOrd="0" destOrd="0" presId="urn:microsoft.com/office/officeart/2018/2/layout/IconLabelList"/>
    <dgm:cxn modelId="{F9726ACB-6707-4979-9EC6-F4C891BE2702}" type="presOf" srcId="{91CF781A-1779-4319-9C07-8AC9705885D1}" destId="{722C202B-D18F-485C-BB93-ECCA98A726D0}" srcOrd="0" destOrd="0" presId="urn:microsoft.com/office/officeart/2018/2/layout/IconLabelList"/>
    <dgm:cxn modelId="{D8B4A3C8-4526-41AC-8851-248C3B5D1ECA}" type="presParOf" srcId="{5BBC6B5F-E66C-457F-89EA-E6A2DD51F6B7}" destId="{52E2C5EE-6863-4B56-B6ED-AF730384F89D}" srcOrd="0" destOrd="0" presId="urn:microsoft.com/office/officeart/2018/2/layout/IconLabelList"/>
    <dgm:cxn modelId="{49011D1F-0CC4-4079-AF0B-5B7AA820EA99}" type="presParOf" srcId="{52E2C5EE-6863-4B56-B6ED-AF730384F89D}" destId="{5B41FBD0-3782-4A36-B590-5AB9482E588A}" srcOrd="0" destOrd="0" presId="urn:microsoft.com/office/officeart/2018/2/layout/IconLabelList"/>
    <dgm:cxn modelId="{4418A13D-9156-4FAB-970F-6B29BAC005D4}" type="presParOf" srcId="{52E2C5EE-6863-4B56-B6ED-AF730384F89D}" destId="{6A1E8AAA-4B44-48DD-B2D9-C3C730618E00}" srcOrd="1" destOrd="0" presId="urn:microsoft.com/office/officeart/2018/2/layout/IconLabelList"/>
    <dgm:cxn modelId="{312D9A48-5093-417C-9EB5-499A0630AECB}" type="presParOf" srcId="{52E2C5EE-6863-4B56-B6ED-AF730384F89D}" destId="{092DE43B-87EE-4CF7-ACF5-9CEEE1B4FD53}" srcOrd="2" destOrd="0" presId="urn:microsoft.com/office/officeart/2018/2/layout/IconLabelList"/>
    <dgm:cxn modelId="{31B39DE0-A643-441B-B09A-CAE53FD79524}" type="presParOf" srcId="{5BBC6B5F-E66C-457F-89EA-E6A2DD51F6B7}" destId="{98C0DF66-CD04-44E6-94B4-1213F8CB0749}" srcOrd="1" destOrd="0" presId="urn:microsoft.com/office/officeart/2018/2/layout/IconLabelList"/>
    <dgm:cxn modelId="{C8ACC07E-F7E8-41F2-817F-5449D743C0B7}" type="presParOf" srcId="{5BBC6B5F-E66C-457F-89EA-E6A2DD51F6B7}" destId="{6E7EF6A8-D15A-45D2-92B8-FB784BEDFBE2}" srcOrd="2" destOrd="0" presId="urn:microsoft.com/office/officeart/2018/2/layout/IconLabelList"/>
    <dgm:cxn modelId="{A9D9FFBF-4408-4F0F-8599-B1FCFCE038CB}" type="presParOf" srcId="{6E7EF6A8-D15A-45D2-92B8-FB784BEDFBE2}" destId="{A3F16E83-259D-40DB-9205-4A6A22EDDF9D}" srcOrd="0" destOrd="0" presId="urn:microsoft.com/office/officeart/2018/2/layout/IconLabelList"/>
    <dgm:cxn modelId="{FF84E7FC-0DE1-44CB-A755-4678C512A9F7}" type="presParOf" srcId="{6E7EF6A8-D15A-45D2-92B8-FB784BEDFBE2}" destId="{F474485D-EC03-4D9A-8D3F-1473950E697F}" srcOrd="1" destOrd="0" presId="urn:microsoft.com/office/officeart/2018/2/layout/IconLabelList"/>
    <dgm:cxn modelId="{ECF7F75C-0E80-4797-AAC3-0D013DFD84EF}" type="presParOf" srcId="{6E7EF6A8-D15A-45D2-92B8-FB784BEDFBE2}" destId="{722C202B-D18F-485C-BB93-ECCA98A726D0}" srcOrd="2" destOrd="0" presId="urn:microsoft.com/office/officeart/2018/2/layout/IconLabelList"/>
    <dgm:cxn modelId="{DFACA093-0518-407A-8FEA-E3DA3A9A660A}" type="presParOf" srcId="{5BBC6B5F-E66C-457F-89EA-E6A2DD51F6B7}" destId="{3611936D-3C36-4D9E-9403-14AD1EC15E23}" srcOrd="3" destOrd="0" presId="urn:microsoft.com/office/officeart/2018/2/layout/IconLabelList"/>
    <dgm:cxn modelId="{E8F2D095-A689-4D25-924E-B7BF51AF4FAC}" type="presParOf" srcId="{5BBC6B5F-E66C-457F-89EA-E6A2DD51F6B7}" destId="{91DC59BA-C215-44B0-A5C9-F95E11F4A4E3}" srcOrd="4" destOrd="0" presId="urn:microsoft.com/office/officeart/2018/2/layout/IconLabelList"/>
    <dgm:cxn modelId="{3C2EA404-20CB-41A8-BEB2-60E1E38374F7}" type="presParOf" srcId="{91DC59BA-C215-44B0-A5C9-F95E11F4A4E3}" destId="{EE8E9769-A3DF-4B1D-B855-A31B154B34C8}" srcOrd="0" destOrd="0" presId="urn:microsoft.com/office/officeart/2018/2/layout/IconLabelList"/>
    <dgm:cxn modelId="{70057000-3760-4CC6-BF39-EB15079F0265}" type="presParOf" srcId="{91DC59BA-C215-44B0-A5C9-F95E11F4A4E3}" destId="{19BF2C18-1BBF-4336-AA2C-6C541694BA79}" srcOrd="1" destOrd="0" presId="urn:microsoft.com/office/officeart/2018/2/layout/IconLabelList"/>
    <dgm:cxn modelId="{A5C12FB7-A749-4D41-9DF0-14B08796FA88}" type="presParOf" srcId="{91DC59BA-C215-44B0-A5C9-F95E11F4A4E3}" destId="{B688143C-5F52-435F-86C9-F751A3386E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7561F-11FD-4075-8536-3937B6799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C33E46-0F86-448E-A7C5-AE19FA903169}">
      <dgm:prSet/>
      <dgm:spPr/>
      <dgm:t>
        <a:bodyPr/>
        <a:lstStyle/>
        <a:p>
          <a:r>
            <a:rPr lang="en-US"/>
            <a:t>• Line Chart – Monthly Sales Trend (Month-Year)</a:t>
          </a:r>
        </a:p>
      </dgm:t>
    </dgm:pt>
    <dgm:pt modelId="{B527F297-A0D5-4106-ABB4-54815EAADEBD}" type="parTrans" cxnId="{9AEF395D-1BE0-46AB-A904-FBAF400D6ECB}">
      <dgm:prSet/>
      <dgm:spPr/>
      <dgm:t>
        <a:bodyPr/>
        <a:lstStyle/>
        <a:p>
          <a:endParaRPr lang="en-US"/>
        </a:p>
      </dgm:t>
    </dgm:pt>
    <dgm:pt modelId="{B42A3F44-1DB0-4F72-B4A3-E15B43D77021}" type="sibTrans" cxnId="{9AEF395D-1BE0-46AB-A904-FBAF400D6ECB}">
      <dgm:prSet/>
      <dgm:spPr/>
      <dgm:t>
        <a:bodyPr/>
        <a:lstStyle/>
        <a:p>
          <a:endParaRPr lang="en-US"/>
        </a:p>
      </dgm:t>
    </dgm:pt>
    <dgm:pt modelId="{613AEE60-F6C9-4CC9-BB5A-A7D0B73CE12F}">
      <dgm:prSet/>
      <dgm:spPr/>
      <dgm:t>
        <a:bodyPr/>
        <a:lstStyle/>
        <a:p>
          <a:r>
            <a:rPr lang="en-US"/>
            <a:t>• Bar Chart – Total Sales by Region</a:t>
          </a:r>
        </a:p>
      </dgm:t>
    </dgm:pt>
    <dgm:pt modelId="{A8AC1A59-C8B9-472F-831F-417BDA473BD8}" type="parTrans" cxnId="{702EEC65-98FE-46E1-8282-CCE572F9D944}">
      <dgm:prSet/>
      <dgm:spPr/>
      <dgm:t>
        <a:bodyPr/>
        <a:lstStyle/>
        <a:p>
          <a:endParaRPr lang="en-US"/>
        </a:p>
      </dgm:t>
    </dgm:pt>
    <dgm:pt modelId="{51C87748-2D24-4E1E-9BAD-D1BD4FD47BEE}" type="sibTrans" cxnId="{702EEC65-98FE-46E1-8282-CCE572F9D944}">
      <dgm:prSet/>
      <dgm:spPr/>
      <dgm:t>
        <a:bodyPr/>
        <a:lstStyle/>
        <a:p>
          <a:endParaRPr lang="en-US"/>
        </a:p>
      </dgm:t>
    </dgm:pt>
    <dgm:pt modelId="{1544C85A-49E1-420A-9BAB-FEDBF65867DE}">
      <dgm:prSet/>
      <dgm:spPr/>
      <dgm:t>
        <a:bodyPr/>
        <a:lstStyle/>
        <a:p>
          <a:r>
            <a:rPr lang="en-US"/>
            <a:t>• Donut Chart – Sales Distribution by Category</a:t>
          </a:r>
        </a:p>
      </dgm:t>
    </dgm:pt>
    <dgm:pt modelId="{47CAC640-C2ED-4675-9CE1-FE59F361F32A}" type="parTrans" cxnId="{90B0C232-2E4B-4BCF-B7B3-604ABFF19ED3}">
      <dgm:prSet/>
      <dgm:spPr/>
      <dgm:t>
        <a:bodyPr/>
        <a:lstStyle/>
        <a:p>
          <a:endParaRPr lang="en-US"/>
        </a:p>
      </dgm:t>
    </dgm:pt>
    <dgm:pt modelId="{E0BE0217-2122-46AA-A93E-810C03B3DC9F}" type="sibTrans" cxnId="{90B0C232-2E4B-4BCF-B7B3-604ABFF19ED3}">
      <dgm:prSet/>
      <dgm:spPr/>
      <dgm:t>
        <a:bodyPr/>
        <a:lstStyle/>
        <a:p>
          <a:endParaRPr lang="en-US"/>
        </a:p>
      </dgm:t>
    </dgm:pt>
    <dgm:pt modelId="{5C21CEB9-5693-423E-B14D-F34E808D428D}">
      <dgm:prSet/>
      <dgm:spPr/>
      <dgm:t>
        <a:bodyPr/>
        <a:lstStyle/>
        <a:p>
          <a:r>
            <a:rPr lang="en-US"/>
            <a:t>• Region Slicer – For filtering data by region</a:t>
          </a:r>
        </a:p>
      </dgm:t>
    </dgm:pt>
    <dgm:pt modelId="{3A4171CD-8703-4B05-90B6-9815189CC151}" type="parTrans" cxnId="{37867A37-7BFD-42D3-8E55-A75A5E7E5F2E}">
      <dgm:prSet/>
      <dgm:spPr/>
      <dgm:t>
        <a:bodyPr/>
        <a:lstStyle/>
        <a:p>
          <a:endParaRPr lang="en-US"/>
        </a:p>
      </dgm:t>
    </dgm:pt>
    <dgm:pt modelId="{C5988E5D-170F-4C3A-844C-4221657703E6}" type="sibTrans" cxnId="{37867A37-7BFD-42D3-8E55-A75A5E7E5F2E}">
      <dgm:prSet/>
      <dgm:spPr/>
      <dgm:t>
        <a:bodyPr/>
        <a:lstStyle/>
        <a:p>
          <a:endParaRPr lang="en-US"/>
        </a:p>
      </dgm:t>
    </dgm:pt>
    <dgm:pt modelId="{C2144F39-412A-4D1C-AA2A-ED352276E999}">
      <dgm:prSet/>
      <dgm:spPr/>
      <dgm:t>
        <a:bodyPr/>
        <a:lstStyle/>
        <a:p>
          <a:r>
            <a:rPr lang="en-US"/>
            <a:t>• Color Highlights – Emphasize top-performing segments</a:t>
          </a:r>
        </a:p>
      </dgm:t>
    </dgm:pt>
    <dgm:pt modelId="{97E19E97-C34A-4A5F-B2E7-9873B3E49904}" type="parTrans" cxnId="{379AAA02-DFD1-426E-BEEF-AB6653E0B1C7}">
      <dgm:prSet/>
      <dgm:spPr/>
      <dgm:t>
        <a:bodyPr/>
        <a:lstStyle/>
        <a:p>
          <a:endParaRPr lang="en-US"/>
        </a:p>
      </dgm:t>
    </dgm:pt>
    <dgm:pt modelId="{BC09D66B-C404-4A6B-9654-35A253A9B151}" type="sibTrans" cxnId="{379AAA02-DFD1-426E-BEEF-AB6653E0B1C7}">
      <dgm:prSet/>
      <dgm:spPr/>
      <dgm:t>
        <a:bodyPr/>
        <a:lstStyle/>
        <a:p>
          <a:endParaRPr lang="en-US"/>
        </a:p>
      </dgm:t>
    </dgm:pt>
    <dgm:pt modelId="{35BA2F51-3250-4E63-8A80-9986F415CDBC}" type="pres">
      <dgm:prSet presAssocID="{4527561F-11FD-4075-8536-3937B6799575}" presName="root" presStyleCnt="0">
        <dgm:presLayoutVars>
          <dgm:dir/>
          <dgm:resizeHandles val="exact"/>
        </dgm:presLayoutVars>
      </dgm:prSet>
      <dgm:spPr/>
    </dgm:pt>
    <dgm:pt modelId="{F58970F4-07D6-45A9-9C61-088999D3F453}" type="pres">
      <dgm:prSet presAssocID="{2AC33E46-0F86-448E-A7C5-AE19FA903169}" presName="compNode" presStyleCnt="0"/>
      <dgm:spPr/>
    </dgm:pt>
    <dgm:pt modelId="{784155B3-275F-47BD-9BFE-F73938A0B87B}" type="pres">
      <dgm:prSet presAssocID="{2AC33E46-0F86-448E-A7C5-AE19FA903169}" presName="bgRect" presStyleLbl="bgShp" presStyleIdx="0" presStyleCnt="5"/>
      <dgm:spPr/>
    </dgm:pt>
    <dgm:pt modelId="{0DD0034A-6234-4E46-A3AD-DA15B8C870BA}" type="pres">
      <dgm:prSet presAssocID="{2AC33E46-0F86-448E-A7C5-AE19FA9031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70721C-2455-4C72-AE92-A4D939DA71C7}" type="pres">
      <dgm:prSet presAssocID="{2AC33E46-0F86-448E-A7C5-AE19FA903169}" presName="spaceRect" presStyleCnt="0"/>
      <dgm:spPr/>
    </dgm:pt>
    <dgm:pt modelId="{F238531C-D592-43D4-ADD5-8753BAF7DFF0}" type="pres">
      <dgm:prSet presAssocID="{2AC33E46-0F86-448E-A7C5-AE19FA903169}" presName="parTx" presStyleLbl="revTx" presStyleIdx="0" presStyleCnt="5">
        <dgm:presLayoutVars>
          <dgm:chMax val="0"/>
          <dgm:chPref val="0"/>
        </dgm:presLayoutVars>
      </dgm:prSet>
      <dgm:spPr/>
    </dgm:pt>
    <dgm:pt modelId="{EC03AAC2-4BC2-46CB-B96B-7C821D2C1F24}" type="pres">
      <dgm:prSet presAssocID="{B42A3F44-1DB0-4F72-B4A3-E15B43D77021}" presName="sibTrans" presStyleCnt="0"/>
      <dgm:spPr/>
    </dgm:pt>
    <dgm:pt modelId="{0939398A-8ED5-4E6C-B01A-08AF3B585007}" type="pres">
      <dgm:prSet presAssocID="{613AEE60-F6C9-4CC9-BB5A-A7D0B73CE12F}" presName="compNode" presStyleCnt="0"/>
      <dgm:spPr/>
    </dgm:pt>
    <dgm:pt modelId="{B9C40525-C093-4F36-B3F4-B7C36AEDC9C5}" type="pres">
      <dgm:prSet presAssocID="{613AEE60-F6C9-4CC9-BB5A-A7D0B73CE12F}" presName="bgRect" presStyleLbl="bgShp" presStyleIdx="1" presStyleCnt="5"/>
      <dgm:spPr/>
    </dgm:pt>
    <dgm:pt modelId="{D4C97D96-466B-4422-9B15-F8F576FF8CE5}" type="pres">
      <dgm:prSet presAssocID="{613AEE60-F6C9-4CC9-BB5A-A7D0B73CE1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E8EB63C-EB7D-4BE9-97FF-4286B79387C8}" type="pres">
      <dgm:prSet presAssocID="{613AEE60-F6C9-4CC9-BB5A-A7D0B73CE12F}" presName="spaceRect" presStyleCnt="0"/>
      <dgm:spPr/>
    </dgm:pt>
    <dgm:pt modelId="{C9ADCF2C-F25D-4705-A9F9-2507CCEC3BBE}" type="pres">
      <dgm:prSet presAssocID="{613AEE60-F6C9-4CC9-BB5A-A7D0B73CE12F}" presName="parTx" presStyleLbl="revTx" presStyleIdx="1" presStyleCnt="5">
        <dgm:presLayoutVars>
          <dgm:chMax val="0"/>
          <dgm:chPref val="0"/>
        </dgm:presLayoutVars>
      </dgm:prSet>
      <dgm:spPr/>
    </dgm:pt>
    <dgm:pt modelId="{72BBBE83-6492-49C1-87DD-E422EE22B168}" type="pres">
      <dgm:prSet presAssocID="{51C87748-2D24-4E1E-9BAD-D1BD4FD47BEE}" presName="sibTrans" presStyleCnt="0"/>
      <dgm:spPr/>
    </dgm:pt>
    <dgm:pt modelId="{01919D4A-EB72-4D79-81D2-D99BB7301D1F}" type="pres">
      <dgm:prSet presAssocID="{1544C85A-49E1-420A-9BAB-FEDBF65867DE}" presName="compNode" presStyleCnt="0"/>
      <dgm:spPr/>
    </dgm:pt>
    <dgm:pt modelId="{E597791D-38EC-4273-9143-2F95EAB82401}" type="pres">
      <dgm:prSet presAssocID="{1544C85A-49E1-420A-9BAB-FEDBF65867DE}" presName="bgRect" presStyleLbl="bgShp" presStyleIdx="2" presStyleCnt="5"/>
      <dgm:spPr/>
    </dgm:pt>
    <dgm:pt modelId="{48A6ED46-D64B-47B0-8464-7171A5AC5496}" type="pres">
      <dgm:prSet presAssocID="{1544C85A-49E1-420A-9BAB-FEDBF65867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762D697B-6D2B-482F-B3A3-F5B24EF08487}" type="pres">
      <dgm:prSet presAssocID="{1544C85A-49E1-420A-9BAB-FEDBF65867DE}" presName="spaceRect" presStyleCnt="0"/>
      <dgm:spPr/>
    </dgm:pt>
    <dgm:pt modelId="{AEDE1E1A-2D1F-4A4A-A6F9-FFD7A7F18792}" type="pres">
      <dgm:prSet presAssocID="{1544C85A-49E1-420A-9BAB-FEDBF65867DE}" presName="parTx" presStyleLbl="revTx" presStyleIdx="2" presStyleCnt="5">
        <dgm:presLayoutVars>
          <dgm:chMax val="0"/>
          <dgm:chPref val="0"/>
        </dgm:presLayoutVars>
      </dgm:prSet>
      <dgm:spPr/>
    </dgm:pt>
    <dgm:pt modelId="{10A53D0D-8857-4DF0-9765-8B72F1D1E28D}" type="pres">
      <dgm:prSet presAssocID="{E0BE0217-2122-46AA-A93E-810C03B3DC9F}" presName="sibTrans" presStyleCnt="0"/>
      <dgm:spPr/>
    </dgm:pt>
    <dgm:pt modelId="{56431EB7-9500-4D0A-A339-3E4C0AE915D1}" type="pres">
      <dgm:prSet presAssocID="{5C21CEB9-5693-423E-B14D-F34E808D428D}" presName="compNode" presStyleCnt="0"/>
      <dgm:spPr/>
    </dgm:pt>
    <dgm:pt modelId="{0C107B0D-CAB9-4C2A-8FAB-C8DE12960E48}" type="pres">
      <dgm:prSet presAssocID="{5C21CEB9-5693-423E-B14D-F34E808D428D}" presName="bgRect" presStyleLbl="bgShp" presStyleIdx="3" presStyleCnt="5"/>
      <dgm:spPr/>
    </dgm:pt>
    <dgm:pt modelId="{595D1C7C-D89B-423E-8074-88FC881628BF}" type="pres">
      <dgm:prSet presAssocID="{5C21CEB9-5693-423E-B14D-F34E808D42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AE825EF-972D-4847-9DFC-368F9FAF04A3}" type="pres">
      <dgm:prSet presAssocID="{5C21CEB9-5693-423E-B14D-F34E808D428D}" presName="spaceRect" presStyleCnt="0"/>
      <dgm:spPr/>
    </dgm:pt>
    <dgm:pt modelId="{60F8101F-8251-46C4-86A7-5831548F1F6B}" type="pres">
      <dgm:prSet presAssocID="{5C21CEB9-5693-423E-B14D-F34E808D428D}" presName="parTx" presStyleLbl="revTx" presStyleIdx="3" presStyleCnt="5">
        <dgm:presLayoutVars>
          <dgm:chMax val="0"/>
          <dgm:chPref val="0"/>
        </dgm:presLayoutVars>
      </dgm:prSet>
      <dgm:spPr/>
    </dgm:pt>
    <dgm:pt modelId="{48B7EFE9-854F-4B52-AB26-863235C032A1}" type="pres">
      <dgm:prSet presAssocID="{C5988E5D-170F-4C3A-844C-4221657703E6}" presName="sibTrans" presStyleCnt="0"/>
      <dgm:spPr/>
    </dgm:pt>
    <dgm:pt modelId="{390F4D03-EBF3-4A15-B7BE-97269066FA5D}" type="pres">
      <dgm:prSet presAssocID="{C2144F39-412A-4D1C-AA2A-ED352276E999}" presName="compNode" presStyleCnt="0"/>
      <dgm:spPr/>
    </dgm:pt>
    <dgm:pt modelId="{7ACD2393-36F0-4D39-A845-197D37BF11BD}" type="pres">
      <dgm:prSet presAssocID="{C2144F39-412A-4D1C-AA2A-ED352276E999}" presName="bgRect" presStyleLbl="bgShp" presStyleIdx="4" presStyleCnt="5"/>
      <dgm:spPr/>
    </dgm:pt>
    <dgm:pt modelId="{ADB5D65D-3DD9-48E8-95E3-022D902D206A}" type="pres">
      <dgm:prSet presAssocID="{C2144F39-412A-4D1C-AA2A-ED352276E9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AD9F6E1-6581-4C2A-BC08-B2AFDA51DA2C}" type="pres">
      <dgm:prSet presAssocID="{C2144F39-412A-4D1C-AA2A-ED352276E999}" presName="spaceRect" presStyleCnt="0"/>
      <dgm:spPr/>
    </dgm:pt>
    <dgm:pt modelId="{40607ABE-79D9-4265-BE96-C63F1DA4BEB1}" type="pres">
      <dgm:prSet presAssocID="{C2144F39-412A-4D1C-AA2A-ED352276E9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9AAA02-DFD1-426E-BEEF-AB6653E0B1C7}" srcId="{4527561F-11FD-4075-8536-3937B6799575}" destId="{C2144F39-412A-4D1C-AA2A-ED352276E999}" srcOrd="4" destOrd="0" parTransId="{97E19E97-C34A-4A5F-B2E7-9873B3E49904}" sibTransId="{BC09D66B-C404-4A6B-9654-35A253A9B151}"/>
    <dgm:cxn modelId="{90B0C232-2E4B-4BCF-B7B3-604ABFF19ED3}" srcId="{4527561F-11FD-4075-8536-3937B6799575}" destId="{1544C85A-49E1-420A-9BAB-FEDBF65867DE}" srcOrd="2" destOrd="0" parTransId="{47CAC640-C2ED-4675-9CE1-FE59F361F32A}" sibTransId="{E0BE0217-2122-46AA-A93E-810C03B3DC9F}"/>
    <dgm:cxn modelId="{37867A37-7BFD-42D3-8E55-A75A5E7E5F2E}" srcId="{4527561F-11FD-4075-8536-3937B6799575}" destId="{5C21CEB9-5693-423E-B14D-F34E808D428D}" srcOrd="3" destOrd="0" parTransId="{3A4171CD-8703-4B05-90B6-9815189CC151}" sibTransId="{C5988E5D-170F-4C3A-844C-4221657703E6}"/>
    <dgm:cxn modelId="{9AEF395D-1BE0-46AB-A904-FBAF400D6ECB}" srcId="{4527561F-11FD-4075-8536-3937B6799575}" destId="{2AC33E46-0F86-448E-A7C5-AE19FA903169}" srcOrd="0" destOrd="0" parTransId="{B527F297-A0D5-4106-ABB4-54815EAADEBD}" sibTransId="{B42A3F44-1DB0-4F72-B4A3-E15B43D77021}"/>
    <dgm:cxn modelId="{702EEC65-98FE-46E1-8282-CCE572F9D944}" srcId="{4527561F-11FD-4075-8536-3937B6799575}" destId="{613AEE60-F6C9-4CC9-BB5A-A7D0B73CE12F}" srcOrd="1" destOrd="0" parTransId="{A8AC1A59-C8B9-472F-831F-417BDA473BD8}" sibTransId="{51C87748-2D24-4E1E-9BAD-D1BD4FD47BEE}"/>
    <dgm:cxn modelId="{FF1B9D50-9F2E-4B88-BE8E-9BEF5B0713C7}" type="presOf" srcId="{5C21CEB9-5693-423E-B14D-F34E808D428D}" destId="{60F8101F-8251-46C4-86A7-5831548F1F6B}" srcOrd="0" destOrd="0" presId="urn:microsoft.com/office/officeart/2018/2/layout/IconVerticalSolidList"/>
    <dgm:cxn modelId="{A494C07C-E5B4-49F9-9C80-C8E45E864D3D}" type="presOf" srcId="{613AEE60-F6C9-4CC9-BB5A-A7D0B73CE12F}" destId="{C9ADCF2C-F25D-4705-A9F9-2507CCEC3BBE}" srcOrd="0" destOrd="0" presId="urn:microsoft.com/office/officeart/2018/2/layout/IconVerticalSolidList"/>
    <dgm:cxn modelId="{5F782588-D527-4F83-8BA5-703F2BA93561}" type="presOf" srcId="{1544C85A-49E1-420A-9BAB-FEDBF65867DE}" destId="{AEDE1E1A-2D1F-4A4A-A6F9-FFD7A7F18792}" srcOrd="0" destOrd="0" presId="urn:microsoft.com/office/officeart/2018/2/layout/IconVerticalSolidList"/>
    <dgm:cxn modelId="{DA2D619A-A3AD-4870-AE76-FEE87AA2CA8F}" type="presOf" srcId="{C2144F39-412A-4D1C-AA2A-ED352276E999}" destId="{40607ABE-79D9-4265-BE96-C63F1DA4BEB1}" srcOrd="0" destOrd="0" presId="urn:microsoft.com/office/officeart/2018/2/layout/IconVerticalSolidList"/>
    <dgm:cxn modelId="{90B349E3-3626-4B0D-9863-B51648802F87}" type="presOf" srcId="{4527561F-11FD-4075-8536-3937B6799575}" destId="{35BA2F51-3250-4E63-8A80-9986F415CDBC}" srcOrd="0" destOrd="0" presId="urn:microsoft.com/office/officeart/2018/2/layout/IconVerticalSolidList"/>
    <dgm:cxn modelId="{3D918DF5-4369-41E2-9C59-AE971AD855FF}" type="presOf" srcId="{2AC33E46-0F86-448E-A7C5-AE19FA903169}" destId="{F238531C-D592-43D4-ADD5-8753BAF7DFF0}" srcOrd="0" destOrd="0" presId="urn:microsoft.com/office/officeart/2018/2/layout/IconVerticalSolidList"/>
    <dgm:cxn modelId="{8E776029-5840-42C0-8B3A-F3183301FD88}" type="presParOf" srcId="{35BA2F51-3250-4E63-8A80-9986F415CDBC}" destId="{F58970F4-07D6-45A9-9C61-088999D3F453}" srcOrd="0" destOrd="0" presId="urn:microsoft.com/office/officeart/2018/2/layout/IconVerticalSolidList"/>
    <dgm:cxn modelId="{132F0AD0-5C6D-409C-8ADF-C3A77C164F2D}" type="presParOf" srcId="{F58970F4-07D6-45A9-9C61-088999D3F453}" destId="{784155B3-275F-47BD-9BFE-F73938A0B87B}" srcOrd="0" destOrd="0" presId="urn:microsoft.com/office/officeart/2018/2/layout/IconVerticalSolidList"/>
    <dgm:cxn modelId="{9C90CA91-FAF4-4626-AA9E-CFDCB088BD92}" type="presParOf" srcId="{F58970F4-07D6-45A9-9C61-088999D3F453}" destId="{0DD0034A-6234-4E46-A3AD-DA15B8C870BA}" srcOrd="1" destOrd="0" presId="urn:microsoft.com/office/officeart/2018/2/layout/IconVerticalSolidList"/>
    <dgm:cxn modelId="{F9072B00-19DC-4301-A322-D980F3991929}" type="presParOf" srcId="{F58970F4-07D6-45A9-9C61-088999D3F453}" destId="{7770721C-2455-4C72-AE92-A4D939DA71C7}" srcOrd="2" destOrd="0" presId="urn:microsoft.com/office/officeart/2018/2/layout/IconVerticalSolidList"/>
    <dgm:cxn modelId="{A38294B9-3F34-4AB6-8CDC-29465F6C3B99}" type="presParOf" srcId="{F58970F4-07D6-45A9-9C61-088999D3F453}" destId="{F238531C-D592-43D4-ADD5-8753BAF7DFF0}" srcOrd="3" destOrd="0" presId="urn:microsoft.com/office/officeart/2018/2/layout/IconVerticalSolidList"/>
    <dgm:cxn modelId="{1D10A08F-40F6-4978-AB39-F14D6EBE9B8C}" type="presParOf" srcId="{35BA2F51-3250-4E63-8A80-9986F415CDBC}" destId="{EC03AAC2-4BC2-46CB-B96B-7C821D2C1F24}" srcOrd="1" destOrd="0" presId="urn:microsoft.com/office/officeart/2018/2/layout/IconVerticalSolidList"/>
    <dgm:cxn modelId="{3BB054A9-51B2-4E33-9015-4267FF7A47D0}" type="presParOf" srcId="{35BA2F51-3250-4E63-8A80-9986F415CDBC}" destId="{0939398A-8ED5-4E6C-B01A-08AF3B585007}" srcOrd="2" destOrd="0" presId="urn:microsoft.com/office/officeart/2018/2/layout/IconVerticalSolidList"/>
    <dgm:cxn modelId="{42E5F863-7179-438D-A11D-341F9C7FC0D1}" type="presParOf" srcId="{0939398A-8ED5-4E6C-B01A-08AF3B585007}" destId="{B9C40525-C093-4F36-B3F4-B7C36AEDC9C5}" srcOrd="0" destOrd="0" presId="urn:microsoft.com/office/officeart/2018/2/layout/IconVerticalSolidList"/>
    <dgm:cxn modelId="{727D2397-9BEC-410B-A918-4BCB7380ABBC}" type="presParOf" srcId="{0939398A-8ED5-4E6C-B01A-08AF3B585007}" destId="{D4C97D96-466B-4422-9B15-F8F576FF8CE5}" srcOrd="1" destOrd="0" presId="urn:microsoft.com/office/officeart/2018/2/layout/IconVerticalSolidList"/>
    <dgm:cxn modelId="{0B92C537-96CE-497D-8299-D981303C18E8}" type="presParOf" srcId="{0939398A-8ED5-4E6C-B01A-08AF3B585007}" destId="{9E8EB63C-EB7D-4BE9-97FF-4286B79387C8}" srcOrd="2" destOrd="0" presId="urn:microsoft.com/office/officeart/2018/2/layout/IconVerticalSolidList"/>
    <dgm:cxn modelId="{65F9AEFF-FDE1-4BDC-A728-9E000F3212D8}" type="presParOf" srcId="{0939398A-8ED5-4E6C-B01A-08AF3B585007}" destId="{C9ADCF2C-F25D-4705-A9F9-2507CCEC3BBE}" srcOrd="3" destOrd="0" presId="urn:microsoft.com/office/officeart/2018/2/layout/IconVerticalSolidList"/>
    <dgm:cxn modelId="{37E1AEE2-932A-4804-85F3-7A133AE4F72A}" type="presParOf" srcId="{35BA2F51-3250-4E63-8A80-9986F415CDBC}" destId="{72BBBE83-6492-49C1-87DD-E422EE22B168}" srcOrd="3" destOrd="0" presId="urn:microsoft.com/office/officeart/2018/2/layout/IconVerticalSolidList"/>
    <dgm:cxn modelId="{71B2E3E4-C7D3-466B-8284-FE0B9BD0D3B6}" type="presParOf" srcId="{35BA2F51-3250-4E63-8A80-9986F415CDBC}" destId="{01919D4A-EB72-4D79-81D2-D99BB7301D1F}" srcOrd="4" destOrd="0" presId="urn:microsoft.com/office/officeart/2018/2/layout/IconVerticalSolidList"/>
    <dgm:cxn modelId="{82FC6874-A37C-4FCF-9291-8F68B273AEBB}" type="presParOf" srcId="{01919D4A-EB72-4D79-81D2-D99BB7301D1F}" destId="{E597791D-38EC-4273-9143-2F95EAB82401}" srcOrd="0" destOrd="0" presId="urn:microsoft.com/office/officeart/2018/2/layout/IconVerticalSolidList"/>
    <dgm:cxn modelId="{2543D18A-08D8-43D9-B5EC-3297CBAD2C65}" type="presParOf" srcId="{01919D4A-EB72-4D79-81D2-D99BB7301D1F}" destId="{48A6ED46-D64B-47B0-8464-7171A5AC5496}" srcOrd="1" destOrd="0" presId="urn:microsoft.com/office/officeart/2018/2/layout/IconVerticalSolidList"/>
    <dgm:cxn modelId="{F205FAF0-6A14-4221-B27E-FF61B6E52F5D}" type="presParOf" srcId="{01919D4A-EB72-4D79-81D2-D99BB7301D1F}" destId="{762D697B-6D2B-482F-B3A3-F5B24EF08487}" srcOrd="2" destOrd="0" presId="urn:microsoft.com/office/officeart/2018/2/layout/IconVerticalSolidList"/>
    <dgm:cxn modelId="{E7301BB4-D304-4FAB-9F2B-09C7C4CCB9A9}" type="presParOf" srcId="{01919D4A-EB72-4D79-81D2-D99BB7301D1F}" destId="{AEDE1E1A-2D1F-4A4A-A6F9-FFD7A7F18792}" srcOrd="3" destOrd="0" presId="urn:microsoft.com/office/officeart/2018/2/layout/IconVerticalSolidList"/>
    <dgm:cxn modelId="{E8E2F99C-7581-4F5E-8D90-090D0A06A20C}" type="presParOf" srcId="{35BA2F51-3250-4E63-8A80-9986F415CDBC}" destId="{10A53D0D-8857-4DF0-9765-8B72F1D1E28D}" srcOrd="5" destOrd="0" presId="urn:microsoft.com/office/officeart/2018/2/layout/IconVerticalSolidList"/>
    <dgm:cxn modelId="{228E4693-3D8F-46E7-87E5-898F115282B7}" type="presParOf" srcId="{35BA2F51-3250-4E63-8A80-9986F415CDBC}" destId="{56431EB7-9500-4D0A-A339-3E4C0AE915D1}" srcOrd="6" destOrd="0" presId="urn:microsoft.com/office/officeart/2018/2/layout/IconVerticalSolidList"/>
    <dgm:cxn modelId="{50ED41AE-3A1B-4BFF-9526-476D6BA506B4}" type="presParOf" srcId="{56431EB7-9500-4D0A-A339-3E4C0AE915D1}" destId="{0C107B0D-CAB9-4C2A-8FAB-C8DE12960E48}" srcOrd="0" destOrd="0" presId="urn:microsoft.com/office/officeart/2018/2/layout/IconVerticalSolidList"/>
    <dgm:cxn modelId="{A3D76590-3B4E-451E-990C-CCB8E335F228}" type="presParOf" srcId="{56431EB7-9500-4D0A-A339-3E4C0AE915D1}" destId="{595D1C7C-D89B-423E-8074-88FC881628BF}" srcOrd="1" destOrd="0" presId="urn:microsoft.com/office/officeart/2018/2/layout/IconVerticalSolidList"/>
    <dgm:cxn modelId="{C807C07C-7BA3-4020-B3E6-7708F0E61BB8}" type="presParOf" srcId="{56431EB7-9500-4D0A-A339-3E4C0AE915D1}" destId="{5AE825EF-972D-4847-9DFC-368F9FAF04A3}" srcOrd="2" destOrd="0" presId="urn:microsoft.com/office/officeart/2018/2/layout/IconVerticalSolidList"/>
    <dgm:cxn modelId="{4F7A9273-B962-4F12-9786-95B6CA44C623}" type="presParOf" srcId="{56431EB7-9500-4D0A-A339-3E4C0AE915D1}" destId="{60F8101F-8251-46C4-86A7-5831548F1F6B}" srcOrd="3" destOrd="0" presId="urn:microsoft.com/office/officeart/2018/2/layout/IconVerticalSolidList"/>
    <dgm:cxn modelId="{369539EB-F8F1-4505-B8D2-7A2EC1796E6A}" type="presParOf" srcId="{35BA2F51-3250-4E63-8A80-9986F415CDBC}" destId="{48B7EFE9-854F-4B52-AB26-863235C032A1}" srcOrd="7" destOrd="0" presId="urn:microsoft.com/office/officeart/2018/2/layout/IconVerticalSolidList"/>
    <dgm:cxn modelId="{CB4CF3B5-1AA4-46EC-97F4-5F08C0EE66A9}" type="presParOf" srcId="{35BA2F51-3250-4E63-8A80-9986F415CDBC}" destId="{390F4D03-EBF3-4A15-B7BE-97269066FA5D}" srcOrd="8" destOrd="0" presId="urn:microsoft.com/office/officeart/2018/2/layout/IconVerticalSolidList"/>
    <dgm:cxn modelId="{19223409-1CA2-4F3F-AF9D-D9DDC2797050}" type="presParOf" srcId="{390F4D03-EBF3-4A15-B7BE-97269066FA5D}" destId="{7ACD2393-36F0-4D39-A845-197D37BF11BD}" srcOrd="0" destOrd="0" presId="urn:microsoft.com/office/officeart/2018/2/layout/IconVerticalSolidList"/>
    <dgm:cxn modelId="{75BBAB14-27A3-4890-89F5-2C33AC1C1536}" type="presParOf" srcId="{390F4D03-EBF3-4A15-B7BE-97269066FA5D}" destId="{ADB5D65D-3DD9-48E8-95E3-022D902D206A}" srcOrd="1" destOrd="0" presId="urn:microsoft.com/office/officeart/2018/2/layout/IconVerticalSolidList"/>
    <dgm:cxn modelId="{FE50D4F9-AEC6-4BF8-A3B3-C7982C57BF9A}" type="presParOf" srcId="{390F4D03-EBF3-4A15-B7BE-97269066FA5D}" destId="{CAD9F6E1-6581-4C2A-BC08-B2AFDA51DA2C}" srcOrd="2" destOrd="0" presId="urn:microsoft.com/office/officeart/2018/2/layout/IconVerticalSolidList"/>
    <dgm:cxn modelId="{244153E7-8398-46C8-8681-3267F4502DF9}" type="presParOf" srcId="{390F4D03-EBF3-4A15-B7BE-97269066FA5D}" destId="{40607ABE-79D9-4265-BE96-C63F1DA4BE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1A386-5361-48A8-875C-31A689950233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B9BF11B-6F93-44B9-9A17-1C3B9A953272}">
      <dgm:prSet/>
      <dgm:spPr/>
      <dgm:t>
        <a:bodyPr/>
        <a:lstStyle/>
        <a:p>
          <a:r>
            <a:rPr lang="en-US"/>
            <a:t>West region recorded the highest total sales overall.</a:t>
          </a:r>
        </a:p>
      </dgm:t>
    </dgm:pt>
    <dgm:pt modelId="{E8081B45-AC2E-40B8-A3E3-377E8477A737}" type="parTrans" cxnId="{9138B2DC-189E-469A-8B78-AFC503BB51B2}">
      <dgm:prSet/>
      <dgm:spPr/>
      <dgm:t>
        <a:bodyPr/>
        <a:lstStyle/>
        <a:p>
          <a:endParaRPr lang="en-US"/>
        </a:p>
      </dgm:t>
    </dgm:pt>
    <dgm:pt modelId="{66F9D00D-FA1C-4E1D-AD36-44F57F576123}" type="sibTrans" cxnId="{9138B2DC-189E-469A-8B78-AFC503BB51B2}">
      <dgm:prSet/>
      <dgm:spPr/>
      <dgm:t>
        <a:bodyPr/>
        <a:lstStyle/>
        <a:p>
          <a:endParaRPr lang="en-US"/>
        </a:p>
      </dgm:t>
    </dgm:pt>
    <dgm:pt modelId="{20721CFC-DFD7-45D5-8D66-084AB7A07C9C}">
      <dgm:prSet/>
      <dgm:spPr/>
      <dgm:t>
        <a:bodyPr/>
        <a:lstStyle/>
        <a:p>
          <a:r>
            <a:rPr lang="en-US"/>
            <a:t>• Technology category contributed the most to profit margins.</a:t>
          </a:r>
        </a:p>
      </dgm:t>
    </dgm:pt>
    <dgm:pt modelId="{2055810C-1346-4540-B2B1-C16192CD4BFA}" type="parTrans" cxnId="{EC004606-1F5F-4E10-927C-61E21A230EE3}">
      <dgm:prSet/>
      <dgm:spPr/>
      <dgm:t>
        <a:bodyPr/>
        <a:lstStyle/>
        <a:p>
          <a:endParaRPr lang="en-US"/>
        </a:p>
      </dgm:t>
    </dgm:pt>
    <dgm:pt modelId="{8DBDCE6A-81DE-4BCD-9996-91E4777C05C3}" type="sibTrans" cxnId="{EC004606-1F5F-4E10-927C-61E21A230EE3}">
      <dgm:prSet/>
      <dgm:spPr/>
      <dgm:t>
        <a:bodyPr/>
        <a:lstStyle/>
        <a:p>
          <a:endParaRPr lang="en-US"/>
        </a:p>
      </dgm:t>
    </dgm:pt>
    <dgm:pt modelId="{E2673296-7117-4378-BEF5-5AF0F411C3B2}">
      <dgm:prSet/>
      <dgm:spPr/>
      <dgm:t>
        <a:bodyPr/>
        <a:lstStyle/>
        <a:p>
          <a:r>
            <a:rPr lang="en-US"/>
            <a:t>• Peak sales were observed in November and December.</a:t>
          </a:r>
        </a:p>
      </dgm:t>
    </dgm:pt>
    <dgm:pt modelId="{28A4264E-8F53-45B5-B6E3-B362B8406C1A}" type="parTrans" cxnId="{FAD2EB3C-6D96-495F-A8E5-EA1C842A1D13}">
      <dgm:prSet/>
      <dgm:spPr/>
      <dgm:t>
        <a:bodyPr/>
        <a:lstStyle/>
        <a:p>
          <a:endParaRPr lang="en-US"/>
        </a:p>
      </dgm:t>
    </dgm:pt>
    <dgm:pt modelId="{D65E18E9-B866-489C-9EEF-D4FC8108C3C1}" type="sibTrans" cxnId="{FAD2EB3C-6D96-495F-A8E5-EA1C842A1D13}">
      <dgm:prSet/>
      <dgm:spPr/>
      <dgm:t>
        <a:bodyPr/>
        <a:lstStyle/>
        <a:p>
          <a:endParaRPr lang="en-US"/>
        </a:p>
      </dgm:t>
    </dgm:pt>
    <dgm:pt modelId="{38BA946A-8173-44E4-A406-628568A2551B}">
      <dgm:prSet/>
      <dgm:spPr/>
      <dgm:t>
        <a:bodyPr/>
        <a:lstStyle/>
        <a:p>
          <a:r>
            <a:rPr lang="en-US"/>
            <a:t>• South region consistently underperformed across all months.</a:t>
          </a:r>
        </a:p>
      </dgm:t>
    </dgm:pt>
    <dgm:pt modelId="{B226029E-C1A1-4C73-886A-E4A556238419}" type="parTrans" cxnId="{8C8067BA-8DF4-4FC7-97F2-BB1065D51472}">
      <dgm:prSet/>
      <dgm:spPr/>
      <dgm:t>
        <a:bodyPr/>
        <a:lstStyle/>
        <a:p>
          <a:endParaRPr lang="en-US"/>
        </a:p>
      </dgm:t>
    </dgm:pt>
    <dgm:pt modelId="{4DEEC820-74EC-446F-A5D1-AD1B17036FA7}" type="sibTrans" cxnId="{8C8067BA-8DF4-4FC7-97F2-BB1065D51472}">
      <dgm:prSet/>
      <dgm:spPr/>
      <dgm:t>
        <a:bodyPr/>
        <a:lstStyle/>
        <a:p>
          <a:endParaRPr lang="en-US"/>
        </a:p>
      </dgm:t>
    </dgm:pt>
    <dgm:pt modelId="{C32C5FAB-3DD6-484C-BA36-5E443B5F0E92}" type="pres">
      <dgm:prSet presAssocID="{F3D1A386-5361-48A8-875C-31A689950233}" presName="Name0" presStyleCnt="0">
        <dgm:presLayoutVars>
          <dgm:dir/>
          <dgm:animLvl val="lvl"/>
          <dgm:resizeHandles val="exact"/>
        </dgm:presLayoutVars>
      </dgm:prSet>
      <dgm:spPr/>
    </dgm:pt>
    <dgm:pt modelId="{E3CBF2DF-C586-435B-BCED-2F249745CFF2}" type="pres">
      <dgm:prSet presAssocID="{0B9BF11B-6F93-44B9-9A17-1C3B9A953272}" presName="linNode" presStyleCnt="0"/>
      <dgm:spPr/>
    </dgm:pt>
    <dgm:pt modelId="{DCCA36D8-A94B-4E9D-9217-4C162F443208}" type="pres">
      <dgm:prSet presAssocID="{0B9BF11B-6F93-44B9-9A17-1C3B9A95327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FB22E64-07C3-4970-8276-616C22EC63C6}" type="pres">
      <dgm:prSet presAssocID="{66F9D00D-FA1C-4E1D-AD36-44F57F576123}" presName="sp" presStyleCnt="0"/>
      <dgm:spPr/>
    </dgm:pt>
    <dgm:pt modelId="{36AA35DE-8752-4BBA-9B63-78C4AB00D016}" type="pres">
      <dgm:prSet presAssocID="{20721CFC-DFD7-45D5-8D66-084AB7A07C9C}" presName="linNode" presStyleCnt="0"/>
      <dgm:spPr/>
    </dgm:pt>
    <dgm:pt modelId="{86A17594-85B4-4848-AD21-B1A7FDEF060E}" type="pres">
      <dgm:prSet presAssocID="{20721CFC-DFD7-45D5-8D66-084AB7A07C9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9855C9B-E2DE-4C98-A6B5-9A7D0C136F76}" type="pres">
      <dgm:prSet presAssocID="{8DBDCE6A-81DE-4BCD-9996-91E4777C05C3}" presName="sp" presStyleCnt="0"/>
      <dgm:spPr/>
    </dgm:pt>
    <dgm:pt modelId="{0CD0AA60-EAA0-48EC-AECA-FC2360FD2DFA}" type="pres">
      <dgm:prSet presAssocID="{E2673296-7117-4378-BEF5-5AF0F411C3B2}" presName="linNode" presStyleCnt="0"/>
      <dgm:spPr/>
    </dgm:pt>
    <dgm:pt modelId="{24E04B8B-4701-4822-BE09-2825842F26BC}" type="pres">
      <dgm:prSet presAssocID="{E2673296-7117-4378-BEF5-5AF0F411C3B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0842AD2-E685-42A1-BA83-5E2174967F6F}" type="pres">
      <dgm:prSet presAssocID="{D65E18E9-B866-489C-9EEF-D4FC8108C3C1}" presName="sp" presStyleCnt="0"/>
      <dgm:spPr/>
    </dgm:pt>
    <dgm:pt modelId="{9BCDAFA6-538B-41E4-A905-01F4A991DD22}" type="pres">
      <dgm:prSet presAssocID="{38BA946A-8173-44E4-A406-628568A2551B}" presName="linNode" presStyleCnt="0"/>
      <dgm:spPr/>
    </dgm:pt>
    <dgm:pt modelId="{789E5DA7-5A6E-49F6-9DC2-6B78466F5417}" type="pres">
      <dgm:prSet presAssocID="{38BA946A-8173-44E4-A406-628568A2551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C004606-1F5F-4E10-927C-61E21A230EE3}" srcId="{F3D1A386-5361-48A8-875C-31A689950233}" destId="{20721CFC-DFD7-45D5-8D66-084AB7A07C9C}" srcOrd="1" destOrd="0" parTransId="{2055810C-1346-4540-B2B1-C16192CD4BFA}" sibTransId="{8DBDCE6A-81DE-4BCD-9996-91E4777C05C3}"/>
    <dgm:cxn modelId="{DF530621-C4BB-4DB2-BEA8-C27E7994F587}" type="presOf" srcId="{20721CFC-DFD7-45D5-8D66-084AB7A07C9C}" destId="{86A17594-85B4-4848-AD21-B1A7FDEF060E}" srcOrd="0" destOrd="0" presId="urn:microsoft.com/office/officeart/2005/8/layout/vList5"/>
    <dgm:cxn modelId="{FAD2EB3C-6D96-495F-A8E5-EA1C842A1D13}" srcId="{F3D1A386-5361-48A8-875C-31A689950233}" destId="{E2673296-7117-4378-BEF5-5AF0F411C3B2}" srcOrd="2" destOrd="0" parTransId="{28A4264E-8F53-45B5-B6E3-B362B8406C1A}" sibTransId="{D65E18E9-B866-489C-9EEF-D4FC8108C3C1}"/>
    <dgm:cxn modelId="{43C67B74-92C1-4C9C-8639-DDCBE21C6A58}" type="presOf" srcId="{38BA946A-8173-44E4-A406-628568A2551B}" destId="{789E5DA7-5A6E-49F6-9DC2-6B78466F5417}" srcOrd="0" destOrd="0" presId="urn:microsoft.com/office/officeart/2005/8/layout/vList5"/>
    <dgm:cxn modelId="{2E22AEB2-728A-43D5-A4EA-625654855355}" type="presOf" srcId="{0B9BF11B-6F93-44B9-9A17-1C3B9A953272}" destId="{DCCA36D8-A94B-4E9D-9217-4C162F443208}" srcOrd="0" destOrd="0" presId="urn:microsoft.com/office/officeart/2005/8/layout/vList5"/>
    <dgm:cxn modelId="{8C8067BA-8DF4-4FC7-97F2-BB1065D51472}" srcId="{F3D1A386-5361-48A8-875C-31A689950233}" destId="{38BA946A-8173-44E4-A406-628568A2551B}" srcOrd="3" destOrd="0" parTransId="{B226029E-C1A1-4C73-886A-E4A556238419}" sibTransId="{4DEEC820-74EC-446F-A5D1-AD1B17036FA7}"/>
    <dgm:cxn modelId="{EF1CFAC7-6B8C-4F9F-BC98-0ED42FC7A7E1}" type="presOf" srcId="{E2673296-7117-4378-BEF5-5AF0F411C3B2}" destId="{24E04B8B-4701-4822-BE09-2825842F26BC}" srcOrd="0" destOrd="0" presId="urn:microsoft.com/office/officeart/2005/8/layout/vList5"/>
    <dgm:cxn modelId="{9138B2DC-189E-469A-8B78-AFC503BB51B2}" srcId="{F3D1A386-5361-48A8-875C-31A689950233}" destId="{0B9BF11B-6F93-44B9-9A17-1C3B9A953272}" srcOrd="0" destOrd="0" parTransId="{E8081B45-AC2E-40B8-A3E3-377E8477A737}" sibTransId="{66F9D00D-FA1C-4E1D-AD36-44F57F576123}"/>
    <dgm:cxn modelId="{2E93D6FE-DE78-46B2-B1C8-2CCFE51A1EE1}" type="presOf" srcId="{F3D1A386-5361-48A8-875C-31A689950233}" destId="{C32C5FAB-3DD6-484C-BA36-5E443B5F0E92}" srcOrd="0" destOrd="0" presId="urn:microsoft.com/office/officeart/2005/8/layout/vList5"/>
    <dgm:cxn modelId="{07678066-34CA-4F1E-8447-139CD3FB6D50}" type="presParOf" srcId="{C32C5FAB-3DD6-484C-BA36-5E443B5F0E92}" destId="{E3CBF2DF-C586-435B-BCED-2F249745CFF2}" srcOrd="0" destOrd="0" presId="urn:microsoft.com/office/officeart/2005/8/layout/vList5"/>
    <dgm:cxn modelId="{85A16DC9-9D2A-4847-AA74-935C7BE504B3}" type="presParOf" srcId="{E3CBF2DF-C586-435B-BCED-2F249745CFF2}" destId="{DCCA36D8-A94B-4E9D-9217-4C162F443208}" srcOrd="0" destOrd="0" presId="urn:microsoft.com/office/officeart/2005/8/layout/vList5"/>
    <dgm:cxn modelId="{66CF960E-0752-4354-9CC7-2E9B16CEB551}" type="presParOf" srcId="{C32C5FAB-3DD6-484C-BA36-5E443B5F0E92}" destId="{3FB22E64-07C3-4970-8276-616C22EC63C6}" srcOrd="1" destOrd="0" presId="urn:microsoft.com/office/officeart/2005/8/layout/vList5"/>
    <dgm:cxn modelId="{EA0C75BA-164D-4C06-9C9F-5100E3ED0A72}" type="presParOf" srcId="{C32C5FAB-3DD6-484C-BA36-5E443B5F0E92}" destId="{36AA35DE-8752-4BBA-9B63-78C4AB00D016}" srcOrd="2" destOrd="0" presId="urn:microsoft.com/office/officeart/2005/8/layout/vList5"/>
    <dgm:cxn modelId="{2B97C969-EB10-406B-AB49-185CCCC8E6D0}" type="presParOf" srcId="{36AA35DE-8752-4BBA-9B63-78C4AB00D016}" destId="{86A17594-85B4-4848-AD21-B1A7FDEF060E}" srcOrd="0" destOrd="0" presId="urn:microsoft.com/office/officeart/2005/8/layout/vList5"/>
    <dgm:cxn modelId="{04AAAC9E-D936-4A52-BA24-BFA49B0466DD}" type="presParOf" srcId="{C32C5FAB-3DD6-484C-BA36-5E443B5F0E92}" destId="{49855C9B-E2DE-4C98-A6B5-9A7D0C136F76}" srcOrd="3" destOrd="0" presId="urn:microsoft.com/office/officeart/2005/8/layout/vList5"/>
    <dgm:cxn modelId="{146D87EB-76C4-438B-91FD-0A33D735CD01}" type="presParOf" srcId="{C32C5FAB-3DD6-484C-BA36-5E443B5F0E92}" destId="{0CD0AA60-EAA0-48EC-AECA-FC2360FD2DFA}" srcOrd="4" destOrd="0" presId="urn:microsoft.com/office/officeart/2005/8/layout/vList5"/>
    <dgm:cxn modelId="{844C4298-47DC-47E3-A825-F1F508A93538}" type="presParOf" srcId="{0CD0AA60-EAA0-48EC-AECA-FC2360FD2DFA}" destId="{24E04B8B-4701-4822-BE09-2825842F26BC}" srcOrd="0" destOrd="0" presId="urn:microsoft.com/office/officeart/2005/8/layout/vList5"/>
    <dgm:cxn modelId="{9D57E349-4DCC-4700-89C4-27335FAE71AD}" type="presParOf" srcId="{C32C5FAB-3DD6-484C-BA36-5E443B5F0E92}" destId="{C0842AD2-E685-42A1-BA83-5E2174967F6F}" srcOrd="5" destOrd="0" presId="urn:microsoft.com/office/officeart/2005/8/layout/vList5"/>
    <dgm:cxn modelId="{ED9656AF-D38D-474B-B04F-DC0F90E6138A}" type="presParOf" srcId="{C32C5FAB-3DD6-484C-BA36-5E443B5F0E92}" destId="{9BCDAFA6-538B-41E4-A905-01F4A991DD22}" srcOrd="6" destOrd="0" presId="urn:microsoft.com/office/officeart/2005/8/layout/vList5"/>
    <dgm:cxn modelId="{ADEC1323-AABE-4B88-8957-22EF21FC89E0}" type="presParOf" srcId="{9BCDAFA6-538B-41E4-A905-01F4A991DD22}" destId="{789E5DA7-5A6E-49F6-9DC2-6B78466F541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1FBD0-3782-4A36-B590-5AB9482E588A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DE43B-87EE-4CF7-ACF5-9CEEE1B4FD5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Dataset: Superstore_Sales.csv</a:t>
          </a:r>
        </a:p>
      </dsp:txBody>
      <dsp:txXfrm>
        <a:off x="59990" y="2654049"/>
        <a:ext cx="3226223" cy="720000"/>
      </dsp:txXfrm>
    </dsp:sp>
    <dsp:sp modelId="{A3F16E83-259D-40DB-9205-4A6A22EDDF9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202B-D18F-485C-BB93-ECCA98A726D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Key Columns: Order Date, Region, Category, Sales, Profit</a:t>
          </a:r>
        </a:p>
      </dsp:txBody>
      <dsp:txXfrm>
        <a:off x="3850802" y="2654049"/>
        <a:ext cx="3226223" cy="720000"/>
      </dsp:txXfrm>
    </dsp:sp>
    <dsp:sp modelId="{EE8E9769-A3DF-4B1D-B855-A31B154B34C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8143C-5F52-435F-86C9-F751A3386E9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Tools Used: Power BI, Power Query Editor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155B3-275F-47BD-9BFE-F73938A0B87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0034A-6234-4E46-A3AD-DA15B8C870B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8531C-D592-43D4-ADD5-8753BAF7DFF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Line Chart – Monthly Sales Trend (Month-Year)</a:t>
          </a:r>
        </a:p>
      </dsp:txBody>
      <dsp:txXfrm>
        <a:off x="1059754" y="4307"/>
        <a:ext cx="5304469" cy="917536"/>
      </dsp:txXfrm>
    </dsp:sp>
    <dsp:sp modelId="{B9C40525-C093-4F36-B3F4-B7C36AEDC9C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97D96-466B-4422-9B15-F8F576FF8CE5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CF2C-F25D-4705-A9F9-2507CCEC3BBE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Bar Chart – Total Sales by Region</a:t>
          </a:r>
        </a:p>
      </dsp:txBody>
      <dsp:txXfrm>
        <a:off x="1059754" y="1151227"/>
        <a:ext cx="5304469" cy="917536"/>
      </dsp:txXfrm>
    </dsp:sp>
    <dsp:sp modelId="{E597791D-38EC-4273-9143-2F95EAB8240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6ED46-D64B-47B0-8464-7171A5AC549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E1E1A-2D1F-4A4A-A6F9-FFD7A7F18792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Donut Chart – Sales Distribution by Category</a:t>
          </a:r>
        </a:p>
      </dsp:txBody>
      <dsp:txXfrm>
        <a:off x="1059754" y="2298147"/>
        <a:ext cx="5304469" cy="917536"/>
      </dsp:txXfrm>
    </dsp:sp>
    <dsp:sp modelId="{0C107B0D-CAB9-4C2A-8FAB-C8DE12960E4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D1C7C-D89B-423E-8074-88FC881628BF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8101F-8251-46C4-86A7-5831548F1F6B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Region Slicer – For filtering data by region</a:t>
          </a:r>
        </a:p>
      </dsp:txBody>
      <dsp:txXfrm>
        <a:off x="1059754" y="3445068"/>
        <a:ext cx="5304469" cy="917536"/>
      </dsp:txXfrm>
    </dsp:sp>
    <dsp:sp modelId="{7ACD2393-36F0-4D39-A845-197D37BF11BD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5D65D-3DD9-48E8-95E3-022D902D206A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07ABE-79D9-4265-BE96-C63F1DA4BEB1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Color Highlights – Emphasize top-performing segments</a:t>
          </a:r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A36D8-A94B-4E9D-9217-4C162F443208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West region recorded the highest total sales overall.</a:t>
          </a:r>
        </a:p>
      </dsp:txBody>
      <dsp:txXfrm>
        <a:off x="3416125" y="53310"/>
        <a:ext cx="3683350" cy="945199"/>
      </dsp:txXfrm>
    </dsp:sp>
    <dsp:sp modelId="{86A17594-85B4-4848-AD21-B1A7FDEF060E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Technology category contributed the most to profit margins.</a:t>
          </a:r>
        </a:p>
      </dsp:txBody>
      <dsp:txXfrm>
        <a:off x="3416125" y="1153149"/>
        <a:ext cx="3683350" cy="945199"/>
      </dsp:txXfrm>
    </dsp:sp>
    <dsp:sp modelId="{24E04B8B-4701-4822-BE09-2825842F26BC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Peak sales were observed in November and December.</a:t>
          </a:r>
        </a:p>
      </dsp:txBody>
      <dsp:txXfrm>
        <a:off x="3416125" y="2252988"/>
        <a:ext cx="3683350" cy="945199"/>
      </dsp:txXfrm>
    </dsp:sp>
    <dsp:sp modelId="{789E5DA7-5A6E-49F6-9DC2-6B78466F5417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South region consistently underperformed across all months.</a:t>
          </a:r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DE2-7829-A83E-C7E1-4927EB227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75597-709B-E7C2-D0E8-D380A3455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C454-D35F-D23B-2559-AB299349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A4FD-09DE-0106-B475-1B2189D3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EA6CC-6FED-C2C3-BE7B-316C4FBC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5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D374-3C8E-B4F0-F41B-38AAC046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7891E-7280-9FBC-249F-8183D6A4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4ACB-CD79-F5B6-A713-9F7BDE3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3893-E188-8657-67E0-E506D2E5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64D3-C447-C527-4DCD-0DAB50DC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C406B-02CE-E14D-0089-75B43A7AC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667B-0329-7002-4142-164939901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E6C3-9A68-F6EA-9D58-924A7F5F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15E4-5AE7-FE3B-0526-7B6AFF5C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EFDE-2159-BA52-0CCB-0A41FAA8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D049-9BA5-36C6-5E85-444C4B85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435F-72F5-73AD-E623-1903B39A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6DAF-A8DA-E3C4-C838-C7937866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59C1-0C04-CF16-D84F-B890DFEF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8AC9-14BA-C735-BF6A-7BBFC76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ED1A-8643-97A5-071F-146A220C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868A-5E80-3179-0AF0-0EED876E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52C7-0559-C218-C2D6-93D14783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84EF-94ED-5551-3C5F-AD17266B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10D4-83D5-2107-E00A-D3C037B9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8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116F-6199-10F8-EF19-021EA11F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12DC-E364-CD00-C46E-EEFD095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828F9-2C74-E60D-487A-2D6DDCEC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803DF-BD22-17B2-454F-BDB1B681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A023-3CB7-2159-0CAA-2AFE25F3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0C83-D63A-FE60-7052-7ED030D1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5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99B3-6F5F-475A-F925-158F90F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D352-CAA1-0804-8CFA-0743A0A8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22025-FD75-CE6C-B67E-4C2109DD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E874A-F8D6-CDFA-7BA3-CFF787FA8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65EB3-75D0-417C-4FF3-B794E847C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95918-1402-9F65-DAE1-3B84D666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359E8-678A-083D-574B-373B2A91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713CD-EA22-8048-1F41-A759D33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2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FB83-B7C2-EBDC-6B18-C4139706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3AE46-EFFD-1E30-EABB-98CF5B2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EAF2-B8DD-3319-BA4A-F6F51422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7545-A54E-F11C-A8F4-D022E28E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97E7C-D7E6-B010-6C4F-BC0B6824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E67A9-3E38-EBD6-5677-D40151EA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57A7-A56D-CEF6-7E6B-5D36D6FD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A37-7E8B-3880-CE55-03C5C3E7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E697-F4AA-07D8-A1C0-A94F7657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0FA89-BC41-AC34-1807-FE535A082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C7EEE-BB34-06A7-AF47-AD5CA15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F890-D7DA-8946-A292-CE01DBE2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E6A5-EB47-60ED-5619-E3C12BA8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F0EC-BF5B-A087-615F-7AE85CF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42705-308D-BBA2-AEBD-822CD359F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3A5C-CDAC-1295-28BC-9A7E583D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F87F7-3CF7-99A7-C1A4-986917E1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8B86-06F9-3E56-0EBB-CDC11C43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20F1F-914C-302E-36DE-E32D5061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E89EA-1398-D12F-07F2-3340EC08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D336-88DB-503A-BEC0-DE357340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50FA-EBAC-954B-E922-D60C1BA48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CAA20-B569-4A5A-8D57-B39F4FF20A0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EEB6-8844-061D-A842-9D61C489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2B57-A8B2-D9D2-5D08-C4A59CF6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205A3-8172-4A89-9CFD-A9B981027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B02FE127-E6A5-4399-CF21-44E31DA99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C93B-3CC5-CE2E-1A6A-F7284A63E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 dirty="0">
                <a:solidFill>
                  <a:srgbClr val="FFFFFF"/>
                </a:solidFill>
                <a:effectLst/>
                <a:latin typeface="Lucida Sans Unicode" panose="020B0602030504020204" pitchFamily="34" charset="0"/>
              </a:rPr>
              <a:t>The Sales Story: A Regional &amp; Category View</a:t>
            </a:r>
            <a:br>
              <a:rPr lang="en-US" sz="4100" dirty="0">
                <a:solidFill>
                  <a:srgbClr val="FFFFFF"/>
                </a:solidFill>
                <a:effectLst/>
              </a:rPr>
            </a:br>
            <a:br>
              <a:rPr lang="en-US" sz="4100" dirty="0">
                <a:solidFill>
                  <a:srgbClr val="FFFFFF"/>
                </a:solidFill>
                <a:effectLst/>
              </a:rPr>
            </a:br>
            <a:endParaRPr lang="en-IN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09D4-A242-9719-259E-C8B920F52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Task 8 – Sales Performance by Product, Region, and Month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Created by : Yashvi Patel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4338B-3C05-D560-A056-B6BA5D0B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Objective: Create an interactive Power BI dashboard for sales trends analysis.</a:t>
            </a:r>
            <a:br>
              <a:rPr lang="en-US" sz="2500">
                <a:solidFill>
                  <a:srgbClr val="FFFFFF"/>
                </a:solidFill>
              </a:rPr>
            </a:br>
            <a:endParaRPr lang="en-IN" sz="2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FBDD-93D1-2481-63B0-63B817612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3046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36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2A007-FE4D-A15C-2AB7-2DA41C1A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📊 Dashboard Visuals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DEF9A77-D0B1-C9E5-7F87-66531FCEE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4881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2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51A43C-ED0C-E331-5E32-10311379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25BE-F7F0-917B-2D49-460AD0BC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💡 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D1BAA-68F0-BF54-F1AA-BE577756D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10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02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9F29B3D-8CC3-8779-F837-B60BCC44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5" y="457200"/>
            <a:ext cx="1061357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Lucida Sans Unicode</vt:lpstr>
      <vt:lpstr>Office Theme</vt:lpstr>
      <vt:lpstr>The Sales Story: A Regional &amp; Category View  </vt:lpstr>
      <vt:lpstr>Objective: Create an interactive Power BI dashboard for sales trends analysis. </vt:lpstr>
      <vt:lpstr>📊 Dashboard Visuals</vt:lpstr>
      <vt:lpstr>💡 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Yashvi Patel</dc:creator>
  <cp:lastModifiedBy>Yashvi Patel</cp:lastModifiedBy>
  <cp:revision>1</cp:revision>
  <dcterms:created xsi:type="dcterms:W3CDTF">2025-05-23T11:57:08Z</dcterms:created>
  <dcterms:modified xsi:type="dcterms:W3CDTF">2025-05-23T12:03:39Z</dcterms:modified>
</cp:coreProperties>
</file>