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76" r:id="rId12"/>
    <p:sldId id="2146847074" r:id="rId13"/>
    <p:sldId id="2146847066" r:id="rId14"/>
    <p:sldId id="2146847078" r:id="rId15"/>
    <p:sldId id="2146847079" r:id="rId16"/>
    <p:sldId id="2146847062" r:id="rId17"/>
    <p:sldId id="2146847061" r:id="rId18"/>
    <p:sldId id="2146847055" r:id="rId19"/>
    <p:sldId id="2146847059" r:id="rId20"/>
    <p:sldId id="2146847077"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25BE4-3067-493D-B9C7-E2965C722C18}" v="53" dt="2025-07-31T10:05:40.7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snapToGrid="0">
      <p:cViewPr varScale="1">
        <p:scale>
          <a:sx n="70" d="100"/>
          <a:sy n="70" d="100"/>
        </p:scale>
        <p:origin x="6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RUN KUMAR REDDY CHALAMALA" userId="96c16c920d4defa6" providerId="LiveId" clId="{B4425BE4-3067-493D-B9C7-E2965C722C18}"/>
    <pc:docChg chg="undo redo custSel addSld delSld modSld sldOrd">
      <pc:chgData name="THARUN KUMAR REDDY CHALAMALA" userId="96c16c920d4defa6" providerId="LiveId" clId="{B4425BE4-3067-493D-B9C7-E2965C722C18}" dt="2025-07-31T10:05:32.717" v="1711" actId="20577"/>
      <pc:docMkLst>
        <pc:docMk/>
      </pc:docMkLst>
      <pc:sldChg chg="modSp mod">
        <pc:chgData name="THARUN KUMAR REDDY CHALAMALA" userId="96c16c920d4defa6" providerId="LiveId" clId="{B4425BE4-3067-493D-B9C7-E2965C722C18}" dt="2025-07-31T07:48:46.926" v="1101" actId="20577"/>
        <pc:sldMkLst>
          <pc:docMk/>
          <pc:sldMk cId="953325580" sldId="256"/>
        </pc:sldMkLst>
        <pc:spChg chg="mod">
          <ac:chgData name="THARUN KUMAR REDDY CHALAMALA" userId="96c16c920d4defa6" providerId="LiveId" clId="{B4425BE4-3067-493D-B9C7-E2965C722C18}" dt="2025-07-31T07:12:46.502" v="246" actId="20577"/>
          <ac:spMkLst>
            <pc:docMk/>
            <pc:sldMk cId="953325580" sldId="256"/>
            <ac:spMk id="2" creationId="{A8A11E26-4C38-41A6-9857-11032CEECD80}"/>
          </ac:spMkLst>
        </pc:spChg>
        <pc:spChg chg="mod">
          <ac:chgData name="THARUN KUMAR REDDY CHALAMALA" userId="96c16c920d4defa6" providerId="LiveId" clId="{B4425BE4-3067-493D-B9C7-E2965C722C18}" dt="2025-07-31T07:48:46.926" v="1101" actId="20577"/>
          <ac:spMkLst>
            <pc:docMk/>
            <pc:sldMk cId="953325580" sldId="256"/>
            <ac:spMk id="4" creationId="{00000000-0000-0000-0000-000000000000}"/>
          </ac:spMkLst>
        </pc:spChg>
      </pc:sldChg>
      <pc:sldChg chg="modSp mod">
        <pc:chgData name="THARUN KUMAR REDDY CHALAMALA" userId="96c16c920d4defa6" providerId="LiveId" clId="{B4425BE4-3067-493D-B9C7-E2965C722C18}" dt="2025-07-31T07:41:08.168" v="868" actId="2711"/>
        <pc:sldMkLst>
          <pc:docMk/>
          <pc:sldMk cId="1186421160" sldId="262"/>
        </pc:sldMkLst>
        <pc:spChg chg="mod">
          <ac:chgData name="THARUN KUMAR REDDY CHALAMALA" userId="96c16c920d4defa6" providerId="LiveId" clId="{B4425BE4-3067-493D-B9C7-E2965C722C18}" dt="2025-07-31T07:41:08.168" v="868" actId="2711"/>
          <ac:spMkLst>
            <pc:docMk/>
            <pc:sldMk cId="1186421160" sldId="262"/>
            <ac:spMk id="2" creationId="{8FEE4A9C-3F57-7DA7-91FD-715C3FB47F93}"/>
          </ac:spMkLst>
        </pc:spChg>
      </pc:sldChg>
      <pc:sldChg chg="modSp mod">
        <pc:chgData name="THARUN KUMAR REDDY CHALAMALA" userId="96c16c920d4defa6" providerId="LiveId" clId="{B4425BE4-3067-493D-B9C7-E2965C722C18}" dt="2025-07-31T09:32:14.019" v="1143" actId="20577"/>
        <pc:sldMkLst>
          <pc:docMk/>
          <pc:sldMk cId="3210358481" sldId="263"/>
        </pc:sldMkLst>
        <pc:spChg chg="mod">
          <ac:chgData name="THARUN KUMAR REDDY CHALAMALA" userId="96c16c920d4defa6" providerId="LiveId" clId="{B4425BE4-3067-493D-B9C7-E2965C722C18}" dt="2025-07-31T09:32:14.019" v="1143" actId="20577"/>
          <ac:spMkLst>
            <pc:docMk/>
            <pc:sldMk cId="3210358481" sldId="263"/>
            <ac:spMk id="2" creationId="{E041FD9D-DF07-9C37-1E61-1D920E0EF1D4}"/>
          </ac:spMkLst>
        </pc:spChg>
      </pc:sldChg>
      <pc:sldChg chg="addSp modSp mod">
        <pc:chgData name="THARUN KUMAR REDDY CHALAMALA" userId="96c16c920d4defa6" providerId="LiveId" clId="{B4425BE4-3067-493D-B9C7-E2965C722C18}" dt="2025-07-31T09:42:21.243" v="1211" actId="1076"/>
        <pc:sldMkLst>
          <pc:docMk/>
          <pc:sldMk cId="3202024527" sldId="265"/>
        </pc:sldMkLst>
        <pc:spChg chg="mod">
          <ac:chgData name="THARUN KUMAR REDDY CHALAMALA" userId="96c16c920d4defa6" providerId="LiveId" clId="{B4425BE4-3067-493D-B9C7-E2965C722C18}" dt="2025-07-31T09:42:21.243" v="1211" actId="1076"/>
          <ac:spMkLst>
            <pc:docMk/>
            <pc:sldMk cId="3202024527" sldId="265"/>
            <ac:spMk id="2" creationId="{C4FFAF3C-BA60-9181-132C-C36C403AAEA7}"/>
          </ac:spMkLst>
        </pc:spChg>
        <pc:spChg chg="add">
          <ac:chgData name="THARUN KUMAR REDDY CHALAMALA" userId="96c16c920d4defa6" providerId="LiveId" clId="{B4425BE4-3067-493D-B9C7-E2965C722C18}" dt="2025-07-31T09:39:03.536" v="1178"/>
          <ac:spMkLst>
            <pc:docMk/>
            <pc:sldMk cId="3202024527" sldId="265"/>
            <ac:spMk id="3" creationId="{944A6FBD-0042-F1E3-5FB2-6BEC6002F9B9}"/>
          </ac:spMkLst>
        </pc:spChg>
        <pc:spChg chg="add">
          <ac:chgData name="THARUN KUMAR REDDY CHALAMALA" userId="96c16c920d4defa6" providerId="LiveId" clId="{B4425BE4-3067-493D-B9C7-E2965C722C18}" dt="2025-07-31T09:39:11.661" v="1182"/>
          <ac:spMkLst>
            <pc:docMk/>
            <pc:sldMk cId="3202024527" sldId="265"/>
            <ac:spMk id="4" creationId="{3DD862DB-0BFE-D4F9-7644-CF9AFB339703}"/>
          </ac:spMkLst>
        </pc:spChg>
      </pc:sldChg>
      <pc:sldChg chg="modSp mod">
        <pc:chgData name="THARUN KUMAR REDDY CHALAMALA" userId="96c16c920d4defa6" providerId="LiveId" clId="{B4425BE4-3067-493D-B9C7-E2965C722C18}" dt="2025-07-31T09:56:05.558" v="1619" actId="20577"/>
        <pc:sldMkLst>
          <pc:docMk/>
          <pc:sldMk cId="2900153716" sldId="2146847054"/>
        </pc:sldMkLst>
        <pc:spChg chg="mod">
          <ac:chgData name="THARUN KUMAR REDDY CHALAMALA" userId="96c16c920d4defa6" providerId="LiveId" clId="{B4425BE4-3067-493D-B9C7-E2965C722C18}" dt="2025-07-31T09:55:26.437" v="1614" actId="1076"/>
          <ac:spMkLst>
            <pc:docMk/>
            <pc:sldMk cId="2900153716" sldId="2146847054"/>
            <ac:spMk id="2" creationId="{49FFEB4C-F209-4AE7-AA2B-B3C26CE2C51D}"/>
          </ac:spMkLst>
        </pc:spChg>
        <pc:spChg chg="mod">
          <ac:chgData name="THARUN KUMAR REDDY CHALAMALA" userId="96c16c920d4defa6" providerId="LiveId" clId="{B4425BE4-3067-493D-B9C7-E2965C722C18}" dt="2025-07-31T09:56:05.558" v="1619" actId="20577"/>
          <ac:spMkLst>
            <pc:docMk/>
            <pc:sldMk cId="2900153716" sldId="2146847054"/>
            <ac:spMk id="3" creationId="{B2678641-EEA3-4EC4-BF39-4075B0C120E8}"/>
          </ac:spMkLst>
        </pc:spChg>
      </pc:sldChg>
      <pc:sldChg chg="addSp delSp modSp mod">
        <pc:chgData name="THARUN KUMAR REDDY CHALAMALA" userId="96c16c920d4defa6" providerId="LiveId" clId="{B4425BE4-3067-493D-B9C7-E2965C722C18}" dt="2025-07-31T07:44:53.844" v="1070" actId="1076"/>
        <pc:sldMkLst>
          <pc:docMk/>
          <pc:sldMk cId="614882681" sldId="2146847055"/>
        </pc:sldMkLst>
        <pc:spChg chg="add">
          <ac:chgData name="THARUN KUMAR REDDY CHALAMALA" userId="96c16c920d4defa6" providerId="LiveId" clId="{B4425BE4-3067-493D-B9C7-E2965C722C18}" dt="2025-07-31T07:34:20.860" v="651"/>
          <ac:spMkLst>
            <pc:docMk/>
            <pc:sldMk cId="614882681" sldId="2146847055"/>
            <ac:spMk id="2" creationId="{B20EF499-F0D7-93A0-9650-E9D78EE52431}"/>
          </ac:spMkLst>
        </pc:spChg>
        <pc:spChg chg="add del mod">
          <ac:chgData name="THARUN KUMAR REDDY CHALAMALA" userId="96c16c920d4defa6" providerId="LiveId" clId="{B4425BE4-3067-493D-B9C7-E2965C722C18}" dt="2025-07-31T07:44:53.844" v="1070" actId="1076"/>
          <ac:spMkLst>
            <pc:docMk/>
            <pc:sldMk cId="614882681" sldId="2146847055"/>
            <ac:spMk id="3" creationId="{A6638FD1-D00E-E75B-705C-564F06D93D7B}"/>
          </ac:spMkLst>
        </pc:spChg>
        <pc:spChg chg="add">
          <ac:chgData name="THARUN KUMAR REDDY CHALAMALA" userId="96c16c920d4defa6" providerId="LiveId" clId="{B4425BE4-3067-493D-B9C7-E2965C722C18}" dt="2025-07-31T07:35:50.081" v="659"/>
          <ac:spMkLst>
            <pc:docMk/>
            <pc:sldMk cId="614882681" sldId="2146847055"/>
            <ac:spMk id="4" creationId="{728624B4-E3F4-E91E-FC3B-6B0F4B7059C3}"/>
          </ac:spMkLst>
        </pc:spChg>
        <pc:spChg chg="add del">
          <ac:chgData name="THARUN KUMAR REDDY CHALAMALA" userId="96c16c920d4defa6" providerId="LiveId" clId="{B4425BE4-3067-493D-B9C7-E2965C722C18}" dt="2025-07-31T07:36:12.810" v="662" actId="478"/>
          <ac:spMkLst>
            <pc:docMk/>
            <pc:sldMk cId="614882681" sldId="2146847055"/>
            <ac:spMk id="6" creationId="{FDC0EAEC-4919-DEE6-34FA-5F12FBB34B75}"/>
          </ac:spMkLst>
        </pc:spChg>
        <pc:spChg chg="add mod">
          <ac:chgData name="THARUN KUMAR REDDY CHALAMALA" userId="96c16c920d4defa6" providerId="LiveId" clId="{B4425BE4-3067-493D-B9C7-E2965C722C18}" dt="2025-07-31T07:36:09.121" v="661" actId="478"/>
          <ac:spMkLst>
            <pc:docMk/>
            <pc:sldMk cId="614882681" sldId="2146847055"/>
            <ac:spMk id="7" creationId="{70E42685-B067-FFC2-7F72-1A34FBC6162A}"/>
          </ac:spMkLst>
        </pc:spChg>
        <pc:spChg chg="add">
          <ac:chgData name="THARUN KUMAR REDDY CHALAMALA" userId="96c16c920d4defa6" providerId="LiveId" clId="{B4425BE4-3067-493D-B9C7-E2965C722C18}" dt="2025-07-31T07:36:16.668" v="663"/>
          <ac:spMkLst>
            <pc:docMk/>
            <pc:sldMk cId="614882681" sldId="2146847055"/>
            <ac:spMk id="8" creationId="{2C305442-1216-6E9E-3A41-78087472F434}"/>
          </ac:spMkLst>
        </pc:spChg>
        <pc:spChg chg="add">
          <ac:chgData name="THARUN KUMAR REDDY CHALAMALA" userId="96c16c920d4defa6" providerId="LiveId" clId="{B4425BE4-3067-493D-B9C7-E2965C722C18}" dt="2025-07-31T07:36:24.564" v="665"/>
          <ac:spMkLst>
            <pc:docMk/>
            <pc:sldMk cId="614882681" sldId="2146847055"/>
            <ac:spMk id="9" creationId="{7AFA85EF-CB49-FE95-C91E-0D6CD107BA11}"/>
          </ac:spMkLst>
        </pc:spChg>
      </pc:sldChg>
      <pc:sldChg chg="modSp mod">
        <pc:chgData name="THARUN KUMAR REDDY CHALAMALA" userId="96c16c920d4defa6" providerId="LiveId" clId="{B4425BE4-3067-493D-B9C7-E2965C722C18}" dt="2025-07-31T07:39:41.732" v="862" actId="2711"/>
        <pc:sldMkLst>
          <pc:docMk/>
          <pc:sldMk cId="3819043843" sldId="2146847057"/>
        </pc:sldMkLst>
        <pc:spChg chg="mod">
          <ac:chgData name="THARUN KUMAR REDDY CHALAMALA" userId="96c16c920d4defa6" providerId="LiveId" clId="{B4425BE4-3067-493D-B9C7-E2965C722C18}" dt="2025-07-31T07:39:41.732" v="862" actId="2711"/>
          <ac:spMkLst>
            <pc:docMk/>
            <pc:sldMk cId="3819043843" sldId="2146847057"/>
            <ac:spMk id="3" creationId="{AB679E23-F86A-AFA9-FE9C-7F5A518E8198}"/>
          </ac:spMkLst>
        </pc:spChg>
      </pc:sldChg>
      <pc:sldChg chg="modSp mod">
        <pc:chgData name="THARUN KUMAR REDDY CHALAMALA" userId="96c16c920d4defa6" providerId="LiveId" clId="{B4425BE4-3067-493D-B9C7-E2965C722C18}" dt="2025-07-31T09:32:51.321" v="1156" actId="20577"/>
        <pc:sldMkLst>
          <pc:docMk/>
          <pc:sldMk cId="1366800925" sldId="2146847058"/>
        </pc:sldMkLst>
        <pc:spChg chg="mod">
          <ac:chgData name="THARUN KUMAR REDDY CHALAMALA" userId="96c16c920d4defa6" providerId="LiveId" clId="{B4425BE4-3067-493D-B9C7-E2965C722C18}" dt="2025-07-31T09:32:51.321" v="1156" actId="20577"/>
          <ac:spMkLst>
            <pc:docMk/>
            <pc:sldMk cId="1366800925" sldId="2146847058"/>
            <ac:spMk id="3" creationId="{40B9234A-56AB-47BB-E0BD-725AF6684B23}"/>
          </ac:spMkLst>
        </pc:spChg>
      </pc:sldChg>
      <pc:sldChg chg="addSp delSp modSp mod">
        <pc:chgData name="THARUN KUMAR REDDY CHALAMALA" userId="96c16c920d4defa6" providerId="LiveId" clId="{B4425BE4-3067-493D-B9C7-E2965C722C18}" dt="2025-07-31T09:59:39.799" v="1627" actId="1076"/>
        <pc:sldMkLst>
          <pc:docMk/>
          <pc:sldMk cId="384733178" sldId="2146847059"/>
        </pc:sldMkLst>
        <pc:spChg chg="del mod">
          <ac:chgData name="THARUN KUMAR REDDY CHALAMALA" userId="96c16c920d4defa6" providerId="LiveId" clId="{B4425BE4-3067-493D-B9C7-E2965C722C18}" dt="2025-07-31T07:00:37.524" v="76" actId="931"/>
          <ac:spMkLst>
            <pc:docMk/>
            <pc:sldMk cId="384733178" sldId="2146847059"/>
            <ac:spMk id="3" creationId="{177D9613-6E93-8A63-8EC7-750760D77FD8}"/>
          </ac:spMkLst>
        </pc:spChg>
        <pc:picChg chg="add mod">
          <ac:chgData name="THARUN KUMAR REDDY CHALAMALA" userId="96c16c920d4defa6" providerId="LiveId" clId="{B4425BE4-3067-493D-B9C7-E2965C722C18}" dt="2025-07-31T09:59:39.799" v="1627" actId="1076"/>
          <ac:picMkLst>
            <pc:docMk/>
            <pc:sldMk cId="384733178" sldId="2146847059"/>
            <ac:picMk id="5" creationId="{D51FCB12-06CA-3276-A144-23CB4AF5050C}"/>
          </ac:picMkLst>
        </pc:picChg>
      </pc:sldChg>
      <pc:sldChg chg="addSp delSp modSp mod">
        <pc:chgData name="THARUN KUMAR REDDY CHALAMALA" userId="96c16c920d4defa6" providerId="LiveId" clId="{B4425BE4-3067-493D-B9C7-E2965C722C18}" dt="2025-07-31T09:45:09.962" v="1229" actId="1076"/>
        <pc:sldMkLst>
          <pc:docMk/>
          <pc:sldMk cId="2083715239" sldId="2146847060"/>
        </pc:sldMkLst>
        <pc:spChg chg="add del mod">
          <ac:chgData name="THARUN KUMAR REDDY CHALAMALA" userId="96c16c920d4defa6" providerId="LiveId" clId="{B4425BE4-3067-493D-B9C7-E2965C722C18}" dt="2025-07-31T09:44:48.300" v="1225" actId="931"/>
          <ac:spMkLst>
            <pc:docMk/>
            <pc:sldMk cId="2083715239" sldId="2146847060"/>
            <ac:spMk id="4" creationId="{B96997A6-7915-D3D8-0C94-38EA186C6157}"/>
          </ac:spMkLst>
        </pc:spChg>
        <pc:picChg chg="add mod modCrop">
          <ac:chgData name="THARUN KUMAR REDDY CHALAMALA" userId="96c16c920d4defa6" providerId="LiveId" clId="{B4425BE4-3067-493D-B9C7-E2965C722C18}" dt="2025-07-31T09:45:09.962" v="1229" actId="1076"/>
          <ac:picMkLst>
            <pc:docMk/>
            <pc:sldMk cId="2083715239" sldId="2146847060"/>
            <ac:picMk id="6" creationId="{72FBC768-CE90-0FF5-F113-821AFC7428FF}"/>
          </ac:picMkLst>
        </pc:picChg>
        <pc:picChg chg="del">
          <ac:chgData name="THARUN KUMAR REDDY CHALAMALA" userId="96c16c920d4defa6" providerId="LiveId" clId="{B4425BE4-3067-493D-B9C7-E2965C722C18}" dt="2025-07-31T09:44:40.565" v="1224" actId="478"/>
          <ac:picMkLst>
            <pc:docMk/>
            <pc:sldMk cId="2083715239" sldId="2146847060"/>
            <ac:picMk id="9" creationId="{B585371A-5E60-DF5B-ECF8-E4CE137EA724}"/>
          </ac:picMkLst>
        </pc:picChg>
      </pc:sldChg>
      <pc:sldChg chg="modSp add del mod">
        <pc:chgData name="THARUN KUMAR REDDY CHALAMALA" userId="96c16c920d4defa6" providerId="LiveId" clId="{B4425BE4-3067-493D-B9C7-E2965C722C18}" dt="2025-07-31T10:05:32.717" v="1711" actId="20577"/>
        <pc:sldMkLst>
          <pc:docMk/>
          <pc:sldMk cId="2230664768" sldId="2146847061"/>
        </pc:sldMkLst>
        <pc:spChg chg="mod">
          <ac:chgData name="THARUN KUMAR REDDY CHALAMALA" userId="96c16c920d4defa6" providerId="LiveId" clId="{B4425BE4-3067-493D-B9C7-E2965C722C18}" dt="2025-07-31T10:05:32.717" v="1711" actId="20577"/>
          <ac:spMkLst>
            <pc:docMk/>
            <pc:sldMk cId="2230664768" sldId="2146847061"/>
            <ac:spMk id="3" creationId="{51A299DD-46FA-7866-41D8-C1BFCC2F69DD}"/>
          </ac:spMkLst>
        </pc:spChg>
      </pc:sldChg>
      <pc:sldChg chg="modSp mod">
        <pc:chgData name="THARUN KUMAR REDDY CHALAMALA" userId="96c16c920d4defa6" providerId="LiveId" clId="{B4425BE4-3067-493D-B9C7-E2965C722C18}" dt="2025-07-31T07:39:27.901" v="861" actId="2711"/>
        <pc:sldMkLst>
          <pc:docMk/>
          <pc:sldMk cId="4233882376" sldId="2146847062"/>
        </pc:sldMkLst>
        <pc:spChg chg="mod">
          <ac:chgData name="THARUN KUMAR REDDY CHALAMALA" userId="96c16c920d4defa6" providerId="LiveId" clId="{B4425BE4-3067-493D-B9C7-E2965C722C18}" dt="2025-07-31T07:39:27.901" v="861" actId="2711"/>
          <ac:spMkLst>
            <pc:docMk/>
            <pc:sldMk cId="4233882376" sldId="2146847062"/>
            <ac:spMk id="3" creationId="{D4974547-DF1B-77BB-E545-9344EDB9AD3F}"/>
          </ac:spMkLst>
        </pc:spChg>
      </pc:sldChg>
      <pc:sldChg chg="addSp delSp modSp mod">
        <pc:chgData name="THARUN KUMAR REDDY CHALAMALA" userId="96c16c920d4defa6" providerId="LiveId" clId="{B4425BE4-3067-493D-B9C7-E2965C722C18}" dt="2025-07-31T09:43:57.295" v="1223" actId="1076"/>
        <pc:sldMkLst>
          <pc:docMk/>
          <pc:sldMk cId="4068668583" sldId="2146847066"/>
        </pc:sldMkLst>
        <pc:picChg chg="del">
          <ac:chgData name="THARUN KUMAR REDDY CHALAMALA" userId="96c16c920d4defa6" providerId="LiveId" clId="{B4425BE4-3067-493D-B9C7-E2965C722C18}" dt="2025-07-31T09:42:41.105" v="1212" actId="478"/>
          <ac:picMkLst>
            <pc:docMk/>
            <pc:sldMk cId="4068668583" sldId="2146847066"/>
            <ac:picMk id="4" creationId="{52A59727-7B5F-F198-C013-B2ABF221F54C}"/>
          </ac:picMkLst>
        </pc:picChg>
        <pc:picChg chg="add del mod">
          <ac:chgData name="THARUN KUMAR REDDY CHALAMALA" userId="96c16c920d4defa6" providerId="LiveId" clId="{B4425BE4-3067-493D-B9C7-E2965C722C18}" dt="2025-07-31T09:43:11.208" v="1216" actId="478"/>
          <ac:picMkLst>
            <pc:docMk/>
            <pc:sldMk cId="4068668583" sldId="2146847066"/>
            <ac:picMk id="5" creationId="{3142CC47-AF97-EEC8-32A9-44A821392F00}"/>
          </ac:picMkLst>
        </pc:picChg>
        <pc:picChg chg="add mod modCrop">
          <ac:chgData name="THARUN KUMAR REDDY CHALAMALA" userId="96c16c920d4defa6" providerId="LiveId" clId="{B4425BE4-3067-493D-B9C7-E2965C722C18}" dt="2025-07-31T09:43:57.295" v="1223" actId="1076"/>
          <ac:picMkLst>
            <pc:docMk/>
            <pc:sldMk cId="4068668583" sldId="2146847066"/>
            <ac:picMk id="7" creationId="{193D3FD8-5160-74A7-6172-8752F2D9F436}"/>
          </ac:picMkLst>
        </pc:picChg>
      </pc:sldChg>
      <pc:sldChg chg="addSp delSp modSp mod modClrScheme chgLayout">
        <pc:chgData name="THARUN KUMAR REDDY CHALAMALA" userId="96c16c920d4defa6" providerId="LiveId" clId="{B4425BE4-3067-493D-B9C7-E2965C722C18}" dt="2025-07-31T10:01:36.546" v="1707" actId="1076"/>
        <pc:sldMkLst>
          <pc:docMk/>
          <pc:sldMk cId="1406661210" sldId="2146847069"/>
        </pc:sldMkLst>
        <pc:spChg chg="del">
          <ac:chgData name="THARUN KUMAR REDDY CHALAMALA" userId="96c16c920d4defa6" providerId="LiveId" clId="{B4425BE4-3067-493D-B9C7-E2965C722C18}" dt="2025-07-31T06:51:51.946" v="0" actId="478"/>
          <ac:spMkLst>
            <pc:docMk/>
            <pc:sldMk cId="1406661210" sldId="2146847069"/>
            <ac:spMk id="4" creationId="{00000000-0000-0000-0000-000000000000}"/>
          </ac:spMkLst>
        </pc:spChg>
        <pc:spChg chg="add del mod ord">
          <ac:chgData name="THARUN KUMAR REDDY CHALAMALA" userId="96c16c920d4defa6" providerId="LiveId" clId="{B4425BE4-3067-493D-B9C7-E2965C722C18}" dt="2025-07-31T10:00:55.725" v="1685" actId="700"/>
          <ac:spMkLst>
            <pc:docMk/>
            <pc:sldMk cId="1406661210" sldId="2146847069"/>
            <ac:spMk id="9" creationId="{78417DAB-CB86-62AD-DD85-DF4092411508}"/>
          </ac:spMkLst>
        </pc:spChg>
        <pc:spChg chg="add del mod ord">
          <ac:chgData name="THARUN KUMAR REDDY CHALAMALA" userId="96c16c920d4defa6" providerId="LiveId" clId="{B4425BE4-3067-493D-B9C7-E2965C722C18}" dt="2025-07-31T10:00:55.725" v="1685" actId="700"/>
          <ac:spMkLst>
            <pc:docMk/>
            <pc:sldMk cId="1406661210" sldId="2146847069"/>
            <ac:spMk id="10" creationId="{E9649F1A-0023-3AF4-BB89-B3765786D56F}"/>
          </ac:spMkLst>
        </pc:spChg>
        <pc:spChg chg="add mod ord">
          <ac:chgData name="THARUN KUMAR REDDY CHALAMALA" userId="96c16c920d4defa6" providerId="LiveId" clId="{B4425BE4-3067-493D-B9C7-E2965C722C18}" dt="2025-07-31T10:01:31.844" v="1706" actId="207"/>
          <ac:spMkLst>
            <pc:docMk/>
            <pc:sldMk cId="1406661210" sldId="2146847069"/>
            <ac:spMk id="11" creationId="{F3D026FA-0049-F518-335F-1C6A0D73DDBC}"/>
          </ac:spMkLst>
        </pc:spChg>
        <pc:picChg chg="add del mod">
          <ac:chgData name="THARUN KUMAR REDDY CHALAMALA" userId="96c16c920d4defa6" providerId="LiveId" clId="{B4425BE4-3067-493D-B9C7-E2965C722C18}" dt="2025-07-31T06:52:48.036" v="4" actId="478"/>
          <ac:picMkLst>
            <pc:docMk/>
            <pc:sldMk cId="1406661210" sldId="2146847069"/>
            <ac:picMk id="3" creationId="{411404A5-5B34-C056-CDF2-B94B88A43723}"/>
          </ac:picMkLst>
        </pc:picChg>
        <pc:picChg chg="add del mod modCrop">
          <ac:chgData name="THARUN KUMAR REDDY CHALAMALA" userId="96c16c920d4defa6" providerId="LiveId" clId="{B4425BE4-3067-493D-B9C7-E2965C722C18}" dt="2025-07-31T07:00:55.319" v="80" actId="478"/>
          <ac:picMkLst>
            <pc:docMk/>
            <pc:sldMk cId="1406661210" sldId="2146847069"/>
            <ac:picMk id="6" creationId="{2D81E3FC-1FC5-F5B8-0914-C574E5349803}"/>
          </ac:picMkLst>
        </pc:picChg>
        <pc:picChg chg="add mod modCrop">
          <ac:chgData name="THARUN KUMAR REDDY CHALAMALA" userId="96c16c920d4defa6" providerId="LiveId" clId="{B4425BE4-3067-493D-B9C7-E2965C722C18}" dt="2025-07-31T10:01:36.546" v="1707" actId="1076"/>
          <ac:picMkLst>
            <pc:docMk/>
            <pc:sldMk cId="1406661210" sldId="2146847069"/>
            <ac:picMk id="8" creationId="{3BC57A8E-AD49-276E-1FCC-BFF92877E1FD}"/>
          </ac:picMkLst>
        </pc:picChg>
      </pc:sldChg>
      <pc:sldChg chg="addSp delSp modSp new mod ord">
        <pc:chgData name="THARUN KUMAR REDDY CHALAMALA" userId="96c16c920d4defa6" providerId="LiveId" clId="{B4425BE4-3067-493D-B9C7-E2965C722C18}" dt="2025-07-31T09:47:24.650" v="1273"/>
        <pc:sldMkLst>
          <pc:docMk/>
          <pc:sldMk cId="2195335224" sldId="2146847070"/>
        </pc:sldMkLst>
        <pc:spChg chg="mod">
          <ac:chgData name="THARUN KUMAR REDDY CHALAMALA" userId="96c16c920d4defa6" providerId="LiveId" clId="{B4425BE4-3067-493D-B9C7-E2965C722C18}" dt="2025-07-31T09:47:13.970" v="1270" actId="2711"/>
          <ac:spMkLst>
            <pc:docMk/>
            <pc:sldMk cId="2195335224" sldId="2146847070"/>
            <ac:spMk id="2" creationId="{170435D8-E6B5-0935-E7FF-837C48AF48E8}"/>
          </ac:spMkLst>
        </pc:spChg>
        <pc:spChg chg="del">
          <ac:chgData name="THARUN KUMAR REDDY CHALAMALA" userId="96c16c920d4defa6" providerId="LiveId" clId="{B4425BE4-3067-493D-B9C7-E2965C722C18}" dt="2025-07-31T09:46:36.427" v="1264" actId="931"/>
          <ac:spMkLst>
            <pc:docMk/>
            <pc:sldMk cId="2195335224" sldId="2146847070"/>
            <ac:spMk id="3" creationId="{0C78C435-FC2E-B86D-FA55-E35DDEC00FF3}"/>
          </ac:spMkLst>
        </pc:spChg>
        <pc:picChg chg="add mod">
          <ac:chgData name="THARUN KUMAR REDDY CHALAMALA" userId="96c16c920d4defa6" providerId="LiveId" clId="{B4425BE4-3067-493D-B9C7-E2965C722C18}" dt="2025-07-31T09:47:19.654" v="1271" actId="1076"/>
          <ac:picMkLst>
            <pc:docMk/>
            <pc:sldMk cId="2195335224" sldId="2146847070"/>
            <ac:picMk id="5" creationId="{AE45099F-976A-D886-9195-23D015243C31}"/>
          </ac:picMkLst>
        </pc:picChg>
      </pc:sldChg>
      <pc:sldChg chg="addSp delSp modSp new mod">
        <pc:chgData name="THARUN KUMAR REDDY CHALAMALA" userId="96c16c920d4defa6" providerId="LiveId" clId="{B4425BE4-3067-493D-B9C7-E2965C722C18}" dt="2025-07-31T09:48:07.850" v="1301" actId="1076"/>
        <pc:sldMkLst>
          <pc:docMk/>
          <pc:sldMk cId="824914795" sldId="2146847071"/>
        </pc:sldMkLst>
        <pc:spChg chg="mod">
          <ac:chgData name="THARUN KUMAR REDDY CHALAMALA" userId="96c16c920d4defa6" providerId="LiveId" clId="{B4425BE4-3067-493D-B9C7-E2965C722C18}" dt="2025-07-31T09:47:56.414" v="1297" actId="207"/>
          <ac:spMkLst>
            <pc:docMk/>
            <pc:sldMk cId="824914795" sldId="2146847071"/>
            <ac:spMk id="2" creationId="{5F600108-CB65-29E1-71B6-FC28EDB458ED}"/>
          </ac:spMkLst>
        </pc:spChg>
        <pc:spChg chg="del">
          <ac:chgData name="THARUN KUMAR REDDY CHALAMALA" userId="96c16c920d4defa6" providerId="LiveId" clId="{B4425BE4-3067-493D-B9C7-E2965C722C18}" dt="2025-07-31T09:48:03.370" v="1298" actId="931"/>
          <ac:spMkLst>
            <pc:docMk/>
            <pc:sldMk cId="824914795" sldId="2146847071"/>
            <ac:spMk id="3" creationId="{0371F193-3C19-91F4-0C13-61301377AA52}"/>
          </ac:spMkLst>
        </pc:spChg>
        <pc:picChg chg="add mod">
          <ac:chgData name="THARUN KUMAR REDDY CHALAMALA" userId="96c16c920d4defa6" providerId="LiveId" clId="{B4425BE4-3067-493D-B9C7-E2965C722C18}" dt="2025-07-31T09:48:07.850" v="1301" actId="1076"/>
          <ac:picMkLst>
            <pc:docMk/>
            <pc:sldMk cId="824914795" sldId="2146847071"/>
            <ac:picMk id="5" creationId="{80F04ED2-D065-F995-0530-21A94582C219}"/>
          </ac:picMkLst>
        </pc:picChg>
      </pc:sldChg>
      <pc:sldChg chg="addSp delSp modSp new mod">
        <pc:chgData name="THARUN KUMAR REDDY CHALAMALA" userId="96c16c920d4defa6" providerId="LiveId" clId="{B4425BE4-3067-493D-B9C7-E2965C722C18}" dt="2025-07-31T09:49:14.503" v="1335" actId="1076"/>
        <pc:sldMkLst>
          <pc:docMk/>
          <pc:sldMk cId="3211318009" sldId="2146847072"/>
        </pc:sldMkLst>
        <pc:spChg chg="mod">
          <ac:chgData name="THARUN KUMAR REDDY CHALAMALA" userId="96c16c920d4defa6" providerId="LiveId" clId="{B4425BE4-3067-493D-B9C7-E2965C722C18}" dt="2025-07-31T09:49:03.435" v="1331" actId="207"/>
          <ac:spMkLst>
            <pc:docMk/>
            <pc:sldMk cId="3211318009" sldId="2146847072"/>
            <ac:spMk id="2" creationId="{5173B02B-C34F-DB46-A239-9FEDAEB8580C}"/>
          </ac:spMkLst>
        </pc:spChg>
        <pc:spChg chg="del">
          <ac:chgData name="THARUN KUMAR REDDY CHALAMALA" userId="96c16c920d4defa6" providerId="LiveId" clId="{B4425BE4-3067-493D-B9C7-E2965C722C18}" dt="2025-07-31T09:49:10.875" v="1332" actId="931"/>
          <ac:spMkLst>
            <pc:docMk/>
            <pc:sldMk cId="3211318009" sldId="2146847072"/>
            <ac:spMk id="3" creationId="{A3B6494B-E63B-654C-7F4F-283AE0F4F50D}"/>
          </ac:spMkLst>
        </pc:spChg>
        <pc:picChg chg="add mod">
          <ac:chgData name="THARUN KUMAR REDDY CHALAMALA" userId="96c16c920d4defa6" providerId="LiveId" clId="{B4425BE4-3067-493D-B9C7-E2965C722C18}" dt="2025-07-31T09:49:14.503" v="1335" actId="1076"/>
          <ac:picMkLst>
            <pc:docMk/>
            <pc:sldMk cId="3211318009" sldId="2146847072"/>
            <ac:picMk id="5" creationId="{26FA4906-3615-C23C-556E-3CAA6A421E75}"/>
          </ac:picMkLst>
        </pc:picChg>
      </pc:sldChg>
      <pc:sldChg chg="addSp delSp modSp new mod">
        <pc:chgData name="THARUN KUMAR REDDY CHALAMALA" userId="96c16c920d4defa6" providerId="LiveId" clId="{B4425BE4-3067-493D-B9C7-E2965C722C18}" dt="2025-07-31T09:49:59.412" v="1364" actId="1076"/>
        <pc:sldMkLst>
          <pc:docMk/>
          <pc:sldMk cId="2529707637" sldId="2146847073"/>
        </pc:sldMkLst>
        <pc:spChg chg="mod">
          <ac:chgData name="THARUN KUMAR REDDY CHALAMALA" userId="96c16c920d4defa6" providerId="LiveId" clId="{B4425BE4-3067-493D-B9C7-E2965C722C18}" dt="2025-07-31T09:49:36.523" v="1356" actId="207"/>
          <ac:spMkLst>
            <pc:docMk/>
            <pc:sldMk cId="2529707637" sldId="2146847073"/>
            <ac:spMk id="2" creationId="{65AAFD0E-5591-E3B7-8C64-8B82AAF208BA}"/>
          </ac:spMkLst>
        </pc:spChg>
        <pc:spChg chg="del">
          <ac:chgData name="THARUN KUMAR REDDY CHALAMALA" userId="96c16c920d4defa6" providerId="LiveId" clId="{B4425BE4-3067-493D-B9C7-E2965C722C18}" dt="2025-07-31T09:49:42.051" v="1357" actId="931"/>
          <ac:spMkLst>
            <pc:docMk/>
            <pc:sldMk cId="2529707637" sldId="2146847073"/>
            <ac:spMk id="3" creationId="{84659255-1942-7BCE-F141-B697DD8A7FEF}"/>
          </ac:spMkLst>
        </pc:spChg>
        <pc:spChg chg="add del mod">
          <ac:chgData name="THARUN KUMAR REDDY CHALAMALA" userId="96c16c920d4defa6" providerId="LiveId" clId="{B4425BE4-3067-493D-B9C7-E2965C722C18}" dt="2025-07-31T09:49:54.577" v="1361" actId="931"/>
          <ac:spMkLst>
            <pc:docMk/>
            <pc:sldMk cId="2529707637" sldId="2146847073"/>
            <ac:spMk id="7" creationId="{44B2032B-BAD9-86E8-5381-562705FF58EA}"/>
          </ac:spMkLst>
        </pc:spChg>
        <pc:picChg chg="add del mod">
          <ac:chgData name="THARUN KUMAR REDDY CHALAMALA" userId="96c16c920d4defa6" providerId="LiveId" clId="{B4425BE4-3067-493D-B9C7-E2965C722C18}" dt="2025-07-31T09:49:50.291" v="1360" actId="478"/>
          <ac:picMkLst>
            <pc:docMk/>
            <pc:sldMk cId="2529707637" sldId="2146847073"/>
            <ac:picMk id="5" creationId="{EBF6410B-7EB8-1EAB-5244-64AE5B6FD5CF}"/>
          </ac:picMkLst>
        </pc:picChg>
        <pc:picChg chg="add mod">
          <ac:chgData name="THARUN KUMAR REDDY CHALAMALA" userId="96c16c920d4defa6" providerId="LiveId" clId="{B4425BE4-3067-493D-B9C7-E2965C722C18}" dt="2025-07-31T09:49:59.412" v="1364" actId="1076"/>
          <ac:picMkLst>
            <pc:docMk/>
            <pc:sldMk cId="2529707637" sldId="2146847073"/>
            <ac:picMk id="9" creationId="{4490D940-BE58-FDFD-AAE8-ED11D686A762}"/>
          </ac:picMkLst>
        </pc:picChg>
      </pc:sldChg>
      <pc:sldChg chg="addSp delSp modSp new mod">
        <pc:chgData name="THARUN KUMAR REDDY CHALAMALA" userId="96c16c920d4defa6" providerId="LiveId" clId="{B4425BE4-3067-493D-B9C7-E2965C722C18}" dt="2025-07-31T09:50:53.864" v="1392" actId="1076"/>
        <pc:sldMkLst>
          <pc:docMk/>
          <pc:sldMk cId="2625056515" sldId="2146847074"/>
        </pc:sldMkLst>
        <pc:spChg chg="mod">
          <ac:chgData name="THARUN KUMAR REDDY CHALAMALA" userId="96c16c920d4defa6" providerId="LiveId" clId="{B4425BE4-3067-493D-B9C7-E2965C722C18}" dt="2025-07-31T09:50:42.142" v="1388" actId="207"/>
          <ac:spMkLst>
            <pc:docMk/>
            <pc:sldMk cId="2625056515" sldId="2146847074"/>
            <ac:spMk id="2" creationId="{10A89ABE-F465-BB76-2400-9605781F3925}"/>
          </ac:spMkLst>
        </pc:spChg>
        <pc:spChg chg="del">
          <ac:chgData name="THARUN KUMAR REDDY CHALAMALA" userId="96c16c920d4defa6" providerId="LiveId" clId="{B4425BE4-3067-493D-B9C7-E2965C722C18}" dt="2025-07-31T09:50:50.805" v="1389" actId="931"/>
          <ac:spMkLst>
            <pc:docMk/>
            <pc:sldMk cId="2625056515" sldId="2146847074"/>
            <ac:spMk id="3" creationId="{13DF65BF-1B3D-AE18-1FB4-AEF28B4BFBEC}"/>
          </ac:spMkLst>
        </pc:spChg>
        <pc:picChg chg="add mod">
          <ac:chgData name="THARUN KUMAR REDDY CHALAMALA" userId="96c16c920d4defa6" providerId="LiveId" clId="{B4425BE4-3067-493D-B9C7-E2965C722C18}" dt="2025-07-31T09:50:53.864" v="1392" actId="1076"/>
          <ac:picMkLst>
            <pc:docMk/>
            <pc:sldMk cId="2625056515" sldId="2146847074"/>
            <ac:picMk id="5" creationId="{CE59568F-9961-D8D7-391E-B081E8762FF8}"/>
          </ac:picMkLst>
        </pc:picChg>
      </pc:sldChg>
      <pc:sldChg chg="addSp delSp modSp new mod">
        <pc:chgData name="THARUN KUMAR REDDY CHALAMALA" userId="96c16c920d4defa6" providerId="LiveId" clId="{B4425BE4-3067-493D-B9C7-E2965C722C18}" dt="2025-07-31T09:52:27.085" v="1450" actId="1076"/>
        <pc:sldMkLst>
          <pc:docMk/>
          <pc:sldMk cId="94198821" sldId="2146847075"/>
        </pc:sldMkLst>
        <pc:spChg chg="mod">
          <ac:chgData name="THARUN KUMAR REDDY CHALAMALA" userId="96c16c920d4defa6" providerId="LiveId" clId="{B4425BE4-3067-493D-B9C7-E2965C722C18}" dt="2025-07-31T09:52:21.285" v="1446" actId="207"/>
          <ac:spMkLst>
            <pc:docMk/>
            <pc:sldMk cId="94198821" sldId="2146847075"/>
            <ac:spMk id="2" creationId="{3181E99F-CC22-0741-FAA0-287CEF8E2F70}"/>
          </ac:spMkLst>
        </pc:spChg>
        <pc:spChg chg="del">
          <ac:chgData name="THARUN KUMAR REDDY CHALAMALA" userId="96c16c920d4defa6" providerId="LiveId" clId="{B4425BE4-3067-493D-B9C7-E2965C722C18}" dt="2025-07-31T09:52:25.659" v="1447" actId="931"/>
          <ac:spMkLst>
            <pc:docMk/>
            <pc:sldMk cId="94198821" sldId="2146847075"/>
            <ac:spMk id="3" creationId="{E47F5C03-8E51-555F-8215-C77CB1283DE8}"/>
          </ac:spMkLst>
        </pc:spChg>
        <pc:picChg chg="add mod">
          <ac:chgData name="THARUN KUMAR REDDY CHALAMALA" userId="96c16c920d4defa6" providerId="LiveId" clId="{B4425BE4-3067-493D-B9C7-E2965C722C18}" dt="2025-07-31T09:52:27.085" v="1450" actId="1076"/>
          <ac:picMkLst>
            <pc:docMk/>
            <pc:sldMk cId="94198821" sldId="2146847075"/>
            <ac:picMk id="5" creationId="{40910D59-DC48-6EA8-BE92-89FB163BF489}"/>
          </ac:picMkLst>
        </pc:picChg>
      </pc:sldChg>
      <pc:sldChg chg="addSp delSp modSp new mod ord">
        <pc:chgData name="THARUN KUMAR REDDY CHALAMALA" userId="96c16c920d4defa6" providerId="LiveId" clId="{B4425BE4-3067-493D-B9C7-E2965C722C18}" dt="2025-07-31T09:52:29.823" v="1451" actId="1076"/>
        <pc:sldMkLst>
          <pc:docMk/>
          <pc:sldMk cId="786443047" sldId="2146847076"/>
        </pc:sldMkLst>
        <pc:spChg chg="mod">
          <ac:chgData name="THARUN KUMAR REDDY CHALAMALA" userId="96c16c920d4defa6" providerId="LiveId" clId="{B4425BE4-3067-493D-B9C7-E2965C722C18}" dt="2025-07-31T09:51:28.636" v="1425" actId="207"/>
          <ac:spMkLst>
            <pc:docMk/>
            <pc:sldMk cId="786443047" sldId="2146847076"/>
            <ac:spMk id="2" creationId="{C634D405-46DA-7C09-5F79-52FBFF8BE008}"/>
          </ac:spMkLst>
        </pc:spChg>
        <pc:spChg chg="del">
          <ac:chgData name="THARUN KUMAR REDDY CHALAMALA" userId="96c16c920d4defa6" providerId="LiveId" clId="{B4425BE4-3067-493D-B9C7-E2965C722C18}" dt="2025-07-31T09:51:38.261" v="1426" actId="931"/>
          <ac:spMkLst>
            <pc:docMk/>
            <pc:sldMk cId="786443047" sldId="2146847076"/>
            <ac:spMk id="3" creationId="{2DDE2A47-910E-40B0-89C4-2D224055F091}"/>
          </ac:spMkLst>
        </pc:spChg>
        <pc:picChg chg="add mod">
          <ac:chgData name="THARUN KUMAR REDDY CHALAMALA" userId="96c16c920d4defa6" providerId="LiveId" clId="{B4425BE4-3067-493D-B9C7-E2965C722C18}" dt="2025-07-31T09:52:29.823" v="1451" actId="1076"/>
          <ac:picMkLst>
            <pc:docMk/>
            <pc:sldMk cId="786443047" sldId="2146847076"/>
            <ac:picMk id="5" creationId="{095758F9-41C0-2577-CA4B-A12ED9014306}"/>
          </ac:picMkLst>
        </pc:picChg>
      </pc:sldChg>
      <pc:sldChg chg="addSp delSp modSp new mod">
        <pc:chgData name="THARUN KUMAR REDDY CHALAMALA" userId="96c16c920d4defa6" providerId="LiveId" clId="{B4425BE4-3067-493D-B9C7-E2965C722C18}" dt="2025-07-31T09:59:49.634" v="1629" actId="1076"/>
        <pc:sldMkLst>
          <pc:docMk/>
          <pc:sldMk cId="3940013599" sldId="2146847077"/>
        </pc:sldMkLst>
        <pc:spChg chg="mod">
          <ac:chgData name="THARUN KUMAR REDDY CHALAMALA" userId="96c16c920d4defa6" providerId="LiveId" clId="{B4425BE4-3067-493D-B9C7-E2965C722C18}" dt="2025-07-31T09:57:44.122" v="1621"/>
          <ac:spMkLst>
            <pc:docMk/>
            <pc:sldMk cId="3940013599" sldId="2146847077"/>
            <ac:spMk id="2" creationId="{F65CA639-9B0F-34C0-221E-C3AA9B7661B8}"/>
          </ac:spMkLst>
        </pc:spChg>
        <pc:spChg chg="del">
          <ac:chgData name="THARUN KUMAR REDDY CHALAMALA" userId="96c16c920d4defa6" providerId="LiveId" clId="{B4425BE4-3067-493D-B9C7-E2965C722C18}" dt="2025-07-31T09:59:15.562" v="1622" actId="931"/>
          <ac:spMkLst>
            <pc:docMk/>
            <pc:sldMk cId="3940013599" sldId="2146847077"/>
            <ac:spMk id="3" creationId="{9A8C35BE-77E2-124B-DF3D-CAEF65B46A87}"/>
          </ac:spMkLst>
        </pc:spChg>
        <pc:picChg chg="add mod">
          <ac:chgData name="THARUN KUMAR REDDY CHALAMALA" userId="96c16c920d4defa6" providerId="LiveId" clId="{B4425BE4-3067-493D-B9C7-E2965C722C18}" dt="2025-07-31T09:59:49.634" v="1629" actId="1076"/>
          <ac:picMkLst>
            <pc:docMk/>
            <pc:sldMk cId="3940013599" sldId="2146847077"/>
            <ac:picMk id="5" creationId="{0B10CED9-FDD0-5D8C-BE83-C72D1426F49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t>
            </a:r>
            <a:r>
              <a:rPr lang="en-US" b="1" smtClean="0">
                <a:solidFill>
                  <a:schemeClr val="accent1"/>
                </a:solidFill>
                <a:latin typeface="Arial"/>
                <a:cs typeface="Arial"/>
              </a:rPr>
              <a:t>PLANNER </a:t>
            </a:r>
            <a:r>
              <a:rPr lang="en-US" b="1" dirty="0">
                <a:solidFill>
                  <a:schemeClr val="accent1"/>
                </a:solidFill>
                <a:latin typeface="Arial"/>
                <a:cs typeface="Arial"/>
              </a:rPr>
              <a:t>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t>
            </a:r>
            <a:r>
              <a:rPr lang="en-US" sz="3200" b="1" dirty="0" smtClean="0">
                <a:solidFill>
                  <a:schemeClr val="accent1">
                    <a:lumMod val="75000"/>
                  </a:schemeClr>
                </a:solidFill>
                <a:latin typeface="Arial"/>
                <a:cs typeface="Arial"/>
              </a:rPr>
              <a:t>AICTE</a:t>
            </a:r>
            <a:r>
              <a:rPr lang="en-US" sz="3200" b="1" dirty="0" smtClean="0">
                <a:solidFill>
                  <a:schemeClr val="accent1">
                    <a:lumMod val="75000"/>
                  </a:schemeClr>
                </a:solidFill>
                <a:latin typeface="Arial"/>
                <a:cs typeface="Arial"/>
              </a:rPr>
              <a:t> </a:t>
            </a:r>
            <a:r>
              <a:rPr lang="en-US" sz="3200" b="1" dirty="0">
                <a:solidFill>
                  <a:schemeClr val="accent1">
                    <a:lumMod val="75000"/>
                  </a:schemeClr>
                </a:solidFill>
                <a:latin typeface="Arial"/>
                <a:cs typeface="Arial"/>
              </a:rPr>
              <a:t>PROJECT</a:t>
            </a:r>
          </a:p>
        </p:txBody>
      </p:sp>
      <p:sp>
        <p:nvSpPr>
          <p:cNvPr id="4" name="TextBox 3"/>
          <p:cNvSpPr txBox="1"/>
          <p:nvPr/>
        </p:nvSpPr>
        <p:spPr>
          <a:xfrm>
            <a:off x="1969477" y="4058588"/>
            <a:ext cx="9214338"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YASHVITHA K N</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INTERNATIONAL SCHOOL OF MANAGEMENT EXCELLENCE - MCA</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4394" y="967304"/>
            <a:ext cx="7783773" cy="5346272"/>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0245" y="1062838"/>
            <a:ext cx="8065827" cy="5328422"/>
          </a:xfrm>
          <a:prstGeom prst="rect">
            <a:avLst/>
          </a:prstGeom>
        </p:spPr>
      </p:pic>
    </p:spTree>
    <p:extLst>
      <p:ext uri="{BB962C8B-B14F-4D97-AF65-F5344CB8AC3E}">
        <p14:creationId xmlns:p14="http://schemas.microsoft.com/office/powerpoint/2010/main" val="224508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3958" y="1232452"/>
            <a:ext cx="9244084" cy="5203467"/>
          </a:xfrm>
          <a:prstGeom prst="rect">
            <a:avLst/>
          </a:prstGeom>
        </p:spPr>
      </p:pic>
    </p:spTree>
    <p:extLst>
      <p:ext uri="{BB962C8B-B14F-4D97-AF65-F5344CB8AC3E}">
        <p14:creationId xmlns:p14="http://schemas.microsoft.com/office/powerpoint/2010/main" val="958249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Calibri" panose="020F0502020204030204" pitchFamily="34" charset="0"/>
                <a:cs typeface="Calibri" panose="020F0502020204030204" pitchFamily="34" charset="0"/>
              </a:rPr>
              <a:t>The Travel Planner Agent simplifies the complexities involved in trip planning</a:t>
            </a:r>
            <a:r>
              <a:rPr lang="en-US" sz="2800" dirty="0" smtClean="0">
                <a:latin typeface="Calibri" panose="020F0502020204030204" pitchFamily="34" charset="0"/>
                <a:ea typeface="Calibri" panose="020F0502020204030204" pitchFamily="34" charset="0"/>
                <a:cs typeface="Calibri" panose="020F0502020204030204" pitchFamily="34" charset="0"/>
              </a:rPr>
              <a:t>.</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Utilizing IBM Cloud AI services, it provides real-time, personalized, and adaptive travel solutions, enabling users to experience a seamlessly organized </a:t>
            </a:r>
            <a:r>
              <a:rPr lang="en-US" sz="2800" dirty="0" smtClean="0">
                <a:latin typeface="Calibri" panose="020F0502020204030204" pitchFamily="34" charset="0"/>
                <a:cs typeface="Calibri" panose="020F0502020204030204" pitchFamily="34" charset="0"/>
              </a:rPr>
              <a:t>journey.</a:t>
            </a:r>
          </a:p>
          <a:p>
            <a:pPr marL="305435" indent="-305435"/>
            <a:r>
              <a:rPr lang="en-US" sz="2800" dirty="0">
                <a:latin typeface="Calibri" panose="020F0502020204030204" pitchFamily="34" charset="0"/>
                <a:cs typeface="Calibri" panose="020F0502020204030204" pitchFamily="34" charset="0"/>
              </a:rPr>
              <a:t>This demonstrates a practical use of AI in addressing real-world logistical challenges while maintaining a user-friendly and efficient experience.</a:t>
            </a:r>
            <a:endParaRPr lang="en-US" sz="28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t>https://github.com/YashvithaKN/TRAVEL-PLANNER-AGENT-IBM-PROJECT.git</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537001"/>
            <a:ext cx="11029615" cy="4673324"/>
          </a:xfrm>
        </p:spPr>
        <p:txBody>
          <a:bodyPr>
            <a:normAutofit fontScale="92500" lnSpcReduction="20000"/>
          </a:bodyPr>
          <a:lstStyle/>
          <a:p>
            <a:pPr marL="305435" indent="-305435"/>
            <a:r>
              <a:rPr lang="en-US" sz="2800" dirty="0">
                <a:latin typeface="Calibri" panose="020F0502020204030204" pitchFamily="34" charset="0"/>
                <a:cs typeface="Calibri" panose="020F0502020204030204" pitchFamily="34" charset="0"/>
              </a:rPr>
              <a:t>Links to booking platforms (such as </a:t>
            </a:r>
            <a:r>
              <a:rPr lang="en-US" sz="2800" dirty="0" err="1">
                <a:latin typeface="Calibri" panose="020F0502020204030204" pitchFamily="34" charset="0"/>
                <a:cs typeface="Calibri" panose="020F0502020204030204" pitchFamily="34" charset="0"/>
              </a:rPr>
              <a:t>Skyscanner</a:t>
            </a:r>
            <a:r>
              <a:rPr lang="en-US" sz="2800" dirty="0">
                <a:latin typeface="Calibri" panose="020F0502020204030204" pitchFamily="34" charset="0"/>
                <a:cs typeface="Calibri" panose="020F0502020204030204" pitchFamily="34" charset="0"/>
              </a:rPr>
              <a:t> and Airbnb)</a:t>
            </a:r>
            <a:endParaRPr lang="en-US" sz="2800" b="1" dirty="0" smtClean="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AR-powered virtual destination tours</a:t>
            </a:r>
            <a:endParaRPr lang="en-US" sz="2800" b="1" dirty="0" smtClean="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Integration with voice assistants (e.g., Alexa, Siri)</a:t>
            </a:r>
            <a:endParaRPr lang="en-US" sz="2800" b="1" dirty="0" smtClean="0">
              <a:latin typeface="Calibri" panose="020F0502020204030204" pitchFamily="34" charset="0"/>
              <a:ea typeface="+mn-lt"/>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Location-based emergency assistance and alerts</a:t>
            </a:r>
            <a:endParaRPr lang="en-US" sz="3000" b="1" dirty="0" smtClean="0">
              <a:latin typeface="Calibri" panose="020F0502020204030204" pitchFamily="34" charset="0"/>
              <a:ea typeface="+mn-lt"/>
              <a:cs typeface="Calibri" panose="020F0502020204030204" pitchFamily="34" charset="0"/>
            </a:endParaRPr>
          </a:p>
          <a:p>
            <a:pPr marL="305435" indent="-305435"/>
            <a:r>
              <a:rPr lang="en-US" sz="3000" dirty="0">
                <a:latin typeface="Calibri" panose="020F0502020204030204" pitchFamily="34" charset="0"/>
                <a:cs typeface="Calibri" panose="020F0502020204030204" pitchFamily="34" charset="0"/>
              </a:rPr>
              <a:t>AI-driven budget optimizer to maximize experiences within a user’s budget</a:t>
            </a:r>
            <a:endParaRPr lang="en-US" sz="3000" b="1" dirty="0" smtClean="0">
              <a:latin typeface="Calibri" panose="020F0502020204030204" pitchFamily="34" charset="0"/>
              <a:ea typeface="+mn-lt"/>
              <a:cs typeface="Calibri" panose="020F0502020204030204" pitchFamily="34" charset="0"/>
            </a:endParaRPr>
          </a:p>
          <a:p>
            <a:pPr marL="305435" indent="-305435"/>
            <a:r>
              <a:rPr lang="en-US" sz="3000" dirty="0">
                <a:latin typeface="Calibri" panose="020F0502020204030204" pitchFamily="34" charset="0"/>
                <a:cs typeface="Calibri" panose="020F0502020204030204" pitchFamily="34" charset="0"/>
              </a:rPr>
              <a:t>Community features offering peer recommendations</a:t>
            </a:r>
            <a:endParaRPr lang="en-US" sz="3000" b="1" dirty="0" smtClean="0">
              <a:latin typeface="Calibri" panose="020F0502020204030204" pitchFamily="34" charset="0"/>
              <a:ea typeface="+mn-lt"/>
              <a:cs typeface="Calibri" panose="020F0502020204030204" pitchFamily="34" charset="0"/>
            </a:endParaRPr>
          </a:p>
          <a:p>
            <a:pPr marL="305435" indent="-305435"/>
            <a:r>
              <a:rPr lang="en-US" sz="3000" dirty="0">
                <a:latin typeface="Calibri" panose="020F0502020204030204" pitchFamily="34" charset="0"/>
                <a:cs typeface="Calibri" panose="020F0502020204030204" pitchFamily="34" charset="0"/>
              </a:rPr>
              <a:t>Watson Language Translator–enabled multilingual </a:t>
            </a:r>
            <a:r>
              <a:rPr lang="en-US" sz="3000" dirty="0" smtClean="0">
                <a:latin typeface="Calibri" panose="020F0502020204030204" pitchFamily="34" charset="0"/>
                <a:cs typeface="Calibri" panose="020F0502020204030204" pitchFamily="34" charset="0"/>
              </a:rPr>
              <a:t>support</a:t>
            </a:r>
          </a:p>
          <a:p>
            <a:pPr marL="305435" indent="-305435"/>
            <a:r>
              <a:rPr lang="en-US" sz="3000" dirty="0">
                <a:latin typeface="Calibri" panose="020F0502020204030204" pitchFamily="34" charset="0"/>
                <a:cs typeface="Calibri" panose="020F0502020204030204" pitchFamily="34" charset="0"/>
              </a:rPr>
              <a:t>Offline access for areas with limited connectivity</a:t>
            </a:r>
            <a:endParaRPr lang="en-US" sz="3000" b="1" dirty="0" smtClean="0">
              <a:latin typeface="Calibri" panose="020F0502020204030204" pitchFamily="34" charset="0"/>
              <a:ea typeface="+mn-lt"/>
              <a:cs typeface="Calibri" panose="020F0502020204030204" pitchFamily="34" charset="0"/>
            </a:endParaRP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94134" y="1301750"/>
            <a:ext cx="6003731"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CA639-9B0F-34C0-221E-C3AA9B7661B8}"/>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51449" y="1301750"/>
            <a:ext cx="6089102" cy="4673600"/>
          </a:xfrm>
        </p:spPr>
      </p:pic>
    </p:spTree>
    <p:extLst>
      <p:ext uri="{BB962C8B-B14F-4D97-AF65-F5344CB8AC3E}">
        <p14:creationId xmlns:p14="http://schemas.microsoft.com/office/powerpoint/2010/main" val="394001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F3D026FA-0049-F518-335F-1C6A0D73DDBC}"/>
              </a:ext>
            </a:extLst>
          </p:cNvPr>
          <p:cNvSpPr>
            <a:spLocks noGrp="1"/>
          </p:cNvSpPr>
          <p:nvPr>
            <p:ph type="title"/>
          </p:nvPr>
        </p:nvSpPr>
        <p:spPr/>
        <p:txBody>
          <a:bodyPr/>
          <a:lstStyle/>
          <a:p>
            <a:r>
              <a:rPr lang="en-IN" dirty="0">
                <a:solidFill>
                  <a:schemeClr val="accent1"/>
                </a:solidFill>
              </a:rPr>
              <a:t>IBM LAB CERTIFICATE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108" y="1433014"/>
            <a:ext cx="9458325" cy="542498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606706" y="-196769"/>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497711" y="1041722"/>
            <a:ext cx="10515601" cy="5671594"/>
          </a:xfrm>
        </p:spPr>
        <p:txBody>
          <a:bodyPr vert="horz" lIns="91440" tIns="45720" rIns="91440" bIns="45720" rtlCol="0" anchor="t">
            <a:noAutofit/>
          </a:bodyPr>
          <a:lstStyle/>
          <a:p>
            <a:pPr marL="0" indent="0">
              <a:buNone/>
            </a:pPr>
            <a:r>
              <a:rPr lang="en-US" sz="1200" b="1" dirty="0">
                <a:latin typeface="Arial"/>
                <a:ea typeface="+mn-lt"/>
                <a:cs typeface="Arial"/>
              </a:rPr>
              <a:t>  </a:t>
            </a:r>
            <a:endParaRPr lang="en-US" sz="1200" dirty="0">
              <a:latin typeface="Arial"/>
              <a:cs typeface="Arial"/>
            </a:endParaRP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Technology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Cloud services used</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Wow factor </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IN" sz="1600" b="1" dirty="0">
                <a:latin typeface="Calibri" panose="020F0502020204030204" pitchFamily="34" charset="0"/>
                <a:ea typeface="Calibri" panose="020F0502020204030204" pitchFamily="34" charset="0"/>
                <a:cs typeface="Calibri" panose="020F0502020204030204" pitchFamily="34" charset="0"/>
              </a:rPr>
              <a:t>API Reference After Deployment</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Deployment &amp; Preview</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Results</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1600" b="1" dirty="0">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1200" b="1" dirty="0">
              <a:latin typeface="Arial"/>
              <a:ea typeface="+mn-lt"/>
              <a:cs typeface="+mn-lt"/>
            </a:endParaRPr>
          </a:p>
          <a:p>
            <a:pPr marL="305435" indent="-305435"/>
            <a:endParaRPr lang="en-US" sz="1200"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342200" cy="4918212"/>
          </a:xfrm>
        </p:spPr>
        <p:txBody>
          <a:bodyPr>
            <a:normAutofit/>
          </a:bodyPr>
          <a:lstStyle/>
          <a:p>
            <a:pPr marL="0" indent="0">
              <a:buNone/>
            </a:pPr>
            <a:r>
              <a:rPr lang="en-US" sz="2800" b="1" dirty="0" smtClean="0">
                <a:latin typeface="Calibri" panose="020F0502020204030204" pitchFamily="34" charset="0"/>
                <a:ea typeface="Calibri" panose="020F0502020204030204" pitchFamily="34" charset="0"/>
                <a:cs typeface="Calibri" panose="020F0502020204030204" pitchFamily="34" charset="0"/>
              </a:rPr>
              <a:t>De</a:t>
            </a:r>
            <a:r>
              <a:rPr lang="en-US" sz="2800" b="1" dirty="0">
                <a:latin typeface="Calibri" panose="020F0502020204030204" pitchFamily="34" charset="0"/>
                <a:cs typeface="Calibri" panose="020F0502020204030204" pitchFamily="34" charset="0"/>
              </a:rPr>
              <a:t>sign and build an AI-driven Travel Planner Agent that:</a:t>
            </a:r>
            <a:endParaRPr lang="en-US" sz="2800" b="1" dirty="0" smtClean="0">
              <a:latin typeface="Calibri" panose="020F0502020204030204" pitchFamily="34" charset="0"/>
              <a:cs typeface="Calibri" panose="020F0502020204030204" pitchFamily="34" charset="0"/>
            </a:endParaRPr>
          </a:p>
          <a:p>
            <a:r>
              <a:rPr lang="en-US" sz="2800" dirty="0"/>
              <a:t>Creates travel plans tailored to user </a:t>
            </a:r>
            <a:r>
              <a:rPr lang="en-US" sz="2800" dirty="0" smtClean="0"/>
              <a:t>preferences.</a:t>
            </a:r>
            <a:endParaRPr lang="en-US" sz="2800" b="1" dirty="0" smtClean="0"/>
          </a:p>
          <a:p>
            <a:r>
              <a:rPr lang="en-US" sz="2800" dirty="0" smtClean="0"/>
              <a:t>Recommends </a:t>
            </a:r>
            <a:r>
              <a:rPr lang="en-US" sz="2800" dirty="0"/>
              <a:t>destinations and generates customized </a:t>
            </a:r>
            <a:r>
              <a:rPr lang="en-US" sz="2800" dirty="0" smtClean="0"/>
              <a:t>itineraries.</a:t>
            </a:r>
            <a:endParaRPr lang="en-US" sz="2800" dirty="0" smtClean="0">
              <a:latin typeface="Calibri" panose="020F0502020204030204" pitchFamily="34" charset="0"/>
              <a:ea typeface="Calibri" panose="020F0502020204030204" pitchFamily="34" charset="0"/>
              <a:cs typeface="Calibri" panose="020F0502020204030204" pitchFamily="34" charset="0"/>
            </a:endParaRPr>
          </a:p>
          <a:p>
            <a:r>
              <a:rPr lang="en-US" sz="2800" dirty="0"/>
              <a:t>Suggests transportation and lodging </a:t>
            </a:r>
            <a:r>
              <a:rPr lang="en-US" sz="2800" dirty="0" smtClean="0"/>
              <a:t>options.</a:t>
            </a:r>
          </a:p>
          <a:p>
            <a:r>
              <a:rPr lang="en-US" sz="2800" dirty="0"/>
              <a:t>Integrates real-time data such as weather, maps, and local </a:t>
            </a:r>
            <a:r>
              <a:rPr lang="en-US" sz="2800" dirty="0" smtClean="0"/>
              <a:t>events.</a:t>
            </a:r>
          </a:p>
          <a:p>
            <a:r>
              <a:rPr lang="en-US" sz="2800" dirty="0"/>
              <a:t>Handles bookings and provides timely </a:t>
            </a:r>
            <a:r>
              <a:rPr lang="en-US" sz="2800" dirty="0" smtClean="0"/>
              <a:t>alerts.</a:t>
            </a:r>
            <a:endParaRPr lang="en-US" sz="1100" dirty="0">
              <a:solidFill>
                <a:srgbClr val="404040"/>
              </a:solidFill>
              <a:latin typeface="Calibri" panose="020F0502020204030204" pitchFamily="34" charset="0"/>
              <a:cs typeface="Calibri" panose="020F0502020204030204" pitchFamily="34" charset="0"/>
            </a:endParaRPr>
          </a:p>
          <a:p>
            <a:r>
              <a:rPr lang="en-US" sz="2800" dirty="0"/>
              <a:t>Dynamically adjusts schedules for optimal </a:t>
            </a:r>
            <a:r>
              <a:rPr lang="en-US" sz="2800" dirty="0" smtClean="0"/>
              <a:t>planning.</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cloud lite services</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Large Language models (LLM)</a:t>
            </a:r>
          </a:p>
          <a:p>
            <a:pPr>
              <a:buFont typeface="Wingdings" panose="05000000000000000000" pitchFamily="2" charset="2"/>
              <a:buChar char="§"/>
            </a:pPr>
            <a:r>
              <a:rPr lang="en-US" sz="2800" dirty="0">
                <a:solidFill>
                  <a:srgbClr val="000000"/>
                </a:solidFill>
                <a:latin typeface="Calibri"/>
                <a:ea typeface="Calibri"/>
                <a:cs typeface="Calibri"/>
              </a:rPr>
              <a:t>IBM Granite model</a:t>
            </a:r>
          </a:p>
          <a:p>
            <a:pPr>
              <a:buFont typeface="Wingdings" panose="05000000000000000000" pitchFamily="2" charset="2"/>
              <a:buChar char="§"/>
            </a:pPr>
            <a:r>
              <a:rPr lang="en-US" sz="2800" dirty="0">
                <a:solidFill>
                  <a:srgbClr val="000000"/>
                </a:solidFill>
                <a:latin typeface="Calibri"/>
                <a:ea typeface="Calibri"/>
                <a:cs typeface="Calibri"/>
              </a:rPr>
              <a:t>IBM App Connect</a:t>
            </a:r>
          </a:p>
          <a:p>
            <a:pPr>
              <a:buFont typeface="Wingdings" panose="05000000000000000000" pitchFamily="2" charset="2"/>
              <a:buChar char="§"/>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lstStyle/>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a:t>
            </a:r>
            <a:r>
              <a:rPr lang="en-IN" dirty="0" err="1">
                <a:latin typeface="Calibri" panose="020F0502020204030204" pitchFamily="34" charset="0"/>
                <a:ea typeface="Calibri" panose="020F0502020204030204" pitchFamily="34" charset="0"/>
                <a:cs typeface="Calibri" panose="020F0502020204030204" pitchFamily="34" charset="0"/>
              </a:rPr>
              <a:t>Watsonx</a:t>
            </a:r>
            <a:r>
              <a:rPr lang="en-IN"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Functions</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Granite (via watsonx.ai studio)</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Cloud Object Storage</a:t>
            </a:r>
          </a:p>
          <a:p>
            <a:pPr marL="305435" indent="-305435"/>
            <a:r>
              <a:rPr lang="en-IN" dirty="0">
                <a:latin typeface="Calibri" panose="020F0502020204030204" pitchFamily="34" charset="0"/>
                <a:ea typeface="Calibri" panose="020F0502020204030204" pitchFamily="34" charset="0"/>
                <a:cs typeface="Calibri" panose="020F0502020204030204" pitchFamily="34" charset="0"/>
              </a:rPr>
              <a:t>IBM AI Tools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50459" y="744434"/>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50459" y="744434"/>
            <a:ext cx="11029615" cy="6044223"/>
          </a:xfrm>
        </p:spPr>
        <p:txBody>
          <a:bodyPr>
            <a:normAutofit/>
          </a:bodyPr>
          <a:lstStyle/>
          <a:p>
            <a:pPr marL="0" indent="0">
              <a:spcBef>
                <a:spcPts val="0"/>
              </a:spcBef>
              <a:buNone/>
            </a:pPr>
            <a:r>
              <a:rPr lang="en-US" sz="1800" dirty="0" smtClean="0">
                <a:latin typeface="Calibri" panose="020F0502020204030204" pitchFamily="34" charset="0"/>
                <a:cs typeface="Calibri" panose="020F0502020204030204" pitchFamily="34" charset="0"/>
              </a:rPr>
              <a:t>The </a:t>
            </a:r>
            <a:r>
              <a:rPr lang="en-US" sz="1800" dirty="0">
                <a:latin typeface="Calibri" panose="020F0502020204030204" pitchFamily="34" charset="0"/>
                <a:cs typeface="Calibri" panose="020F0502020204030204" pitchFamily="34" charset="0"/>
              </a:rPr>
              <a:t>Travel Planner Agent provides powerful capabilities, including real-time itinerary adjustments in response to weather changes and travel disruptions, ensuring a hassle-free travel experience. Leveraging the advanced AI of IBM Granite, it accurately interprets user inputs to deliver deeply personalized travel plans. The agent intelligently suggests destinations and routes aligned with individual preferences, budgets, and constraints. Its seamless integration with IBM Cloud services creates a smooth, conversational interface that transforms complex travel planning into a simple, user-friendly process</a:t>
            </a:r>
            <a:r>
              <a:rPr lang="en-US" sz="1800" dirty="0" smtClean="0">
                <a:latin typeface="Calibri" panose="020F0502020204030204" pitchFamily="34" charset="0"/>
                <a:cs typeface="Calibri" panose="020F0502020204030204" pitchFamily="34" charset="0"/>
              </a:rPr>
              <a:t>.</a:t>
            </a:r>
          </a:p>
          <a:p>
            <a:pPr marL="0" indent="0">
              <a:buNone/>
            </a:pPr>
            <a:r>
              <a:rPr lang="en-IN" sz="1800" b="1" dirty="0" smtClean="0">
                <a:solidFill>
                  <a:srgbClr val="0F0F0F"/>
                </a:solidFill>
                <a:latin typeface="Calibri"/>
                <a:ea typeface="Calibri"/>
                <a:cs typeface="Calibri"/>
              </a:rPr>
              <a:t>Key </a:t>
            </a:r>
            <a:r>
              <a:rPr lang="en-IN" sz="1800" b="1" dirty="0">
                <a:solidFill>
                  <a:srgbClr val="0F0F0F"/>
                </a:solidFill>
                <a:latin typeface="Calibri"/>
                <a:ea typeface="Calibri"/>
                <a:cs typeface="Calibri"/>
              </a:rPr>
              <a:t>features</a:t>
            </a:r>
            <a:r>
              <a:rPr lang="en-IN" sz="1800" dirty="0">
                <a:solidFill>
                  <a:srgbClr val="0F0F0F"/>
                </a:solidFill>
                <a:latin typeface="Calibri"/>
                <a:ea typeface="Calibri"/>
                <a:cs typeface="Calibri"/>
              </a:rPr>
              <a:t>:</a:t>
            </a:r>
          </a:p>
          <a:p>
            <a:pPr>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Dynamic itinerary updates based on live weather conditions and travel status.</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Personalized recommendations through natural language understanding powered by IBM </a:t>
            </a:r>
            <a:r>
              <a:rPr lang="en-US" sz="1800" dirty="0" smtClean="0">
                <a:latin typeface="Calibri" panose="020F0502020204030204" pitchFamily="34" charset="0"/>
                <a:cs typeface="Calibri" panose="020F0502020204030204" pitchFamily="34" charset="0"/>
              </a:rPr>
              <a:t>Granite.</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Customized destination and activity suggestions based on user interests, budget, and trip </a:t>
            </a:r>
            <a:r>
              <a:rPr lang="en-US" sz="1800" dirty="0" smtClean="0">
                <a:latin typeface="Calibri" panose="020F0502020204030204" pitchFamily="34" charset="0"/>
                <a:cs typeface="Calibri" panose="020F0502020204030204" pitchFamily="34" charset="0"/>
              </a:rPr>
              <a:t>length.</a:t>
            </a: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Integrated access to maps, weather, and booking data for unified </a:t>
            </a:r>
            <a:r>
              <a:rPr lang="en-US" sz="1800" dirty="0" smtClean="0">
                <a:latin typeface="Calibri" panose="020F0502020204030204" pitchFamily="34" charset="0"/>
                <a:cs typeface="Calibri" panose="020F0502020204030204" pitchFamily="34" charset="0"/>
              </a:rPr>
              <a:t>planning.</a:t>
            </a:r>
          </a:p>
          <a:p>
            <a:pPr>
              <a:buFont typeface="Wingdings" panose="05000000000000000000" pitchFamily="2" charset="2"/>
              <a:buChar char="§"/>
            </a:pPr>
            <a:r>
              <a:rPr lang="en-US" sz="1800" dirty="0" smtClean="0">
                <a:latin typeface="Calibri" panose="020F0502020204030204" pitchFamily="34" charset="0"/>
                <a:cs typeface="Calibri" panose="020F0502020204030204" pitchFamily="34" charset="0"/>
              </a:rPr>
              <a:t>Effic</a:t>
            </a:r>
            <a:r>
              <a:rPr lang="en-US" sz="1800" dirty="0"/>
              <a:t>ient </a:t>
            </a:r>
            <a:r>
              <a:rPr lang="en-US" sz="1800" dirty="0" err="1"/>
              <a:t>serverless</a:t>
            </a:r>
            <a:r>
              <a:rPr lang="en-US" sz="1800" dirty="0"/>
              <a:t> backend powered by IBM Cloud </a:t>
            </a:r>
            <a:r>
              <a:rPr lang="en-US" sz="1800" dirty="0" smtClean="0"/>
              <a:t>Functions.</a:t>
            </a:r>
            <a:endParaRPr lang="en-US" sz="1800" dirty="0" smtClean="0">
              <a:latin typeface="Calibri" panose="020F0502020204030204" pitchFamily="34" charset="0"/>
              <a:cs typeface="Calibri" panose="020F0502020204030204" pitchFamily="34" charset="0"/>
            </a:endParaRPr>
          </a:p>
          <a:p>
            <a:pPr>
              <a:buFont typeface="Wingdings" panose="05000000000000000000" pitchFamily="2" charset="2"/>
              <a:buChar char="§"/>
            </a:pPr>
            <a:r>
              <a:rPr lang="en-US" sz="1800" dirty="0">
                <a:latin typeface="Calibri" panose="020F0502020204030204" pitchFamily="34" charset="0"/>
                <a:cs typeface="Calibri" panose="020F0502020204030204" pitchFamily="34" charset="0"/>
              </a:rPr>
              <a:t>Conversational, chat-based interaction enabled by Watson </a:t>
            </a:r>
            <a:r>
              <a:rPr lang="en-US" sz="1800" dirty="0" smtClean="0">
                <a:latin typeface="Calibri" panose="020F0502020204030204" pitchFamily="34" charset="0"/>
                <a:cs typeface="Calibri" panose="020F0502020204030204" pitchFamily="34" charset="0"/>
              </a:rPr>
              <a:t>Assistant.</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panose="020F0502020204030204" pitchFamily="34" charset="0"/>
                <a:cs typeface="Calibri" panose="020F0502020204030204" pitchFamily="34" charset="0"/>
              </a:rPr>
              <a:t>Solo </a:t>
            </a:r>
            <a:r>
              <a:rPr lang="en-US" sz="2800" dirty="0" smtClean="0">
                <a:latin typeface="Calibri" panose="020F0502020204030204" pitchFamily="34" charset="0"/>
                <a:cs typeface="Calibri" panose="020F0502020204030204" pitchFamily="34" charset="0"/>
              </a:rPr>
              <a:t>travelers</a:t>
            </a:r>
            <a:r>
              <a:rPr lang="en-US" sz="2800" dirty="0" smtClean="0"/>
              <a:t>.</a:t>
            </a:r>
          </a:p>
          <a:p>
            <a:pPr marL="305435" indent="-305435"/>
            <a:r>
              <a:rPr lang="en-US" sz="2800" dirty="0">
                <a:latin typeface="Calibri" panose="020F0502020204030204" pitchFamily="34" charset="0"/>
                <a:cs typeface="Calibri" panose="020F0502020204030204" pitchFamily="34" charset="0"/>
              </a:rPr>
              <a:t>Travel content creators and </a:t>
            </a:r>
            <a:r>
              <a:rPr lang="en-US" sz="2800" dirty="0" smtClean="0">
                <a:latin typeface="Calibri" panose="020F0502020204030204" pitchFamily="34" charset="0"/>
                <a:cs typeface="Calibri" panose="020F0502020204030204" pitchFamily="34" charset="0"/>
              </a:rPr>
              <a:t>influencers.</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smtClean="0">
                <a:latin typeface="Calibri" panose="020F0502020204030204" pitchFamily="34" charset="0"/>
                <a:cs typeface="Calibri" panose="020F0502020204030204" pitchFamily="34" charset="0"/>
              </a:rPr>
              <a:t>Travel </a:t>
            </a:r>
            <a:r>
              <a:rPr lang="en-US" sz="2800" dirty="0">
                <a:latin typeface="Calibri" panose="020F0502020204030204" pitchFamily="34" charset="0"/>
                <a:cs typeface="Calibri" panose="020F0502020204030204" pitchFamily="34" charset="0"/>
              </a:rPr>
              <a:t>companies providing personalized </a:t>
            </a:r>
            <a:r>
              <a:rPr lang="en-US" sz="2800" dirty="0" smtClean="0">
                <a:latin typeface="Calibri" panose="020F0502020204030204" pitchFamily="34" charset="0"/>
                <a:cs typeface="Calibri" panose="020F0502020204030204" pitchFamily="34" charset="0"/>
              </a:rPr>
              <a:t>itineraries.</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800" dirty="0">
                <a:latin typeface="Calibri" panose="020F0502020204030204" pitchFamily="34" charset="0"/>
                <a:cs typeface="Calibri" panose="020F0502020204030204" pitchFamily="34" charset="0"/>
              </a:rPr>
              <a:t>Corporate professionals organizing multi-destination </a:t>
            </a:r>
            <a:r>
              <a:rPr lang="en-US" sz="2800" dirty="0" smtClean="0">
                <a:latin typeface="Calibri" panose="020F0502020204030204" pitchFamily="34" charset="0"/>
                <a:cs typeface="Calibri" panose="020F0502020204030204" pitchFamily="34" charset="0"/>
              </a:rPr>
              <a:t>journeys.</a:t>
            </a:r>
          </a:p>
          <a:p>
            <a:pPr marL="305435" indent="-305435"/>
            <a:r>
              <a:rPr lang="en-US" sz="2800" dirty="0">
                <a:latin typeface="Calibri" panose="020F0502020204030204" pitchFamily="34" charset="0"/>
                <a:cs typeface="Calibri" panose="020F0502020204030204" pitchFamily="34" charset="0"/>
              </a:rPr>
              <a:t>Scholars or researchers traveling for academic </a:t>
            </a:r>
            <a:r>
              <a:rPr lang="en-US" sz="2800" dirty="0" smtClean="0">
                <a:latin typeface="Calibri" panose="020F0502020204030204" pitchFamily="34" charset="0"/>
                <a:cs typeface="Calibri" panose="020F0502020204030204" pitchFamily="34" charset="0"/>
              </a:rPr>
              <a:t>purposes.</a:t>
            </a:r>
            <a:endParaRPr lang="en-IN" sz="2800" dirty="0" smtClean="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634D405-46DA-7C09-5F79-52FBFF8BE008}"/>
              </a:ext>
            </a:extLst>
          </p:cNvPr>
          <p:cNvSpPr>
            <a:spLocks noGrp="1"/>
          </p:cNvSpPr>
          <p:nvPr>
            <p:ph type="title"/>
          </p:nvPr>
        </p:nvSpPr>
        <p:spPr/>
        <p:txBody>
          <a:bodyPr/>
          <a:lstStyle/>
          <a:p>
            <a:r>
              <a:rPr lang="en-IN" dirty="0">
                <a:solidFill>
                  <a:schemeClr val="accent1"/>
                </a:solidFill>
              </a:rPr>
              <a:t>API REFERENCE AFTER DEPLOYMENT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151" y="1301750"/>
            <a:ext cx="10693697" cy="4673600"/>
          </a:xfrm>
        </p:spPr>
      </p:pic>
    </p:spTree>
    <p:extLst>
      <p:ext uri="{BB962C8B-B14F-4D97-AF65-F5344CB8AC3E}">
        <p14:creationId xmlns:p14="http://schemas.microsoft.com/office/powerpoint/2010/main" val="786443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A89ABE-F465-BB76-2400-9605781F3925}"/>
              </a:ext>
            </a:extLst>
          </p:cNvPr>
          <p:cNvSpPr>
            <a:spLocks noGrp="1"/>
          </p:cNvSpPr>
          <p:nvPr>
            <p:ph type="title"/>
          </p:nvPr>
        </p:nvSpPr>
        <p:spPr/>
        <p:txBody>
          <a:bodyPr/>
          <a:lstStyle/>
          <a:p>
            <a:r>
              <a:rPr lang="en-IN" dirty="0">
                <a:solidFill>
                  <a:schemeClr val="accent1"/>
                </a:solidFill>
              </a:rPr>
              <a:t>DEPLOYMENT &amp; PREVIEW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151" y="1301750"/>
            <a:ext cx="10693697" cy="4673600"/>
          </a:xfrm>
        </p:spPr>
      </p:pic>
    </p:spTree>
    <p:extLst>
      <p:ext uri="{BB962C8B-B14F-4D97-AF65-F5344CB8AC3E}">
        <p14:creationId xmlns:p14="http://schemas.microsoft.com/office/powerpoint/2010/main" val="262505651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b30265f8-c5e2-4918-b4a1-b977299ca3e2"/>
    <ds:schemaRef ds:uri="http://schemas.microsoft.com/office/infopath/2007/PartnerControls"/>
    <ds:schemaRef ds:uri="http://schemas.microsoft.com/office/2006/documentManagement/types"/>
    <ds:schemaRef ds:uri="http://purl.org/dc/terms/"/>
    <ds:schemaRef ds:uri="http://purl.org/dc/elements/1.1/"/>
    <ds:schemaRef ds:uri="http://schemas.openxmlformats.org/package/2006/metadata/core-properties"/>
    <ds:schemaRef ds:uri="fadb41d3-f9cb-40fb-903c-8cacaba95bb5"/>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345</TotalTime>
  <Words>482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Travel PLANNER agent</vt:lpstr>
      <vt:lpstr>OUTLINE</vt:lpstr>
      <vt:lpstr>Problem Statement</vt:lpstr>
      <vt:lpstr>Technology  used</vt:lpstr>
      <vt:lpstr>IBM cloud services used</vt:lpstr>
      <vt:lpstr>Wow factors</vt:lpstr>
      <vt:lpstr>End users</vt:lpstr>
      <vt:lpstr>API REFERENCE AFTER DEPLOYMENT</vt:lpstr>
      <vt:lpstr>DEPLOYMENT &amp; PREVIEW</vt:lpstr>
      <vt:lpstr>Results</vt:lpstr>
      <vt:lpstr>Results</vt:lpstr>
      <vt:lpstr>Results</vt:lpstr>
      <vt:lpstr>Conclusion</vt:lpstr>
      <vt:lpstr>GitHub Link</vt:lpstr>
      <vt:lpstr>PowerPoint Presentation</vt:lpstr>
      <vt:lpstr>IBM Certifications</vt:lpstr>
      <vt:lpstr>IBM Certifications</vt:lpstr>
      <vt:lpstr>IBM LAB CERTIFICATE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Yashvitha K N</dc:creator>
  <cp:lastModifiedBy>Nikitha</cp:lastModifiedBy>
  <cp:revision>151</cp:revision>
  <dcterms:created xsi:type="dcterms:W3CDTF">2021-05-26T16:50:10Z</dcterms:created>
  <dcterms:modified xsi:type="dcterms:W3CDTF">2025-08-06T04:56:40Z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