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3A89-D42E-2E93-CF95-E9866D5AD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BD8C9-782B-959C-61F7-4E4123FE0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DC7C-1F09-4136-0918-2DE33092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29B-2577-2E4D-E353-355C09B5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7A19-7688-2921-5D69-1D77EE02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F1FA-2D71-73D0-1213-36403BA2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D6ED-CD8D-8B00-34D3-E8CA23023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AF3A-F331-FCD0-29A1-854F32B7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4295-A2CE-911F-FB29-284F4514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6DBC-FF10-06C3-16BD-B9309ED5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9E8F7-02ED-2E2D-65D7-4765909F6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F5D6-C6D2-9251-20CE-07BBB91D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AC7E-1F62-5B41-F325-1595E7C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27BD-4A3A-BBE6-8C14-5AA7EA49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0F4B-ABD3-1D6D-691A-21157A43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8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0114-4289-D977-867F-FC8167DD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17F8-2141-650F-1A0F-FA58BBED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903C-374D-BA15-1BFB-CC8D8D12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AF0C-ABA5-F44F-A90A-0DB4C934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227A-B622-91D5-4FBC-3C71549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FACA-1F7F-8AEC-10A3-B054EAA4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FDE7-BC51-EC1F-8C98-143D7FD9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039ED-4938-DCCE-6759-335E48CA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BBF5-189E-60E8-C88C-FF3163AF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165E-3ED6-E6D7-C3CF-FB097405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4DB2-EC3B-F235-BB19-A29768B5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8926-7B4B-6CEE-66CF-AF70C0A77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B284-79CC-DB41-5AC7-B0D79CE92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4FAD-ACB7-7E01-7672-2CDD5566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A4F7C-33A1-EC91-CA7C-0ED8177E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B6BF-C68D-DDA3-2FCA-A7333A09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749B-13A1-F639-BB08-8145608D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E20D-A025-EEDB-911B-813148C4A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710DE-FC66-6DB7-2A46-60896940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CDA8A-B090-B875-9CF8-FC6AE2E1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78AD0-BD2B-BA9A-3765-4062480C2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20921-85FC-2434-1E6D-9F4A81EC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53CCC-F916-85E8-608E-F0DE9581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4A11-6417-D121-B65B-82245F99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2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3C61-E119-9DCC-3796-6483E651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65352-76F6-0A55-7738-FF06207D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07996-4276-161A-B285-706115DF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45DC-DCF9-0DD8-6503-90D284D5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6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03EC-8E7D-CBF5-6A8B-4C5D181C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FEE48-00D3-DD85-6BD4-EB9EF99D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57E00-26B3-6575-73DA-905B7F7D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8BA6-91CC-41BD-523B-A1C487BC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D2D1-29DF-16B0-C731-3F6EE335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5FB73-DDDA-FA6D-10A7-2383656A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31A5-A111-3A32-E686-F4BC9BB8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9ECFA-D87F-BFDE-B24E-6364B1A7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639E2-B919-58E7-5300-0EA1C94C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7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84B7-9DF1-8C29-E73F-35A59349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FEC25-9AAC-40F8-0B3F-A1FAE7526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B0AC-46C8-0074-6F29-32FAB2C2B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06E9E-4A87-14EB-18D7-889D3A2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0CD5-F64B-B529-16C9-9C18F905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777C7-80C0-F2D3-583E-276D7C8F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3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3F6C5-3767-205E-B54A-56075FF7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4091-AD96-C611-CFB0-9BDB97EE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007C-EFC0-D766-F25C-4889BA1D3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E70AD-D29E-4588-A095-6987523440C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6962-F795-C7FC-AF64-0F8D083AC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58CA-26B5-5B89-B45E-49991F46D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3E407-6FC3-4D28-AE21-102CD8C26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F840-3BDB-3980-141F-00CB94DD3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 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9F6BD-20A7-E7A6-7E15-7BFE6A922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Analyst Internship - Task 3</a:t>
            </a:r>
          </a:p>
          <a:p>
            <a:r>
              <a:rPr lang="en-IN" sz="2000" dirty="0"/>
              <a:t>By: </a:t>
            </a:r>
            <a:r>
              <a:rPr lang="en-IN" sz="2000" dirty="0" err="1"/>
              <a:t>Yashvithaa</a:t>
            </a:r>
            <a:r>
              <a:rPr lang="en-IN" sz="2000" dirty="0"/>
              <a:t> Rani Kumar</a:t>
            </a:r>
          </a:p>
        </p:txBody>
      </p:sp>
    </p:spTree>
    <p:extLst>
      <p:ext uri="{BB962C8B-B14F-4D97-AF65-F5344CB8AC3E}">
        <p14:creationId xmlns:p14="http://schemas.microsoft.com/office/powerpoint/2010/main" val="17740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E054-02D3-87CD-F68B-65C0C9E2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 Page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782C2E-0E7D-362C-086A-47D1041BD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2800" y="1104900"/>
            <a:ext cx="80518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0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3E98-3CEE-DC4E-16B4-6A95862F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from the Dashboard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00A992-E5DA-8AFE-953F-273CAFAFB4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8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KPIs at a Glance: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dashboard provides a high-level view of key metrics, tracking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Quantity Ordered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entire business.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Top-Performing Products: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"Sales by Product" chart clearly identifies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'Classic Cars'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most profitable product line, driving the majority of sales.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Market: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"Sales Map" highlights that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largest and most critical market by sales volume.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"Sales Over Time" chart shows the company's sales performance, revealing seasonal peaks and helping to identify the best-performing months.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Interactivity: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dashboard is fully interactive. Clicking a country on the map (like "USA") or a product in the bar chart filters all other charts to show specific insights for that selection.</a:t>
            </a:r>
          </a:p>
        </p:txBody>
      </p:sp>
    </p:spTree>
    <p:extLst>
      <p:ext uri="{BB962C8B-B14F-4D97-AF65-F5344CB8AC3E}">
        <p14:creationId xmlns:p14="http://schemas.microsoft.com/office/powerpoint/2010/main" val="67687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Auto Sales Performance Dashboard</vt:lpstr>
      <vt:lpstr>Dashboard Page </vt:lpstr>
      <vt:lpstr>Key Insights from the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Waran</dc:creator>
  <cp:lastModifiedBy>yashvie002@gmail.com</cp:lastModifiedBy>
  <cp:revision>5</cp:revision>
  <dcterms:created xsi:type="dcterms:W3CDTF">2025-10-24T13:54:28Z</dcterms:created>
  <dcterms:modified xsi:type="dcterms:W3CDTF">2025-10-24T16:54:01Z</dcterms:modified>
</cp:coreProperties>
</file>