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4.jpg" ContentType="image/jpeg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media/image7.jpg" ContentType="image/jpeg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1"/>
  </p:sldMasterIdLst>
  <p:notesMasterIdLst>
    <p:notesMasterId r:id="rId22"/>
  </p:notesMasterIdLst>
  <p:sldIdLst>
    <p:sldId id="256" r:id="rId2"/>
    <p:sldId id="273" r:id="rId3"/>
    <p:sldId id="257" r:id="rId4"/>
    <p:sldId id="258" r:id="rId5"/>
    <p:sldId id="259" r:id="rId6"/>
    <p:sldId id="260" r:id="rId7"/>
    <p:sldId id="263" r:id="rId8"/>
    <p:sldId id="264" r:id="rId9"/>
    <p:sldId id="261" r:id="rId10"/>
    <p:sldId id="265" r:id="rId11"/>
    <p:sldId id="262" r:id="rId12"/>
    <p:sldId id="269" r:id="rId13"/>
    <p:sldId id="275" r:id="rId14"/>
    <p:sldId id="266" r:id="rId15"/>
    <p:sldId id="267" r:id="rId16"/>
    <p:sldId id="268" r:id="rId17"/>
    <p:sldId id="270" r:id="rId18"/>
    <p:sldId id="274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yashvj2222" TargetMode="External"/><Relationship Id="rId2" Type="http://schemas.openxmlformats.org/officeDocument/2006/relationships/hyperlink" Target="https://github.com/Yashvj22" TargetMode="External"/><Relationship Id="rId1" Type="http://schemas.openxmlformats.org/officeDocument/2006/relationships/hyperlink" Target="http://www.linkedin.com/in/yash-jadhav-454b0a237" TargetMode="Externa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linkedin.com/in/yash-jadhav-454b0a237" TargetMode="External"/><Relationship Id="rId1" Type="http://schemas.openxmlformats.org/officeDocument/2006/relationships/image" Target="../media/image4.jpg"/><Relationship Id="rId6" Type="http://schemas.openxmlformats.org/officeDocument/2006/relationships/hyperlink" Target="https://medium.com/@yashvj2222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s://github.com/Yashvj22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D94199-0824-4663-BED9-C9B5AB7FFED2}" type="doc">
      <dgm:prSet loTypeId="urn:microsoft.com/office/officeart/2011/layout/RadialPictureList" loCatId="picture" qsTypeId="urn:microsoft.com/office/officeart/2005/8/quickstyle/simple5" qsCatId="simple" csTypeId="urn:microsoft.com/office/officeart/2005/8/colors/accent2_1" csCatId="accent2" phldr="1"/>
      <dgm:spPr/>
      <dgm:t>
        <a:bodyPr/>
        <a:lstStyle/>
        <a:p>
          <a:endParaRPr lang="en-IN"/>
        </a:p>
      </dgm:t>
    </dgm:pt>
    <dgm:pt modelId="{7763D297-DB97-4402-979C-E444CA5CA8DF}">
      <dgm:prSet phldrT="[Text]"/>
      <dgm:spPr/>
      <dgm:t>
        <a:bodyPr/>
        <a:lstStyle/>
        <a:p>
          <a:r>
            <a:rPr lang="en-US" dirty="0"/>
            <a:t>Connect with</a:t>
          </a:r>
          <a:br>
            <a:rPr lang="en-US" dirty="0"/>
          </a:br>
          <a:r>
            <a:rPr lang="en-US" dirty="0"/>
            <a:t>  me !!</a:t>
          </a:r>
          <a:endParaRPr lang="en-IN" dirty="0"/>
        </a:p>
      </dgm:t>
    </dgm:pt>
    <dgm:pt modelId="{76EDBAA2-D1E7-4B15-BCC8-B27480F6FF93}" type="parTrans" cxnId="{F9D61E6F-36D9-481C-BEEE-451ED7A5B770}">
      <dgm:prSet/>
      <dgm:spPr/>
      <dgm:t>
        <a:bodyPr/>
        <a:lstStyle/>
        <a:p>
          <a:endParaRPr lang="en-IN"/>
        </a:p>
      </dgm:t>
    </dgm:pt>
    <dgm:pt modelId="{96638C27-3D8C-4F3F-8A84-B899CE2AD977}" type="sibTrans" cxnId="{F9D61E6F-36D9-481C-BEEE-451ED7A5B770}">
      <dgm:prSet/>
      <dgm:spPr/>
      <dgm:t>
        <a:bodyPr/>
        <a:lstStyle/>
        <a:p>
          <a:endParaRPr lang="en-IN"/>
        </a:p>
      </dgm:t>
    </dgm:pt>
    <dgm:pt modelId="{01E72C85-8854-410B-A9C3-8C956EA4EC44}">
      <dgm:prSet phldrT="[Text]"/>
      <dgm:spPr/>
      <dgm:t>
        <a:bodyPr/>
        <a:lstStyle/>
        <a:p>
          <a:r>
            <a:rPr lang="en-US" dirty="0">
              <a:hlinkClick xmlns:r="http://schemas.openxmlformats.org/officeDocument/2006/relationships" r:id="rId1"/>
            </a:rPr>
            <a:t>LinkedIn</a:t>
          </a:r>
          <a:endParaRPr lang="en-IN" dirty="0"/>
        </a:p>
      </dgm:t>
    </dgm:pt>
    <dgm:pt modelId="{F0B10812-58D4-4936-B5A3-2390B705D3FF}" type="parTrans" cxnId="{23A26D0B-4379-4678-8AB0-1851E13BE9FB}">
      <dgm:prSet/>
      <dgm:spPr/>
      <dgm:t>
        <a:bodyPr/>
        <a:lstStyle/>
        <a:p>
          <a:endParaRPr lang="en-IN"/>
        </a:p>
      </dgm:t>
    </dgm:pt>
    <dgm:pt modelId="{BC11A450-6715-48E4-89DB-FE195E0B3EA8}" type="sibTrans" cxnId="{23A26D0B-4379-4678-8AB0-1851E13BE9FB}">
      <dgm:prSet/>
      <dgm:spPr/>
      <dgm:t>
        <a:bodyPr/>
        <a:lstStyle/>
        <a:p>
          <a:endParaRPr lang="en-IN"/>
        </a:p>
      </dgm:t>
    </dgm:pt>
    <dgm:pt modelId="{24726990-1A14-4D9A-978F-A1D0524D5DB2}">
      <dgm:prSet phldrT="[Text]"/>
      <dgm:spPr/>
      <dgm:t>
        <a:bodyPr/>
        <a:lstStyle/>
        <a:p>
          <a:r>
            <a:rPr lang="en-US" dirty="0"/>
            <a:t> </a:t>
          </a:r>
          <a:r>
            <a:rPr lang="en-US" dirty="0">
              <a:hlinkClick xmlns:r="http://schemas.openxmlformats.org/officeDocument/2006/relationships" r:id="rId2"/>
            </a:rPr>
            <a:t>GitHub</a:t>
          </a:r>
          <a:endParaRPr lang="en-IN" dirty="0"/>
        </a:p>
      </dgm:t>
    </dgm:pt>
    <dgm:pt modelId="{EFD0AC90-864D-4BFA-AAF7-BDCF73BA3F64}" type="parTrans" cxnId="{CCE921B9-BEAF-4D80-9500-412E23C38EE9}">
      <dgm:prSet/>
      <dgm:spPr/>
      <dgm:t>
        <a:bodyPr/>
        <a:lstStyle/>
        <a:p>
          <a:endParaRPr lang="en-IN"/>
        </a:p>
      </dgm:t>
    </dgm:pt>
    <dgm:pt modelId="{B54A25B6-D7CF-451E-8353-9B4C90CAE51B}" type="sibTrans" cxnId="{CCE921B9-BEAF-4D80-9500-412E23C38EE9}">
      <dgm:prSet/>
      <dgm:spPr/>
      <dgm:t>
        <a:bodyPr/>
        <a:lstStyle/>
        <a:p>
          <a:endParaRPr lang="en-IN"/>
        </a:p>
      </dgm:t>
    </dgm:pt>
    <dgm:pt modelId="{0AB72509-1878-49D6-BBDD-584CDD56C2CE}">
      <dgm:prSet phldrT="[Text]"/>
      <dgm:spPr/>
      <dgm:t>
        <a:bodyPr/>
        <a:lstStyle/>
        <a:p>
          <a:r>
            <a:rPr lang="en-US" dirty="0"/>
            <a:t> </a:t>
          </a:r>
          <a:r>
            <a:rPr lang="en-US" dirty="0">
              <a:hlinkClick xmlns:r="http://schemas.openxmlformats.org/officeDocument/2006/relationships" r:id="rId3"/>
            </a:rPr>
            <a:t>Medium</a:t>
          </a:r>
          <a:endParaRPr lang="en-US" dirty="0"/>
        </a:p>
      </dgm:t>
    </dgm:pt>
    <dgm:pt modelId="{A080C084-020D-4224-BCBE-F2BA37336E39}" type="parTrans" cxnId="{78DAE74F-CE9B-4495-9568-6A4A20BFDD7A}">
      <dgm:prSet/>
      <dgm:spPr/>
      <dgm:t>
        <a:bodyPr/>
        <a:lstStyle/>
        <a:p>
          <a:endParaRPr lang="en-IN"/>
        </a:p>
      </dgm:t>
    </dgm:pt>
    <dgm:pt modelId="{61FFD943-E386-47CE-9CB5-91658B446047}" type="sibTrans" cxnId="{78DAE74F-CE9B-4495-9568-6A4A20BFDD7A}">
      <dgm:prSet/>
      <dgm:spPr/>
      <dgm:t>
        <a:bodyPr/>
        <a:lstStyle/>
        <a:p>
          <a:endParaRPr lang="en-IN"/>
        </a:p>
      </dgm:t>
    </dgm:pt>
    <dgm:pt modelId="{EE4F2ED9-575C-4F31-AF84-A56AA14E118B}" type="pres">
      <dgm:prSet presAssocID="{EFD94199-0824-4663-BED9-C9B5AB7FFED2}" presName="Name0" presStyleCnt="0">
        <dgm:presLayoutVars>
          <dgm:chMax val="1"/>
          <dgm:chPref val="1"/>
          <dgm:dir/>
          <dgm:resizeHandles/>
        </dgm:presLayoutVars>
      </dgm:prSet>
      <dgm:spPr/>
    </dgm:pt>
    <dgm:pt modelId="{DA13BAA0-F305-410A-9A25-A5D600EA2F9E}" type="pres">
      <dgm:prSet presAssocID="{7763D297-DB97-4402-979C-E444CA5CA8DF}" presName="Parent" presStyleLbl="node1" presStyleIdx="0" presStyleCnt="2">
        <dgm:presLayoutVars>
          <dgm:chMax val="4"/>
          <dgm:chPref val="3"/>
        </dgm:presLayoutVars>
      </dgm:prSet>
      <dgm:spPr/>
    </dgm:pt>
    <dgm:pt modelId="{515A0B3C-21A0-40D3-8325-B81695A9E890}" type="pres">
      <dgm:prSet presAssocID="{01E72C85-8854-410B-A9C3-8C956EA4EC44}" presName="Accent" presStyleLbl="node1" presStyleIdx="1" presStyleCnt="2"/>
      <dgm:spPr/>
    </dgm:pt>
    <dgm:pt modelId="{178ED1E4-E401-47CB-BA94-8C1CDBFFC59E}" type="pres">
      <dgm:prSet presAssocID="{01E72C85-8854-410B-A9C3-8C956EA4EC44}" presName="Image1" presStyleLbl="fgImgPlace1" presStyleIdx="0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836DB50-9A6A-4A8E-B475-8406D4400127}" type="pres">
      <dgm:prSet presAssocID="{01E72C85-8854-410B-A9C3-8C956EA4EC44}" presName="Child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5C03796F-B71E-4F99-BC9F-9978C2837F59}" type="pres">
      <dgm:prSet presAssocID="{24726990-1A14-4D9A-978F-A1D0524D5DB2}" presName="Image2" presStyleCnt="0"/>
      <dgm:spPr/>
    </dgm:pt>
    <dgm:pt modelId="{D2BCA1A5-7CA6-4F2A-B646-EBD48733E5D3}" type="pres">
      <dgm:prSet presAssocID="{24726990-1A14-4D9A-978F-A1D0524D5DB2}" presName="Image" presStyleLbl="fgImgPlace1" presStyleIdx="1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B515179-18F0-4428-AEA1-FF160C1D4DDA}" type="pres">
      <dgm:prSet presAssocID="{24726990-1A14-4D9A-978F-A1D0524D5DB2}" presName="Child2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C096CDEA-B6CC-4312-B289-5348C47CE4BC}" type="pres">
      <dgm:prSet presAssocID="{0AB72509-1878-49D6-BBDD-584CDD56C2CE}" presName="Image3" presStyleCnt="0"/>
      <dgm:spPr/>
    </dgm:pt>
    <dgm:pt modelId="{DD1C1201-9D86-4BE4-9844-D61F7149C8BD}" type="pres">
      <dgm:prSet presAssocID="{0AB72509-1878-49D6-BBDD-584CDD56C2CE}" presName="Image" presStyleLbl="fgImgPlac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CB0B4D6-5819-44FB-AD47-5337403583BF}" type="pres">
      <dgm:prSet presAssocID="{0AB72509-1878-49D6-BBDD-584CDD56C2CE}" presName="Child3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23A26D0B-4379-4678-8AB0-1851E13BE9FB}" srcId="{7763D297-DB97-4402-979C-E444CA5CA8DF}" destId="{01E72C85-8854-410B-A9C3-8C956EA4EC44}" srcOrd="0" destOrd="0" parTransId="{F0B10812-58D4-4936-B5A3-2390B705D3FF}" sibTransId="{BC11A450-6715-48E4-89DB-FE195E0B3EA8}"/>
    <dgm:cxn modelId="{AC862611-9D4F-4EEF-B2B5-DA419DFC85C3}" type="presOf" srcId="{01E72C85-8854-410B-A9C3-8C956EA4EC44}" destId="{0836DB50-9A6A-4A8E-B475-8406D4400127}" srcOrd="0" destOrd="0" presId="urn:microsoft.com/office/officeart/2011/layout/RadialPictureList"/>
    <dgm:cxn modelId="{F9D61E6F-36D9-481C-BEEE-451ED7A5B770}" srcId="{EFD94199-0824-4663-BED9-C9B5AB7FFED2}" destId="{7763D297-DB97-4402-979C-E444CA5CA8DF}" srcOrd="0" destOrd="0" parTransId="{76EDBAA2-D1E7-4B15-BCC8-B27480F6FF93}" sibTransId="{96638C27-3D8C-4F3F-8A84-B899CE2AD977}"/>
    <dgm:cxn modelId="{78DAE74F-CE9B-4495-9568-6A4A20BFDD7A}" srcId="{7763D297-DB97-4402-979C-E444CA5CA8DF}" destId="{0AB72509-1878-49D6-BBDD-584CDD56C2CE}" srcOrd="2" destOrd="0" parTransId="{A080C084-020D-4224-BCBE-F2BA37336E39}" sibTransId="{61FFD943-E386-47CE-9CB5-91658B446047}"/>
    <dgm:cxn modelId="{42ABFD72-2D78-4657-BA4E-C6BA9E589F9A}" type="presOf" srcId="{0AB72509-1878-49D6-BBDD-584CDD56C2CE}" destId="{9CB0B4D6-5819-44FB-AD47-5337403583BF}" srcOrd="0" destOrd="0" presId="urn:microsoft.com/office/officeart/2011/layout/RadialPictureList"/>
    <dgm:cxn modelId="{0A0CC68A-F9FC-48C4-9C2D-C48431737A5E}" type="presOf" srcId="{EFD94199-0824-4663-BED9-C9B5AB7FFED2}" destId="{EE4F2ED9-575C-4F31-AF84-A56AA14E118B}" srcOrd="0" destOrd="0" presId="urn:microsoft.com/office/officeart/2011/layout/RadialPictureList"/>
    <dgm:cxn modelId="{BD354DA8-C218-48DF-999E-C5050D39A6EE}" type="presOf" srcId="{24726990-1A14-4D9A-978F-A1D0524D5DB2}" destId="{EB515179-18F0-4428-AEA1-FF160C1D4DDA}" srcOrd="0" destOrd="0" presId="urn:microsoft.com/office/officeart/2011/layout/RadialPictureList"/>
    <dgm:cxn modelId="{CCE921B9-BEAF-4D80-9500-412E23C38EE9}" srcId="{7763D297-DB97-4402-979C-E444CA5CA8DF}" destId="{24726990-1A14-4D9A-978F-A1D0524D5DB2}" srcOrd="1" destOrd="0" parTransId="{EFD0AC90-864D-4BFA-AAF7-BDCF73BA3F64}" sibTransId="{B54A25B6-D7CF-451E-8353-9B4C90CAE51B}"/>
    <dgm:cxn modelId="{0C45A5CA-B961-4F4F-870C-91CB5BAA21AF}" type="presOf" srcId="{7763D297-DB97-4402-979C-E444CA5CA8DF}" destId="{DA13BAA0-F305-410A-9A25-A5D600EA2F9E}" srcOrd="0" destOrd="0" presId="urn:microsoft.com/office/officeart/2011/layout/RadialPictureList"/>
    <dgm:cxn modelId="{B2590C1B-C37A-4913-89FE-CCEA5461642F}" type="presParOf" srcId="{EE4F2ED9-575C-4F31-AF84-A56AA14E118B}" destId="{DA13BAA0-F305-410A-9A25-A5D600EA2F9E}" srcOrd="0" destOrd="0" presId="urn:microsoft.com/office/officeart/2011/layout/RadialPictureList"/>
    <dgm:cxn modelId="{014B3FDF-F7E2-4DAE-AEAE-B69C0705E284}" type="presParOf" srcId="{EE4F2ED9-575C-4F31-AF84-A56AA14E118B}" destId="{515A0B3C-21A0-40D3-8325-B81695A9E890}" srcOrd="1" destOrd="0" presId="urn:microsoft.com/office/officeart/2011/layout/RadialPictureList"/>
    <dgm:cxn modelId="{08573389-695A-4DA7-86B6-F840F144BC01}" type="presParOf" srcId="{EE4F2ED9-575C-4F31-AF84-A56AA14E118B}" destId="{178ED1E4-E401-47CB-BA94-8C1CDBFFC59E}" srcOrd="2" destOrd="0" presId="urn:microsoft.com/office/officeart/2011/layout/RadialPictureList"/>
    <dgm:cxn modelId="{E93C9E23-4BAD-4C1C-A0D6-1B5936D99C74}" type="presParOf" srcId="{EE4F2ED9-575C-4F31-AF84-A56AA14E118B}" destId="{0836DB50-9A6A-4A8E-B475-8406D4400127}" srcOrd="3" destOrd="0" presId="urn:microsoft.com/office/officeart/2011/layout/RadialPictureList"/>
    <dgm:cxn modelId="{AC9964EA-0058-4E15-A870-EB08FF5B5EA7}" type="presParOf" srcId="{EE4F2ED9-575C-4F31-AF84-A56AA14E118B}" destId="{5C03796F-B71E-4F99-BC9F-9978C2837F59}" srcOrd="4" destOrd="0" presId="urn:microsoft.com/office/officeart/2011/layout/RadialPictureList"/>
    <dgm:cxn modelId="{935B6162-6283-4275-A2C5-AB3794680358}" type="presParOf" srcId="{5C03796F-B71E-4F99-BC9F-9978C2837F59}" destId="{D2BCA1A5-7CA6-4F2A-B646-EBD48733E5D3}" srcOrd="0" destOrd="0" presId="urn:microsoft.com/office/officeart/2011/layout/RadialPictureList"/>
    <dgm:cxn modelId="{6FD035F7-605D-4165-962C-8C42E4339822}" type="presParOf" srcId="{EE4F2ED9-575C-4F31-AF84-A56AA14E118B}" destId="{EB515179-18F0-4428-AEA1-FF160C1D4DDA}" srcOrd="5" destOrd="0" presId="urn:microsoft.com/office/officeart/2011/layout/RadialPictureList"/>
    <dgm:cxn modelId="{0726FABD-D412-4853-B177-13490EEB7321}" type="presParOf" srcId="{EE4F2ED9-575C-4F31-AF84-A56AA14E118B}" destId="{C096CDEA-B6CC-4312-B289-5348C47CE4BC}" srcOrd="6" destOrd="0" presId="urn:microsoft.com/office/officeart/2011/layout/RadialPictureList"/>
    <dgm:cxn modelId="{94090047-B276-49F0-B605-BA88840E5C89}" type="presParOf" srcId="{C096CDEA-B6CC-4312-B289-5348C47CE4BC}" destId="{DD1C1201-9D86-4BE4-9844-D61F7149C8BD}" srcOrd="0" destOrd="0" presId="urn:microsoft.com/office/officeart/2011/layout/RadialPictureList"/>
    <dgm:cxn modelId="{2D2ACA7A-CBC9-4953-962B-ACE306C0F1F7}" type="presParOf" srcId="{EE4F2ED9-575C-4F31-AF84-A56AA14E118B}" destId="{9CB0B4D6-5819-44FB-AD47-5337403583BF}" srcOrd="7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6800E4-865F-40FB-A362-5B2A04FC91E0}" type="doc">
      <dgm:prSet loTypeId="urn:microsoft.com/office/officeart/2005/8/layout/chevron2" loCatId="process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4A08745A-C6E5-4060-8EF7-0D149A15CBF5}">
      <dgm:prSet phldrT="[Text]"/>
      <dgm:spPr/>
      <dgm:t>
        <a:bodyPr/>
        <a:lstStyle/>
        <a:p>
          <a:endParaRPr lang="en-IN" dirty="0"/>
        </a:p>
      </dgm:t>
    </dgm:pt>
    <dgm:pt modelId="{EEE472A3-631F-4A9F-BB7F-81A453406E77}" type="parTrans" cxnId="{C9A84BE7-487C-4B0E-AEB8-1036E08071A9}">
      <dgm:prSet/>
      <dgm:spPr/>
      <dgm:t>
        <a:bodyPr/>
        <a:lstStyle/>
        <a:p>
          <a:endParaRPr lang="en-IN"/>
        </a:p>
      </dgm:t>
    </dgm:pt>
    <dgm:pt modelId="{0120BCE4-9B27-4322-9591-9AC2BE93230D}" type="sibTrans" cxnId="{C9A84BE7-487C-4B0E-AEB8-1036E08071A9}">
      <dgm:prSet/>
      <dgm:spPr/>
      <dgm:t>
        <a:bodyPr/>
        <a:lstStyle/>
        <a:p>
          <a:endParaRPr lang="en-IN"/>
        </a:p>
      </dgm:t>
    </dgm:pt>
    <dgm:pt modelId="{41163C5E-95F1-40E6-950B-0A0C9F8FF7CF}">
      <dgm:prSet phldrT="[Text]"/>
      <dgm:spPr/>
      <dgm:t>
        <a:bodyPr/>
        <a:lstStyle/>
        <a:p>
          <a:r>
            <a:rPr lang="en-US" dirty="0"/>
            <a:t> Problem Statement</a:t>
          </a:r>
          <a:endParaRPr lang="en-IN" dirty="0"/>
        </a:p>
      </dgm:t>
    </dgm:pt>
    <dgm:pt modelId="{04187AA9-D9ED-4E7C-96BB-AAF6A668A08F}" type="parTrans" cxnId="{00796195-065F-4499-9328-534926C9583E}">
      <dgm:prSet/>
      <dgm:spPr/>
      <dgm:t>
        <a:bodyPr/>
        <a:lstStyle/>
        <a:p>
          <a:endParaRPr lang="en-IN"/>
        </a:p>
      </dgm:t>
    </dgm:pt>
    <dgm:pt modelId="{0471E01B-A8B5-4A14-8EDA-AAFE0F6DF6CB}" type="sibTrans" cxnId="{00796195-065F-4499-9328-534926C9583E}">
      <dgm:prSet/>
      <dgm:spPr/>
      <dgm:t>
        <a:bodyPr/>
        <a:lstStyle/>
        <a:p>
          <a:endParaRPr lang="en-IN"/>
        </a:p>
      </dgm:t>
    </dgm:pt>
    <dgm:pt modelId="{FE505769-CFC2-4B2C-9A8B-0D4ED7C2D307}">
      <dgm:prSet phldrT="[Text]"/>
      <dgm:spPr/>
      <dgm:t>
        <a:bodyPr/>
        <a:lstStyle/>
        <a:p>
          <a:endParaRPr lang="en-IN" dirty="0"/>
        </a:p>
      </dgm:t>
    </dgm:pt>
    <dgm:pt modelId="{BBA08204-BB6C-42BA-89DA-34F538B58905}" type="parTrans" cxnId="{D0514876-88E2-4FFA-8DB4-150D223A4AAF}">
      <dgm:prSet/>
      <dgm:spPr/>
      <dgm:t>
        <a:bodyPr/>
        <a:lstStyle/>
        <a:p>
          <a:endParaRPr lang="en-IN"/>
        </a:p>
      </dgm:t>
    </dgm:pt>
    <dgm:pt modelId="{EB99D1D8-E0BC-4F09-9932-6BF0CDA084A7}" type="sibTrans" cxnId="{D0514876-88E2-4FFA-8DB4-150D223A4AAF}">
      <dgm:prSet/>
      <dgm:spPr/>
      <dgm:t>
        <a:bodyPr/>
        <a:lstStyle/>
        <a:p>
          <a:endParaRPr lang="en-IN"/>
        </a:p>
      </dgm:t>
    </dgm:pt>
    <dgm:pt modelId="{D97E3A11-3C18-4D7E-8D2F-42CBA2F333D1}">
      <dgm:prSet phldrT="[Text]"/>
      <dgm:spPr/>
      <dgm:t>
        <a:bodyPr/>
        <a:lstStyle/>
        <a:p>
          <a:r>
            <a:rPr lang="en-US" dirty="0"/>
            <a:t> Flow of Web Scraping</a:t>
          </a:r>
          <a:endParaRPr lang="en-IN" dirty="0"/>
        </a:p>
      </dgm:t>
    </dgm:pt>
    <dgm:pt modelId="{C2E353A5-C16A-45E0-B6F3-8C2DE458F092}" type="parTrans" cxnId="{DE1E4D75-5D9E-4747-856D-3E88C177EDEB}">
      <dgm:prSet/>
      <dgm:spPr/>
      <dgm:t>
        <a:bodyPr/>
        <a:lstStyle/>
        <a:p>
          <a:endParaRPr lang="en-IN"/>
        </a:p>
      </dgm:t>
    </dgm:pt>
    <dgm:pt modelId="{7109DB2A-DFFE-4234-B58B-80571C0485C3}" type="sibTrans" cxnId="{DE1E4D75-5D9E-4747-856D-3E88C177EDEB}">
      <dgm:prSet/>
      <dgm:spPr/>
      <dgm:t>
        <a:bodyPr/>
        <a:lstStyle/>
        <a:p>
          <a:endParaRPr lang="en-IN"/>
        </a:p>
      </dgm:t>
    </dgm:pt>
    <dgm:pt modelId="{DF7DDCE7-E86A-43A3-BBB3-5B9718F46C62}">
      <dgm:prSet phldrT="[Text]"/>
      <dgm:spPr/>
      <dgm:t>
        <a:bodyPr/>
        <a:lstStyle/>
        <a:p>
          <a:r>
            <a:rPr lang="en-US" dirty="0"/>
            <a:t> Intro to Dataset</a:t>
          </a:r>
          <a:endParaRPr lang="en-IN" dirty="0"/>
        </a:p>
      </dgm:t>
    </dgm:pt>
    <dgm:pt modelId="{FAD388C4-AB67-4B77-8632-3E8C950EB81A}" type="parTrans" cxnId="{C4E2B4FA-1666-4FAB-A96A-B2D0B644064E}">
      <dgm:prSet/>
      <dgm:spPr/>
      <dgm:t>
        <a:bodyPr/>
        <a:lstStyle/>
        <a:p>
          <a:endParaRPr lang="en-IN"/>
        </a:p>
      </dgm:t>
    </dgm:pt>
    <dgm:pt modelId="{681B51C3-A0DE-48AC-B56F-4C2C16EE9D52}" type="sibTrans" cxnId="{C4E2B4FA-1666-4FAB-A96A-B2D0B644064E}">
      <dgm:prSet/>
      <dgm:spPr/>
      <dgm:t>
        <a:bodyPr/>
        <a:lstStyle/>
        <a:p>
          <a:endParaRPr lang="en-IN"/>
        </a:p>
      </dgm:t>
    </dgm:pt>
    <dgm:pt modelId="{E996F8A3-F3C3-446D-9B9E-949E97316FE9}">
      <dgm:prSet phldrT="[Text]"/>
      <dgm:spPr/>
      <dgm:t>
        <a:bodyPr/>
        <a:lstStyle/>
        <a:p>
          <a:endParaRPr lang="en-IN" dirty="0"/>
        </a:p>
      </dgm:t>
    </dgm:pt>
    <dgm:pt modelId="{D57A4C39-7481-4AFD-97C9-6AE3DAE1B9E0}" type="parTrans" cxnId="{5A7E4A34-AEAE-4612-B44C-B4A65DDF6E02}">
      <dgm:prSet/>
      <dgm:spPr/>
      <dgm:t>
        <a:bodyPr/>
        <a:lstStyle/>
        <a:p>
          <a:endParaRPr lang="en-IN"/>
        </a:p>
      </dgm:t>
    </dgm:pt>
    <dgm:pt modelId="{D15A86A0-3255-43D3-AB04-57101170A07C}" type="sibTrans" cxnId="{5A7E4A34-AEAE-4612-B44C-B4A65DDF6E02}">
      <dgm:prSet/>
      <dgm:spPr/>
      <dgm:t>
        <a:bodyPr/>
        <a:lstStyle/>
        <a:p>
          <a:endParaRPr lang="en-IN"/>
        </a:p>
      </dgm:t>
    </dgm:pt>
    <dgm:pt modelId="{2AD0BD90-F754-458E-A132-EAE4E025FC2B}">
      <dgm:prSet phldrT="[Text]"/>
      <dgm:spPr/>
      <dgm:t>
        <a:bodyPr/>
        <a:lstStyle/>
        <a:p>
          <a:endParaRPr lang="en-IN" dirty="0"/>
        </a:p>
      </dgm:t>
    </dgm:pt>
    <dgm:pt modelId="{8D7DCFBD-8018-4955-B1BC-06F927873E27}" type="parTrans" cxnId="{260D3704-3A59-41F5-BBA9-A097F551EC2F}">
      <dgm:prSet/>
      <dgm:spPr/>
      <dgm:t>
        <a:bodyPr/>
        <a:lstStyle/>
        <a:p>
          <a:endParaRPr lang="en-IN"/>
        </a:p>
      </dgm:t>
    </dgm:pt>
    <dgm:pt modelId="{DC4A3F17-7F8C-4AE0-A3BD-9B44D04F0297}" type="sibTrans" cxnId="{260D3704-3A59-41F5-BBA9-A097F551EC2F}">
      <dgm:prSet/>
      <dgm:spPr/>
      <dgm:t>
        <a:bodyPr/>
        <a:lstStyle/>
        <a:p>
          <a:endParaRPr lang="en-IN"/>
        </a:p>
      </dgm:t>
    </dgm:pt>
    <dgm:pt modelId="{367A79D2-D673-42AE-9843-C12487664F87}">
      <dgm:prSet phldrT="[Text]"/>
      <dgm:spPr/>
      <dgm:t>
        <a:bodyPr/>
        <a:lstStyle/>
        <a:p>
          <a:endParaRPr lang="en-IN" dirty="0"/>
        </a:p>
      </dgm:t>
    </dgm:pt>
    <dgm:pt modelId="{B06E1AF1-A45E-47F3-AC0F-30C2D3248B17}" type="parTrans" cxnId="{74A2312A-9FAA-40E4-BB2D-FA64F57255F5}">
      <dgm:prSet/>
      <dgm:spPr/>
      <dgm:t>
        <a:bodyPr/>
        <a:lstStyle/>
        <a:p>
          <a:endParaRPr lang="en-IN"/>
        </a:p>
      </dgm:t>
    </dgm:pt>
    <dgm:pt modelId="{84779A53-CBBA-428B-AD67-DC18B149E386}" type="sibTrans" cxnId="{74A2312A-9FAA-40E4-BB2D-FA64F57255F5}">
      <dgm:prSet/>
      <dgm:spPr/>
      <dgm:t>
        <a:bodyPr/>
        <a:lstStyle/>
        <a:p>
          <a:endParaRPr lang="en-IN"/>
        </a:p>
      </dgm:t>
    </dgm:pt>
    <dgm:pt modelId="{43EEA77B-D9A0-4B40-A665-61CA3CF9F89F}">
      <dgm:prSet phldrT="[Text]"/>
      <dgm:spPr/>
      <dgm:t>
        <a:bodyPr/>
        <a:lstStyle/>
        <a:p>
          <a:endParaRPr lang="en-IN" dirty="0"/>
        </a:p>
      </dgm:t>
    </dgm:pt>
    <dgm:pt modelId="{FD105671-1181-4B32-A4A2-D14B3FB42B2E}" type="parTrans" cxnId="{E63963FA-54A1-4B7C-BDC2-0BEA850DF3A4}">
      <dgm:prSet/>
      <dgm:spPr/>
      <dgm:t>
        <a:bodyPr/>
        <a:lstStyle/>
        <a:p>
          <a:endParaRPr lang="en-IN"/>
        </a:p>
      </dgm:t>
    </dgm:pt>
    <dgm:pt modelId="{3EEECD2C-D7FD-4C1C-B4E6-1A11C5735466}" type="sibTrans" cxnId="{E63963FA-54A1-4B7C-BDC2-0BEA850DF3A4}">
      <dgm:prSet/>
      <dgm:spPr/>
      <dgm:t>
        <a:bodyPr/>
        <a:lstStyle/>
        <a:p>
          <a:endParaRPr lang="en-IN"/>
        </a:p>
      </dgm:t>
    </dgm:pt>
    <dgm:pt modelId="{51E733C6-A2BE-4B8A-AE50-31359CB5007C}">
      <dgm:prSet phldrT="[Text]"/>
      <dgm:spPr/>
      <dgm:t>
        <a:bodyPr/>
        <a:lstStyle/>
        <a:p>
          <a:endParaRPr lang="en-IN" dirty="0"/>
        </a:p>
      </dgm:t>
    </dgm:pt>
    <dgm:pt modelId="{D7D8022B-8016-4DBF-ABCE-1DB769B214E5}" type="parTrans" cxnId="{672BC82B-2C70-4650-B424-1C24A22ADA49}">
      <dgm:prSet/>
      <dgm:spPr/>
      <dgm:t>
        <a:bodyPr/>
        <a:lstStyle/>
        <a:p>
          <a:endParaRPr lang="en-IN"/>
        </a:p>
      </dgm:t>
    </dgm:pt>
    <dgm:pt modelId="{C23E59AB-0853-47FD-B80C-F909EAC7CC76}" type="sibTrans" cxnId="{672BC82B-2C70-4650-B424-1C24A22ADA49}">
      <dgm:prSet/>
      <dgm:spPr/>
      <dgm:t>
        <a:bodyPr/>
        <a:lstStyle/>
        <a:p>
          <a:endParaRPr lang="en-IN"/>
        </a:p>
      </dgm:t>
    </dgm:pt>
    <dgm:pt modelId="{623B44F3-A735-412F-9D2C-3BE6FFF8C5B4}">
      <dgm:prSet phldrT="[Text]"/>
      <dgm:spPr/>
      <dgm:t>
        <a:bodyPr/>
        <a:lstStyle/>
        <a:p>
          <a:endParaRPr lang="en-IN" dirty="0"/>
        </a:p>
      </dgm:t>
    </dgm:pt>
    <dgm:pt modelId="{EB80B26E-C501-4B59-84F4-89475F51CB5B}" type="parTrans" cxnId="{8F8B4936-2EE9-42B9-BC9E-4ADA5AE4B06E}">
      <dgm:prSet/>
      <dgm:spPr/>
      <dgm:t>
        <a:bodyPr/>
        <a:lstStyle/>
        <a:p>
          <a:endParaRPr lang="en-IN"/>
        </a:p>
      </dgm:t>
    </dgm:pt>
    <dgm:pt modelId="{DFFEBA59-9ED6-4B30-B79D-D6413754E17C}" type="sibTrans" cxnId="{8F8B4936-2EE9-42B9-BC9E-4ADA5AE4B06E}">
      <dgm:prSet/>
      <dgm:spPr/>
      <dgm:t>
        <a:bodyPr/>
        <a:lstStyle/>
        <a:p>
          <a:endParaRPr lang="en-IN"/>
        </a:p>
      </dgm:t>
    </dgm:pt>
    <dgm:pt modelId="{A0D9C40B-0040-43FD-98F4-6CC7FFF3144D}">
      <dgm:prSet/>
      <dgm:spPr/>
      <dgm:t>
        <a:bodyPr/>
        <a:lstStyle/>
        <a:p>
          <a:r>
            <a:rPr lang="en-US" dirty="0"/>
            <a:t> Protein Price Distribution</a:t>
          </a:r>
          <a:endParaRPr lang="en-IN" dirty="0"/>
        </a:p>
      </dgm:t>
    </dgm:pt>
    <dgm:pt modelId="{63F0C0D7-AF7D-4A82-85EB-A4A3B110DE3A}" type="parTrans" cxnId="{244DE880-2AD8-487B-A2B1-98DD0BB5A5E8}">
      <dgm:prSet/>
      <dgm:spPr/>
      <dgm:t>
        <a:bodyPr/>
        <a:lstStyle/>
        <a:p>
          <a:endParaRPr lang="en-IN"/>
        </a:p>
      </dgm:t>
    </dgm:pt>
    <dgm:pt modelId="{B8AF29EA-1F35-4DA3-B948-F66B06E2EE74}" type="sibTrans" cxnId="{244DE880-2AD8-487B-A2B1-98DD0BB5A5E8}">
      <dgm:prSet/>
      <dgm:spPr/>
      <dgm:t>
        <a:bodyPr/>
        <a:lstStyle/>
        <a:p>
          <a:endParaRPr lang="en-IN"/>
        </a:p>
      </dgm:t>
    </dgm:pt>
    <dgm:pt modelId="{619EC1AC-F125-4971-A9CB-304E16E38BD2}">
      <dgm:prSet/>
      <dgm:spPr/>
      <dgm:t>
        <a:bodyPr/>
        <a:lstStyle/>
        <a:p>
          <a:r>
            <a:rPr lang="en-US" dirty="0"/>
            <a:t> Protein Prices w.r.t Brands</a:t>
          </a:r>
          <a:endParaRPr lang="en-IN" dirty="0"/>
        </a:p>
      </dgm:t>
    </dgm:pt>
    <dgm:pt modelId="{E7FD131C-9511-4D1E-B14B-A47ABBA96B84}" type="parTrans" cxnId="{5F907A42-C7AA-4AD5-AE95-2886207954CA}">
      <dgm:prSet/>
      <dgm:spPr/>
      <dgm:t>
        <a:bodyPr/>
        <a:lstStyle/>
        <a:p>
          <a:endParaRPr lang="en-IN"/>
        </a:p>
      </dgm:t>
    </dgm:pt>
    <dgm:pt modelId="{FBCAA81C-A09B-4790-899A-1273D9D4EC20}" type="sibTrans" cxnId="{5F907A42-C7AA-4AD5-AE95-2886207954CA}">
      <dgm:prSet/>
      <dgm:spPr/>
      <dgm:t>
        <a:bodyPr/>
        <a:lstStyle/>
        <a:p>
          <a:endParaRPr lang="en-IN"/>
        </a:p>
      </dgm:t>
    </dgm:pt>
    <dgm:pt modelId="{39469B79-6A02-476C-A800-87A2AF730395}">
      <dgm:prSet/>
      <dgm:spPr/>
      <dgm:t>
        <a:bodyPr/>
        <a:lstStyle/>
        <a:p>
          <a:r>
            <a:rPr lang="en-US" dirty="0"/>
            <a:t> Top Protein Brands</a:t>
          </a:r>
          <a:endParaRPr lang="en-IN" dirty="0"/>
        </a:p>
      </dgm:t>
    </dgm:pt>
    <dgm:pt modelId="{7963F3C0-D210-41A1-94C4-C2D839FA75EF}" type="parTrans" cxnId="{F9235EFE-E116-4DE2-802E-994B3CC4BAAE}">
      <dgm:prSet/>
      <dgm:spPr/>
      <dgm:t>
        <a:bodyPr/>
        <a:lstStyle/>
        <a:p>
          <a:endParaRPr lang="en-IN"/>
        </a:p>
      </dgm:t>
    </dgm:pt>
    <dgm:pt modelId="{58F0272C-9ABE-48FD-8095-9AEB81C6F822}" type="sibTrans" cxnId="{F9235EFE-E116-4DE2-802E-994B3CC4BAAE}">
      <dgm:prSet/>
      <dgm:spPr/>
      <dgm:t>
        <a:bodyPr/>
        <a:lstStyle/>
        <a:p>
          <a:endParaRPr lang="en-IN"/>
        </a:p>
      </dgm:t>
    </dgm:pt>
    <dgm:pt modelId="{8E53BBE9-0661-4953-92DF-90198BEC2C86}">
      <dgm:prSet/>
      <dgm:spPr/>
      <dgm:t>
        <a:bodyPr/>
        <a:lstStyle/>
        <a:p>
          <a:r>
            <a:rPr lang="en-US" dirty="0"/>
            <a:t> Top Protein Flavors</a:t>
          </a:r>
          <a:endParaRPr lang="en-IN" dirty="0"/>
        </a:p>
      </dgm:t>
    </dgm:pt>
    <dgm:pt modelId="{5D3DADA8-6A80-4B8E-B036-30DEAE1D8B1F}" type="parTrans" cxnId="{6AF8036B-28EA-4E39-B984-D4FBD168EAF7}">
      <dgm:prSet/>
      <dgm:spPr/>
      <dgm:t>
        <a:bodyPr/>
        <a:lstStyle/>
        <a:p>
          <a:endParaRPr lang="en-IN"/>
        </a:p>
      </dgm:t>
    </dgm:pt>
    <dgm:pt modelId="{69A84A87-8063-4CDD-99D2-3A6DCEF1E8B6}" type="sibTrans" cxnId="{6AF8036B-28EA-4E39-B984-D4FBD168EAF7}">
      <dgm:prSet/>
      <dgm:spPr/>
      <dgm:t>
        <a:bodyPr/>
        <a:lstStyle/>
        <a:p>
          <a:endParaRPr lang="en-IN"/>
        </a:p>
      </dgm:t>
    </dgm:pt>
    <dgm:pt modelId="{649BDB79-0593-4440-9814-3F76205A6E3A}">
      <dgm:prSet/>
      <dgm:spPr/>
      <dgm:t>
        <a:bodyPr/>
        <a:lstStyle/>
        <a:p>
          <a:r>
            <a:rPr lang="en-US" dirty="0"/>
            <a:t> Top Brands and their Flavors</a:t>
          </a:r>
          <a:endParaRPr lang="en-IN" dirty="0"/>
        </a:p>
      </dgm:t>
    </dgm:pt>
    <dgm:pt modelId="{8FFFF543-AB24-44C0-BB1D-6037970B7441}" type="parTrans" cxnId="{67444104-1A56-4CE0-A729-23DBE827778D}">
      <dgm:prSet/>
      <dgm:spPr/>
      <dgm:t>
        <a:bodyPr/>
        <a:lstStyle/>
        <a:p>
          <a:endParaRPr lang="en-IN"/>
        </a:p>
      </dgm:t>
    </dgm:pt>
    <dgm:pt modelId="{32B4124B-4BBC-4D65-91BA-7FA5B3BC7E91}" type="sibTrans" cxnId="{67444104-1A56-4CE0-A729-23DBE827778D}">
      <dgm:prSet/>
      <dgm:spPr/>
      <dgm:t>
        <a:bodyPr/>
        <a:lstStyle/>
        <a:p>
          <a:endParaRPr lang="en-IN"/>
        </a:p>
      </dgm:t>
    </dgm:pt>
    <dgm:pt modelId="{FE268552-E476-4803-84BF-0D7275A546F8}">
      <dgm:prSet/>
      <dgm:spPr/>
      <dgm:t>
        <a:bodyPr/>
        <a:lstStyle/>
        <a:p>
          <a:endParaRPr lang="en-IN" dirty="0"/>
        </a:p>
      </dgm:t>
    </dgm:pt>
    <dgm:pt modelId="{7D916B18-7CA8-42A3-8990-06A2832EE53F}" type="parTrans" cxnId="{4BA23FA8-D4F9-489A-B339-8FD888D7500C}">
      <dgm:prSet/>
      <dgm:spPr/>
      <dgm:t>
        <a:bodyPr/>
        <a:lstStyle/>
        <a:p>
          <a:endParaRPr lang="en-IN"/>
        </a:p>
      </dgm:t>
    </dgm:pt>
    <dgm:pt modelId="{08ED8394-FF9C-4660-9282-8DCB0F03F934}" type="sibTrans" cxnId="{4BA23FA8-D4F9-489A-B339-8FD888D7500C}">
      <dgm:prSet/>
      <dgm:spPr/>
      <dgm:t>
        <a:bodyPr/>
        <a:lstStyle/>
        <a:p>
          <a:endParaRPr lang="en-IN"/>
        </a:p>
      </dgm:t>
    </dgm:pt>
    <dgm:pt modelId="{0C7462C8-E093-4D73-955D-3947CAF55601}">
      <dgm:prSet/>
      <dgm:spPr/>
      <dgm:t>
        <a:bodyPr/>
        <a:lstStyle/>
        <a:p>
          <a:r>
            <a:rPr lang="en-US" dirty="0"/>
            <a:t> Most Rated Flavors and their Brands</a:t>
          </a:r>
          <a:endParaRPr lang="en-IN" dirty="0"/>
        </a:p>
      </dgm:t>
    </dgm:pt>
    <dgm:pt modelId="{9721223A-EBEC-4FE6-BE60-0D5863C7230F}" type="parTrans" cxnId="{DC471440-8E18-4F5D-8E88-0B1446FA67F9}">
      <dgm:prSet/>
      <dgm:spPr/>
      <dgm:t>
        <a:bodyPr/>
        <a:lstStyle/>
        <a:p>
          <a:endParaRPr lang="en-IN"/>
        </a:p>
      </dgm:t>
    </dgm:pt>
    <dgm:pt modelId="{3CD84EB1-402A-436B-9EB5-283A2FC4C926}" type="sibTrans" cxnId="{DC471440-8E18-4F5D-8E88-0B1446FA67F9}">
      <dgm:prSet/>
      <dgm:spPr/>
      <dgm:t>
        <a:bodyPr/>
        <a:lstStyle/>
        <a:p>
          <a:endParaRPr lang="en-IN"/>
        </a:p>
      </dgm:t>
    </dgm:pt>
    <dgm:pt modelId="{72272205-7C48-4185-97D7-0DE7EBE922D1}">
      <dgm:prSet/>
      <dgm:spPr/>
      <dgm:t>
        <a:bodyPr/>
        <a:lstStyle/>
        <a:p>
          <a:r>
            <a:rPr lang="en-US" dirty="0"/>
            <a:t> Best Value for Money Products</a:t>
          </a:r>
          <a:endParaRPr lang="en-IN" dirty="0"/>
        </a:p>
      </dgm:t>
    </dgm:pt>
    <dgm:pt modelId="{ACE2AE6E-6B19-49A2-98AB-5A45DEBAE54C}" type="parTrans" cxnId="{C5689829-EACC-4C39-A540-CC234789AF47}">
      <dgm:prSet/>
      <dgm:spPr/>
      <dgm:t>
        <a:bodyPr/>
        <a:lstStyle/>
        <a:p>
          <a:endParaRPr lang="en-IN"/>
        </a:p>
      </dgm:t>
    </dgm:pt>
    <dgm:pt modelId="{3050412C-E43F-40D7-A63F-686B8446BE73}" type="sibTrans" cxnId="{C5689829-EACC-4C39-A540-CC234789AF47}">
      <dgm:prSet/>
      <dgm:spPr/>
      <dgm:t>
        <a:bodyPr/>
        <a:lstStyle/>
        <a:p>
          <a:endParaRPr lang="en-IN"/>
        </a:p>
      </dgm:t>
    </dgm:pt>
    <dgm:pt modelId="{DF79C5C5-2994-4183-8B35-25DB37919357}">
      <dgm:prSet/>
      <dgm:spPr/>
      <dgm:t>
        <a:bodyPr/>
        <a:lstStyle/>
        <a:p>
          <a:endParaRPr lang="en-IN" dirty="0"/>
        </a:p>
      </dgm:t>
    </dgm:pt>
    <dgm:pt modelId="{4C74F89A-CBE4-4037-9AF5-CEA01B5FBE62}" type="parTrans" cxnId="{068B66DF-E3EE-4647-BE9F-CC9E87274D02}">
      <dgm:prSet/>
      <dgm:spPr/>
      <dgm:t>
        <a:bodyPr/>
        <a:lstStyle/>
        <a:p>
          <a:endParaRPr lang="en-IN"/>
        </a:p>
      </dgm:t>
    </dgm:pt>
    <dgm:pt modelId="{2A8F0864-F486-432F-8631-5E4B1B160636}" type="sibTrans" cxnId="{068B66DF-E3EE-4647-BE9F-CC9E87274D02}">
      <dgm:prSet/>
      <dgm:spPr/>
      <dgm:t>
        <a:bodyPr/>
        <a:lstStyle/>
        <a:p>
          <a:endParaRPr lang="en-IN"/>
        </a:p>
      </dgm:t>
    </dgm:pt>
    <dgm:pt modelId="{881AD7CC-4182-4962-B1C6-A89791D75BF8}">
      <dgm:prSet/>
      <dgm:spPr/>
      <dgm:t>
        <a:bodyPr/>
        <a:lstStyle/>
        <a:p>
          <a:r>
            <a:rPr lang="en-US" dirty="0"/>
            <a:t> Top Sellers depending upon their ratings</a:t>
          </a:r>
          <a:endParaRPr lang="en-IN" dirty="0"/>
        </a:p>
      </dgm:t>
    </dgm:pt>
    <dgm:pt modelId="{089462D0-D751-4C14-A811-37599207AD59}" type="parTrans" cxnId="{A0B2ACC0-3F3C-4815-99E8-25B1FFCDB891}">
      <dgm:prSet/>
      <dgm:spPr/>
      <dgm:t>
        <a:bodyPr/>
        <a:lstStyle/>
        <a:p>
          <a:endParaRPr lang="en-IN"/>
        </a:p>
      </dgm:t>
    </dgm:pt>
    <dgm:pt modelId="{CFD4BE30-2CC6-4DE3-9E7B-F1C1F810D2A5}" type="sibTrans" cxnId="{A0B2ACC0-3F3C-4815-99E8-25B1FFCDB891}">
      <dgm:prSet/>
      <dgm:spPr/>
      <dgm:t>
        <a:bodyPr/>
        <a:lstStyle/>
        <a:p>
          <a:endParaRPr lang="en-IN"/>
        </a:p>
      </dgm:t>
    </dgm:pt>
    <dgm:pt modelId="{C393996C-9E2F-4E4B-8A63-A59F20DCF3D9}">
      <dgm:prSet phldrT="[Text]"/>
      <dgm:spPr/>
      <dgm:t>
        <a:bodyPr/>
        <a:lstStyle/>
        <a:p>
          <a:endParaRPr lang="en-IN" dirty="0"/>
        </a:p>
      </dgm:t>
    </dgm:pt>
    <dgm:pt modelId="{19D2EC79-ACBE-4BC4-9BE8-EAAD3AE07CD9}" type="sibTrans" cxnId="{2D6E9BD6-F73E-4716-B0BE-5F58F3B0F014}">
      <dgm:prSet/>
      <dgm:spPr/>
      <dgm:t>
        <a:bodyPr/>
        <a:lstStyle/>
        <a:p>
          <a:endParaRPr lang="en-IN"/>
        </a:p>
      </dgm:t>
    </dgm:pt>
    <dgm:pt modelId="{7C62CC66-3C2C-4066-924C-B53A9383E953}" type="parTrans" cxnId="{2D6E9BD6-F73E-4716-B0BE-5F58F3B0F014}">
      <dgm:prSet/>
      <dgm:spPr/>
      <dgm:t>
        <a:bodyPr/>
        <a:lstStyle/>
        <a:p>
          <a:endParaRPr lang="en-IN"/>
        </a:p>
      </dgm:t>
    </dgm:pt>
    <dgm:pt modelId="{FEA5EE87-E8AE-4477-8E13-A9C33AA4451E}">
      <dgm:prSet/>
      <dgm:spPr/>
      <dgm:t>
        <a:bodyPr/>
        <a:lstStyle/>
        <a:p>
          <a:endParaRPr lang="en-IN" dirty="0"/>
        </a:p>
      </dgm:t>
    </dgm:pt>
    <dgm:pt modelId="{59C33C04-C084-42CB-A9C6-21E6774A6832}" type="parTrans" cxnId="{DE971F3A-B049-4C6A-A172-B44846162E09}">
      <dgm:prSet/>
      <dgm:spPr/>
      <dgm:t>
        <a:bodyPr/>
        <a:lstStyle/>
        <a:p>
          <a:endParaRPr lang="en-IN"/>
        </a:p>
      </dgm:t>
    </dgm:pt>
    <dgm:pt modelId="{072DCB6A-D087-4075-B289-630870E80A76}" type="sibTrans" cxnId="{DE971F3A-B049-4C6A-A172-B44846162E09}">
      <dgm:prSet/>
      <dgm:spPr/>
      <dgm:t>
        <a:bodyPr/>
        <a:lstStyle/>
        <a:p>
          <a:endParaRPr lang="en-IN"/>
        </a:p>
      </dgm:t>
    </dgm:pt>
    <dgm:pt modelId="{B963A88A-6D47-47DD-80E9-D386AA6484A2}">
      <dgm:prSet/>
      <dgm:spPr/>
      <dgm:t>
        <a:bodyPr/>
        <a:lstStyle/>
        <a:p>
          <a:r>
            <a:rPr lang="en-US" dirty="0"/>
            <a:t> Relation between Scoops and Serving Size</a:t>
          </a:r>
          <a:endParaRPr lang="en-IN" dirty="0"/>
        </a:p>
      </dgm:t>
    </dgm:pt>
    <dgm:pt modelId="{0F50373A-1E25-4F3B-AAED-940DD74A9D80}" type="parTrans" cxnId="{4B573AF7-37ED-41CB-B2D3-81A166C2DF52}">
      <dgm:prSet/>
      <dgm:spPr/>
      <dgm:t>
        <a:bodyPr/>
        <a:lstStyle/>
        <a:p>
          <a:endParaRPr lang="en-IN"/>
        </a:p>
      </dgm:t>
    </dgm:pt>
    <dgm:pt modelId="{8057E486-EDC4-4E31-A351-23C85D631A8A}" type="sibTrans" cxnId="{4B573AF7-37ED-41CB-B2D3-81A166C2DF52}">
      <dgm:prSet/>
      <dgm:spPr/>
      <dgm:t>
        <a:bodyPr/>
        <a:lstStyle/>
        <a:p>
          <a:endParaRPr lang="en-IN"/>
        </a:p>
      </dgm:t>
    </dgm:pt>
    <dgm:pt modelId="{5DF2F58B-EEEA-42CC-877F-7A2F1B90CF51}">
      <dgm:prSet/>
      <dgm:spPr/>
      <dgm:t>
        <a:bodyPr/>
        <a:lstStyle/>
        <a:p>
          <a:endParaRPr lang="en-IN" dirty="0"/>
        </a:p>
      </dgm:t>
    </dgm:pt>
    <dgm:pt modelId="{DD889F80-B094-4E0A-9709-5821C66E8679}" type="parTrans" cxnId="{E3035256-9861-488B-B666-7DE3EC0E5826}">
      <dgm:prSet/>
      <dgm:spPr/>
      <dgm:t>
        <a:bodyPr/>
        <a:lstStyle/>
        <a:p>
          <a:endParaRPr lang="en-IN"/>
        </a:p>
      </dgm:t>
    </dgm:pt>
    <dgm:pt modelId="{8E657E39-E5F7-45C3-B85B-B8238E424483}" type="sibTrans" cxnId="{E3035256-9861-488B-B666-7DE3EC0E5826}">
      <dgm:prSet/>
      <dgm:spPr/>
      <dgm:t>
        <a:bodyPr/>
        <a:lstStyle/>
        <a:p>
          <a:endParaRPr lang="en-IN"/>
        </a:p>
      </dgm:t>
    </dgm:pt>
    <dgm:pt modelId="{6F5396B8-38DA-4F84-8FC7-05AA95A06B7B}">
      <dgm:prSet/>
      <dgm:spPr/>
      <dgm:t>
        <a:bodyPr/>
        <a:lstStyle/>
        <a:p>
          <a:r>
            <a:rPr lang="en-US" dirty="0"/>
            <a:t> End Users</a:t>
          </a:r>
          <a:endParaRPr lang="en-IN" dirty="0"/>
        </a:p>
      </dgm:t>
    </dgm:pt>
    <dgm:pt modelId="{F2A80488-DC38-4BB0-880E-DF8B417DED35}" type="parTrans" cxnId="{0B58D6FD-2A15-4F24-AB76-E5CFE7B42350}">
      <dgm:prSet/>
      <dgm:spPr/>
      <dgm:t>
        <a:bodyPr/>
        <a:lstStyle/>
        <a:p>
          <a:endParaRPr lang="en-IN"/>
        </a:p>
      </dgm:t>
    </dgm:pt>
    <dgm:pt modelId="{EB466400-29A8-4837-95E2-86D2F4033F76}" type="sibTrans" cxnId="{0B58D6FD-2A15-4F24-AB76-E5CFE7B42350}">
      <dgm:prSet/>
      <dgm:spPr/>
      <dgm:t>
        <a:bodyPr/>
        <a:lstStyle/>
        <a:p>
          <a:endParaRPr lang="en-IN"/>
        </a:p>
      </dgm:t>
    </dgm:pt>
    <dgm:pt modelId="{AADA9680-0715-4FF7-BCC3-83F1B18A3C08}">
      <dgm:prSet/>
      <dgm:spPr/>
      <dgm:t>
        <a:bodyPr/>
        <a:lstStyle/>
        <a:p>
          <a:endParaRPr lang="en-IN" dirty="0"/>
        </a:p>
      </dgm:t>
    </dgm:pt>
    <dgm:pt modelId="{C0D975C7-58D9-424C-82C5-527A9CC45D16}" type="parTrans" cxnId="{6060BDEF-7C09-4AC3-B563-2E9872C37232}">
      <dgm:prSet/>
      <dgm:spPr/>
      <dgm:t>
        <a:bodyPr/>
        <a:lstStyle/>
        <a:p>
          <a:endParaRPr lang="en-IN"/>
        </a:p>
      </dgm:t>
    </dgm:pt>
    <dgm:pt modelId="{CD4CE632-6A62-45F7-A163-327C6E06D1CE}" type="sibTrans" cxnId="{6060BDEF-7C09-4AC3-B563-2E9872C37232}">
      <dgm:prSet/>
      <dgm:spPr/>
      <dgm:t>
        <a:bodyPr/>
        <a:lstStyle/>
        <a:p>
          <a:endParaRPr lang="en-IN"/>
        </a:p>
      </dgm:t>
    </dgm:pt>
    <dgm:pt modelId="{23619EA8-67CD-460E-B1DD-8E3180DEEFE0}">
      <dgm:prSet/>
      <dgm:spPr/>
      <dgm:t>
        <a:bodyPr/>
        <a:lstStyle/>
        <a:p>
          <a:r>
            <a:rPr lang="en-US" dirty="0"/>
            <a:t> Future Scope</a:t>
          </a:r>
          <a:endParaRPr lang="en-IN" dirty="0"/>
        </a:p>
      </dgm:t>
    </dgm:pt>
    <dgm:pt modelId="{2551B648-A3B5-417E-8363-B994093DAD73}" type="parTrans" cxnId="{CFB93D34-92A3-4CDA-922D-516EBC1F8161}">
      <dgm:prSet/>
      <dgm:spPr/>
      <dgm:t>
        <a:bodyPr/>
        <a:lstStyle/>
        <a:p>
          <a:endParaRPr lang="en-IN"/>
        </a:p>
      </dgm:t>
    </dgm:pt>
    <dgm:pt modelId="{9BEE241B-933F-454F-9E03-5135E68A989C}" type="sibTrans" cxnId="{CFB93D34-92A3-4CDA-922D-516EBC1F8161}">
      <dgm:prSet/>
      <dgm:spPr/>
      <dgm:t>
        <a:bodyPr/>
        <a:lstStyle/>
        <a:p>
          <a:endParaRPr lang="en-IN"/>
        </a:p>
      </dgm:t>
    </dgm:pt>
    <dgm:pt modelId="{D3319A75-69E5-4BA9-980E-A1D257B571BA}">
      <dgm:prSet/>
      <dgm:spPr/>
      <dgm:t>
        <a:bodyPr/>
        <a:lstStyle/>
        <a:p>
          <a:endParaRPr lang="en-IN" dirty="0"/>
        </a:p>
      </dgm:t>
    </dgm:pt>
    <dgm:pt modelId="{94390E66-E630-44BD-93BF-7EDECFDB60EF}" type="parTrans" cxnId="{FE0EA988-689D-4971-A581-CA4BB5E5D1FF}">
      <dgm:prSet/>
      <dgm:spPr/>
      <dgm:t>
        <a:bodyPr/>
        <a:lstStyle/>
        <a:p>
          <a:endParaRPr lang="en-IN"/>
        </a:p>
      </dgm:t>
    </dgm:pt>
    <dgm:pt modelId="{133E1074-75A0-426E-838C-3F9792213C82}" type="sibTrans" cxnId="{FE0EA988-689D-4971-A581-CA4BB5E5D1FF}">
      <dgm:prSet/>
      <dgm:spPr/>
      <dgm:t>
        <a:bodyPr/>
        <a:lstStyle/>
        <a:p>
          <a:endParaRPr lang="en-IN"/>
        </a:p>
      </dgm:t>
    </dgm:pt>
    <dgm:pt modelId="{D37612B9-8EF1-4393-964E-65B214A1A6AB}">
      <dgm:prSet/>
      <dgm:spPr/>
      <dgm:t>
        <a:bodyPr/>
        <a:lstStyle/>
        <a:p>
          <a:r>
            <a:rPr lang="en-US" dirty="0"/>
            <a:t> Conclusion</a:t>
          </a:r>
          <a:endParaRPr lang="en-IN" dirty="0"/>
        </a:p>
      </dgm:t>
    </dgm:pt>
    <dgm:pt modelId="{BB72CF56-3CBA-4F29-8D12-13C94FED6744}" type="parTrans" cxnId="{07CDF3E8-FFC1-43D4-91F6-DF276F1AB249}">
      <dgm:prSet/>
      <dgm:spPr/>
      <dgm:t>
        <a:bodyPr/>
        <a:lstStyle/>
        <a:p>
          <a:endParaRPr lang="en-IN"/>
        </a:p>
      </dgm:t>
    </dgm:pt>
    <dgm:pt modelId="{4ACAACBE-89A0-45F9-9EB6-9F69DD17B191}" type="sibTrans" cxnId="{07CDF3E8-FFC1-43D4-91F6-DF276F1AB249}">
      <dgm:prSet/>
      <dgm:spPr/>
      <dgm:t>
        <a:bodyPr/>
        <a:lstStyle/>
        <a:p>
          <a:endParaRPr lang="en-IN"/>
        </a:p>
      </dgm:t>
    </dgm:pt>
    <dgm:pt modelId="{DFFFF18C-43CA-4B8D-928E-E5D5E5CF2D5C}" type="pres">
      <dgm:prSet presAssocID="{816800E4-865F-40FB-A362-5B2A04FC91E0}" presName="linearFlow" presStyleCnt="0">
        <dgm:presLayoutVars>
          <dgm:dir/>
          <dgm:animLvl val="lvl"/>
          <dgm:resizeHandles val="exact"/>
        </dgm:presLayoutVars>
      </dgm:prSet>
      <dgm:spPr/>
    </dgm:pt>
    <dgm:pt modelId="{FF38E457-B765-4D77-AC79-07A0276E1DC9}" type="pres">
      <dgm:prSet presAssocID="{4A08745A-C6E5-4060-8EF7-0D149A15CBF5}" presName="composite" presStyleCnt="0"/>
      <dgm:spPr/>
    </dgm:pt>
    <dgm:pt modelId="{913AF45E-0679-43F5-807E-817A8BC2BEAF}" type="pres">
      <dgm:prSet presAssocID="{4A08745A-C6E5-4060-8EF7-0D149A15CBF5}" presName="parentText" presStyleLbl="alignNode1" presStyleIdx="0" presStyleCnt="15">
        <dgm:presLayoutVars>
          <dgm:chMax val="1"/>
          <dgm:bulletEnabled val="1"/>
        </dgm:presLayoutVars>
      </dgm:prSet>
      <dgm:spPr/>
    </dgm:pt>
    <dgm:pt modelId="{7CEC3093-8A95-4C0A-8937-080142F425EC}" type="pres">
      <dgm:prSet presAssocID="{4A08745A-C6E5-4060-8EF7-0D149A15CBF5}" presName="descendantText" presStyleLbl="alignAcc1" presStyleIdx="0" presStyleCnt="15">
        <dgm:presLayoutVars>
          <dgm:bulletEnabled val="1"/>
        </dgm:presLayoutVars>
      </dgm:prSet>
      <dgm:spPr/>
    </dgm:pt>
    <dgm:pt modelId="{0C59F5DF-7053-4282-9D95-DB2F392FB21A}" type="pres">
      <dgm:prSet presAssocID="{0120BCE4-9B27-4322-9591-9AC2BE93230D}" presName="sp" presStyleCnt="0"/>
      <dgm:spPr/>
    </dgm:pt>
    <dgm:pt modelId="{D99C4D0B-F6C3-4DF3-A1AE-55362B1BE0C4}" type="pres">
      <dgm:prSet presAssocID="{FE505769-CFC2-4B2C-9A8B-0D4ED7C2D307}" presName="composite" presStyleCnt="0"/>
      <dgm:spPr/>
    </dgm:pt>
    <dgm:pt modelId="{2C1AF78F-8673-4785-AA94-CB774971E29F}" type="pres">
      <dgm:prSet presAssocID="{FE505769-CFC2-4B2C-9A8B-0D4ED7C2D307}" presName="parentText" presStyleLbl="alignNode1" presStyleIdx="1" presStyleCnt="15">
        <dgm:presLayoutVars>
          <dgm:chMax val="1"/>
          <dgm:bulletEnabled val="1"/>
        </dgm:presLayoutVars>
      </dgm:prSet>
      <dgm:spPr/>
    </dgm:pt>
    <dgm:pt modelId="{1BE61024-0130-4FC5-8AF8-8169A20F1C14}" type="pres">
      <dgm:prSet presAssocID="{FE505769-CFC2-4B2C-9A8B-0D4ED7C2D307}" presName="descendantText" presStyleLbl="alignAcc1" presStyleIdx="1" presStyleCnt="15">
        <dgm:presLayoutVars>
          <dgm:bulletEnabled val="1"/>
        </dgm:presLayoutVars>
      </dgm:prSet>
      <dgm:spPr/>
    </dgm:pt>
    <dgm:pt modelId="{1B2F73F8-274C-44C6-85F4-FEF004091A71}" type="pres">
      <dgm:prSet presAssocID="{EB99D1D8-E0BC-4F09-9932-6BF0CDA084A7}" presName="sp" presStyleCnt="0"/>
      <dgm:spPr/>
    </dgm:pt>
    <dgm:pt modelId="{4FDD1E2B-82EE-476D-9BF9-180332E9A7CF}" type="pres">
      <dgm:prSet presAssocID="{C393996C-9E2F-4E4B-8A63-A59F20DCF3D9}" presName="composite" presStyleCnt="0"/>
      <dgm:spPr/>
    </dgm:pt>
    <dgm:pt modelId="{17B8288A-AC54-4694-A545-B83C95C86DBD}" type="pres">
      <dgm:prSet presAssocID="{C393996C-9E2F-4E4B-8A63-A59F20DCF3D9}" presName="parentText" presStyleLbl="alignNode1" presStyleIdx="2" presStyleCnt="15">
        <dgm:presLayoutVars>
          <dgm:chMax val="1"/>
          <dgm:bulletEnabled val="1"/>
        </dgm:presLayoutVars>
      </dgm:prSet>
      <dgm:spPr/>
    </dgm:pt>
    <dgm:pt modelId="{12ECC823-4890-4CBA-8736-D5E2A2AB32F5}" type="pres">
      <dgm:prSet presAssocID="{C393996C-9E2F-4E4B-8A63-A59F20DCF3D9}" presName="descendantText" presStyleLbl="alignAcc1" presStyleIdx="2" presStyleCnt="15">
        <dgm:presLayoutVars>
          <dgm:bulletEnabled val="1"/>
        </dgm:presLayoutVars>
      </dgm:prSet>
      <dgm:spPr/>
    </dgm:pt>
    <dgm:pt modelId="{3623A045-2E2E-40D8-94AE-641DBC1BF6D8}" type="pres">
      <dgm:prSet presAssocID="{19D2EC79-ACBE-4BC4-9BE8-EAAD3AE07CD9}" presName="sp" presStyleCnt="0"/>
      <dgm:spPr/>
    </dgm:pt>
    <dgm:pt modelId="{BC8C1163-908F-4540-9CDA-2B0014B58041}" type="pres">
      <dgm:prSet presAssocID="{623B44F3-A735-412F-9D2C-3BE6FFF8C5B4}" presName="composite" presStyleCnt="0"/>
      <dgm:spPr/>
    </dgm:pt>
    <dgm:pt modelId="{DCABF374-BFFC-4A4D-BCF6-CE5BA4488010}" type="pres">
      <dgm:prSet presAssocID="{623B44F3-A735-412F-9D2C-3BE6FFF8C5B4}" presName="parentText" presStyleLbl="alignNode1" presStyleIdx="3" presStyleCnt="15">
        <dgm:presLayoutVars>
          <dgm:chMax val="1"/>
          <dgm:bulletEnabled val="1"/>
        </dgm:presLayoutVars>
      </dgm:prSet>
      <dgm:spPr/>
    </dgm:pt>
    <dgm:pt modelId="{BCBADD26-9AE5-4E63-B57F-FA41A31EEFC2}" type="pres">
      <dgm:prSet presAssocID="{623B44F3-A735-412F-9D2C-3BE6FFF8C5B4}" presName="descendantText" presStyleLbl="alignAcc1" presStyleIdx="3" presStyleCnt="15">
        <dgm:presLayoutVars>
          <dgm:bulletEnabled val="1"/>
        </dgm:presLayoutVars>
      </dgm:prSet>
      <dgm:spPr/>
    </dgm:pt>
    <dgm:pt modelId="{95F0D2B0-D0B5-4F06-87D3-7FE996162291}" type="pres">
      <dgm:prSet presAssocID="{DFFEBA59-9ED6-4B30-B79D-D6413754E17C}" presName="sp" presStyleCnt="0"/>
      <dgm:spPr/>
    </dgm:pt>
    <dgm:pt modelId="{26A3FB03-FCCA-442E-88E3-6D126F50FB07}" type="pres">
      <dgm:prSet presAssocID="{E996F8A3-F3C3-446D-9B9E-949E97316FE9}" presName="composite" presStyleCnt="0"/>
      <dgm:spPr/>
    </dgm:pt>
    <dgm:pt modelId="{5AC213FF-C36A-4E0A-B2CB-4FE62BD85333}" type="pres">
      <dgm:prSet presAssocID="{E996F8A3-F3C3-446D-9B9E-949E97316FE9}" presName="parentText" presStyleLbl="alignNode1" presStyleIdx="4" presStyleCnt="15">
        <dgm:presLayoutVars>
          <dgm:chMax val="1"/>
          <dgm:bulletEnabled val="1"/>
        </dgm:presLayoutVars>
      </dgm:prSet>
      <dgm:spPr/>
    </dgm:pt>
    <dgm:pt modelId="{209021AD-643F-4C90-8653-AF9CDD62C968}" type="pres">
      <dgm:prSet presAssocID="{E996F8A3-F3C3-446D-9B9E-949E97316FE9}" presName="descendantText" presStyleLbl="alignAcc1" presStyleIdx="4" presStyleCnt="15">
        <dgm:presLayoutVars>
          <dgm:bulletEnabled val="1"/>
        </dgm:presLayoutVars>
      </dgm:prSet>
      <dgm:spPr/>
    </dgm:pt>
    <dgm:pt modelId="{E902E7FB-7632-465B-A2CA-A1177CC1662B}" type="pres">
      <dgm:prSet presAssocID="{D15A86A0-3255-43D3-AB04-57101170A07C}" presName="sp" presStyleCnt="0"/>
      <dgm:spPr/>
    </dgm:pt>
    <dgm:pt modelId="{3D1285BF-F94F-4CC9-A041-E3BDC65F8CAF}" type="pres">
      <dgm:prSet presAssocID="{367A79D2-D673-42AE-9843-C12487664F87}" presName="composite" presStyleCnt="0"/>
      <dgm:spPr/>
    </dgm:pt>
    <dgm:pt modelId="{2D7B87C9-AF2A-4F40-ABD2-738C8B534B57}" type="pres">
      <dgm:prSet presAssocID="{367A79D2-D673-42AE-9843-C12487664F87}" presName="parentText" presStyleLbl="alignNode1" presStyleIdx="5" presStyleCnt="15">
        <dgm:presLayoutVars>
          <dgm:chMax val="1"/>
          <dgm:bulletEnabled val="1"/>
        </dgm:presLayoutVars>
      </dgm:prSet>
      <dgm:spPr/>
    </dgm:pt>
    <dgm:pt modelId="{C98E1FB4-6572-49BC-B28C-12A63D9BC52D}" type="pres">
      <dgm:prSet presAssocID="{367A79D2-D673-42AE-9843-C12487664F87}" presName="descendantText" presStyleLbl="alignAcc1" presStyleIdx="5" presStyleCnt="15" custLinFactNeighborX="951" custLinFactNeighborY="-1056">
        <dgm:presLayoutVars>
          <dgm:bulletEnabled val="1"/>
        </dgm:presLayoutVars>
      </dgm:prSet>
      <dgm:spPr/>
    </dgm:pt>
    <dgm:pt modelId="{B7689C9E-BFDF-4BCC-888B-EA3BB22C8095}" type="pres">
      <dgm:prSet presAssocID="{84779A53-CBBA-428B-AD67-DC18B149E386}" presName="sp" presStyleCnt="0"/>
      <dgm:spPr/>
    </dgm:pt>
    <dgm:pt modelId="{96D1455D-BE1A-4CBB-A500-2EE74EC620B7}" type="pres">
      <dgm:prSet presAssocID="{43EEA77B-D9A0-4B40-A665-61CA3CF9F89F}" presName="composite" presStyleCnt="0"/>
      <dgm:spPr/>
    </dgm:pt>
    <dgm:pt modelId="{7EF21C89-C2E7-4FCA-A7E9-08CD57C8C976}" type="pres">
      <dgm:prSet presAssocID="{43EEA77B-D9A0-4B40-A665-61CA3CF9F89F}" presName="parentText" presStyleLbl="alignNode1" presStyleIdx="6" presStyleCnt="15">
        <dgm:presLayoutVars>
          <dgm:chMax val="1"/>
          <dgm:bulletEnabled val="1"/>
        </dgm:presLayoutVars>
      </dgm:prSet>
      <dgm:spPr/>
    </dgm:pt>
    <dgm:pt modelId="{55E9BEFD-1A57-4A23-8003-1551D0561EAF}" type="pres">
      <dgm:prSet presAssocID="{43EEA77B-D9A0-4B40-A665-61CA3CF9F89F}" presName="descendantText" presStyleLbl="alignAcc1" presStyleIdx="6" presStyleCnt="15">
        <dgm:presLayoutVars>
          <dgm:bulletEnabled val="1"/>
        </dgm:presLayoutVars>
      </dgm:prSet>
      <dgm:spPr/>
    </dgm:pt>
    <dgm:pt modelId="{5DD545C9-1287-4BD0-B73E-BB53703BA72D}" type="pres">
      <dgm:prSet presAssocID="{3EEECD2C-D7FD-4C1C-B4E6-1A11C5735466}" presName="sp" presStyleCnt="0"/>
      <dgm:spPr/>
    </dgm:pt>
    <dgm:pt modelId="{A6948024-8EC5-4304-9BF0-B03BD9B221B9}" type="pres">
      <dgm:prSet presAssocID="{51E733C6-A2BE-4B8A-AE50-31359CB5007C}" presName="composite" presStyleCnt="0"/>
      <dgm:spPr/>
    </dgm:pt>
    <dgm:pt modelId="{2BE0E46A-18CB-485F-897A-6255639D290B}" type="pres">
      <dgm:prSet presAssocID="{51E733C6-A2BE-4B8A-AE50-31359CB5007C}" presName="parentText" presStyleLbl="alignNode1" presStyleIdx="7" presStyleCnt="15">
        <dgm:presLayoutVars>
          <dgm:chMax val="1"/>
          <dgm:bulletEnabled val="1"/>
        </dgm:presLayoutVars>
      </dgm:prSet>
      <dgm:spPr/>
    </dgm:pt>
    <dgm:pt modelId="{53BDCD2E-C65F-48BB-89B3-2E1E0531249C}" type="pres">
      <dgm:prSet presAssocID="{51E733C6-A2BE-4B8A-AE50-31359CB5007C}" presName="descendantText" presStyleLbl="alignAcc1" presStyleIdx="7" presStyleCnt="15">
        <dgm:presLayoutVars>
          <dgm:bulletEnabled val="1"/>
        </dgm:presLayoutVars>
      </dgm:prSet>
      <dgm:spPr/>
    </dgm:pt>
    <dgm:pt modelId="{2B3B0A0A-C619-486E-82F9-5126908CDB3D}" type="pres">
      <dgm:prSet presAssocID="{C23E59AB-0853-47FD-B80C-F909EAC7CC76}" presName="sp" presStyleCnt="0"/>
      <dgm:spPr/>
    </dgm:pt>
    <dgm:pt modelId="{E135D241-F50D-4B18-9749-E5FE7E4C84C2}" type="pres">
      <dgm:prSet presAssocID="{FE268552-E476-4803-84BF-0D7275A546F8}" presName="composite" presStyleCnt="0"/>
      <dgm:spPr/>
    </dgm:pt>
    <dgm:pt modelId="{0B3469F1-80B1-4E59-A5C8-EF6AAEB778B8}" type="pres">
      <dgm:prSet presAssocID="{FE268552-E476-4803-84BF-0D7275A546F8}" presName="parentText" presStyleLbl="alignNode1" presStyleIdx="8" presStyleCnt="15">
        <dgm:presLayoutVars>
          <dgm:chMax val="1"/>
          <dgm:bulletEnabled val="1"/>
        </dgm:presLayoutVars>
      </dgm:prSet>
      <dgm:spPr/>
    </dgm:pt>
    <dgm:pt modelId="{226C0111-F99C-4A8F-99A1-184FB71894C9}" type="pres">
      <dgm:prSet presAssocID="{FE268552-E476-4803-84BF-0D7275A546F8}" presName="descendantText" presStyleLbl="alignAcc1" presStyleIdx="8" presStyleCnt="15">
        <dgm:presLayoutVars>
          <dgm:bulletEnabled val="1"/>
        </dgm:presLayoutVars>
      </dgm:prSet>
      <dgm:spPr/>
    </dgm:pt>
    <dgm:pt modelId="{4071ACC2-E3C4-4745-8393-BF0A0A7C0EBE}" type="pres">
      <dgm:prSet presAssocID="{08ED8394-FF9C-4660-9282-8DCB0F03F934}" presName="sp" presStyleCnt="0"/>
      <dgm:spPr/>
    </dgm:pt>
    <dgm:pt modelId="{AAA509CA-5E90-4E2B-A5A4-A72C12BC231B}" type="pres">
      <dgm:prSet presAssocID="{FEA5EE87-E8AE-4477-8E13-A9C33AA4451E}" presName="composite" presStyleCnt="0"/>
      <dgm:spPr/>
    </dgm:pt>
    <dgm:pt modelId="{82DE32B4-7C27-47DC-A835-C24DA9EC8C31}" type="pres">
      <dgm:prSet presAssocID="{FEA5EE87-E8AE-4477-8E13-A9C33AA4451E}" presName="parentText" presStyleLbl="alignNode1" presStyleIdx="9" presStyleCnt="15">
        <dgm:presLayoutVars>
          <dgm:chMax val="1"/>
          <dgm:bulletEnabled val="1"/>
        </dgm:presLayoutVars>
      </dgm:prSet>
      <dgm:spPr/>
    </dgm:pt>
    <dgm:pt modelId="{CE587B2D-77AB-455D-BA06-63F474AFF935}" type="pres">
      <dgm:prSet presAssocID="{FEA5EE87-E8AE-4477-8E13-A9C33AA4451E}" presName="descendantText" presStyleLbl="alignAcc1" presStyleIdx="9" presStyleCnt="15">
        <dgm:presLayoutVars>
          <dgm:bulletEnabled val="1"/>
        </dgm:presLayoutVars>
      </dgm:prSet>
      <dgm:spPr/>
    </dgm:pt>
    <dgm:pt modelId="{A8DF5643-FA38-4118-9AA9-E5D73D467D9A}" type="pres">
      <dgm:prSet presAssocID="{072DCB6A-D087-4075-B289-630870E80A76}" presName="sp" presStyleCnt="0"/>
      <dgm:spPr/>
    </dgm:pt>
    <dgm:pt modelId="{8AA6212A-47C2-4496-A536-ACF290689053}" type="pres">
      <dgm:prSet presAssocID="{2AD0BD90-F754-458E-A132-EAE4E025FC2B}" presName="composite" presStyleCnt="0"/>
      <dgm:spPr/>
    </dgm:pt>
    <dgm:pt modelId="{E39065A5-0802-430D-971A-D351992CA8B0}" type="pres">
      <dgm:prSet presAssocID="{2AD0BD90-F754-458E-A132-EAE4E025FC2B}" presName="parentText" presStyleLbl="alignNode1" presStyleIdx="10" presStyleCnt="15">
        <dgm:presLayoutVars>
          <dgm:chMax val="1"/>
          <dgm:bulletEnabled val="1"/>
        </dgm:presLayoutVars>
      </dgm:prSet>
      <dgm:spPr/>
    </dgm:pt>
    <dgm:pt modelId="{6F76692C-B777-409A-B2A5-7999DEE04343}" type="pres">
      <dgm:prSet presAssocID="{2AD0BD90-F754-458E-A132-EAE4E025FC2B}" presName="descendantText" presStyleLbl="alignAcc1" presStyleIdx="10" presStyleCnt="15">
        <dgm:presLayoutVars>
          <dgm:bulletEnabled val="1"/>
        </dgm:presLayoutVars>
      </dgm:prSet>
      <dgm:spPr/>
    </dgm:pt>
    <dgm:pt modelId="{ACFA0FA9-1D13-46D8-A82F-4AC81AB60BB8}" type="pres">
      <dgm:prSet presAssocID="{DC4A3F17-7F8C-4AE0-A3BD-9B44D04F0297}" presName="sp" presStyleCnt="0"/>
      <dgm:spPr/>
    </dgm:pt>
    <dgm:pt modelId="{3F6FFA37-60EF-46D1-8476-99EE0FF700C5}" type="pres">
      <dgm:prSet presAssocID="{DF79C5C5-2994-4183-8B35-25DB37919357}" presName="composite" presStyleCnt="0"/>
      <dgm:spPr/>
    </dgm:pt>
    <dgm:pt modelId="{B6ABC5C3-3505-41CE-81F0-0D9578D663DB}" type="pres">
      <dgm:prSet presAssocID="{DF79C5C5-2994-4183-8B35-25DB37919357}" presName="parentText" presStyleLbl="alignNode1" presStyleIdx="11" presStyleCnt="15">
        <dgm:presLayoutVars>
          <dgm:chMax val="1"/>
          <dgm:bulletEnabled val="1"/>
        </dgm:presLayoutVars>
      </dgm:prSet>
      <dgm:spPr/>
    </dgm:pt>
    <dgm:pt modelId="{C7C26ED3-5A67-451A-AF51-9A62895471FF}" type="pres">
      <dgm:prSet presAssocID="{DF79C5C5-2994-4183-8B35-25DB37919357}" presName="descendantText" presStyleLbl="alignAcc1" presStyleIdx="11" presStyleCnt="15">
        <dgm:presLayoutVars>
          <dgm:bulletEnabled val="1"/>
        </dgm:presLayoutVars>
      </dgm:prSet>
      <dgm:spPr/>
    </dgm:pt>
    <dgm:pt modelId="{66CA2D1B-68A2-4E8D-8A21-A9EFE2ECAE68}" type="pres">
      <dgm:prSet presAssocID="{2A8F0864-F486-432F-8631-5E4B1B160636}" presName="sp" presStyleCnt="0"/>
      <dgm:spPr/>
    </dgm:pt>
    <dgm:pt modelId="{8B9D758B-5056-4A8A-934E-03D14FAB5AA0}" type="pres">
      <dgm:prSet presAssocID="{5DF2F58B-EEEA-42CC-877F-7A2F1B90CF51}" presName="composite" presStyleCnt="0"/>
      <dgm:spPr/>
    </dgm:pt>
    <dgm:pt modelId="{AF3919BC-C8EE-4532-AB14-789D79C0F9E2}" type="pres">
      <dgm:prSet presAssocID="{5DF2F58B-EEEA-42CC-877F-7A2F1B90CF51}" presName="parentText" presStyleLbl="alignNode1" presStyleIdx="12" presStyleCnt="15">
        <dgm:presLayoutVars>
          <dgm:chMax val="1"/>
          <dgm:bulletEnabled val="1"/>
        </dgm:presLayoutVars>
      </dgm:prSet>
      <dgm:spPr/>
    </dgm:pt>
    <dgm:pt modelId="{79F66F0D-D80B-4178-BEE0-A7BDD446F424}" type="pres">
      <dgm:prSet presAssocID="{5DF2F58B-EEEA-42CC-877F-7A2F1B90CF51}" presName="descendantText" presStyleLbl="alignAcc1" presStyleIdx="12" presStyleCnt="15">
        <dgm:presLayoutVars>
          <dgm:bulletEnabled val="1"/>
        </dgm:presLayoutVars>
      </dgm:prSet>
      <dgm:spPr/>
    </dgm:pt>
    <dgm:pt modelId="{3C55DE82-E0FD-4D8C-AB95-90517AE7192C}" type="pres">
      <dgm:prSet presAssocID="{8E657E39-E5F7-45C3-B85B-B8238E424483}" presName="sp" presStyleCnt="0"/>
      <dgm:spPr/>
    </dgm:pt>
    <dgm:pt modelId="{29A9518D-DE20-43CB-A0C5-91F9B69CD567}" type="pres">
      <dgm:prSet presAssocID="{AADA9680-0715-4FF7-BCC3-83F1B18A3C08}" presName="composite" presStyleCnt="0"/>
      <dgm:spPr/>
    </dgm:pt>
    <dgm:pt modelId="{08D7D3B0-3F88-4C7A-9F64-3F1B579424DE}" type="pres">
      <dgm:prSet presAssocID="{AADA9680-0715-4FF7-BCC3-83F1B18A3C08}" presName="parentText" presStyleLbl="alignNode1" presStyleIdx="13" presStyleCnt="15">
        <dgm:presLayoutVars>
          <dgm:chMax val="1"/>
          <dgm:bulletEnabled val="1"/>
        </dgm:presLayoutVars>
      </dgm:prSet>
      <dgm:spPr/>
    </dgm:pt>
    <dgm:pt modelId="{E8C75E13-2F15-4646-B7F2-2FE7CF70EA55}" type="pres">
      <dgm:prSet presAssocID="{AADA9680-0715-4FF7-BCC3-83F1B18A3C08}" presName="descendantText" presStyleLbl="alignAcc1" presStyleIdx="13" presStyleCnt="15">
        <dgm:presLayoutVars>
          <dgm:bulletEnabled val="1"/>
        </dgm:presLayoutVars>
      </dgm:prSet>
      <dgm:spPr/>
    </dgm:pt>
    <dgm:pt modelId="{AA6282E7-48BF-4476-8BA3-D2231DDD3A23}" type="pres">
      <dgm:prSet presAssocID="{CD4CE632-6A62-45F7-A163-327C6E06D1CE}" presName="sp" presStyleCnt="0"/>
      <dgm:spPr/>
    </dgm:pt>
    <dgm:pt modelId="{7A0F71BC-972F-412B-A05B-2F191EA91F48}" type="pres">
      <dgm:prSet presAssocID="{D3319A75-69E5-4BA9-980E-A1D257B571BA}" presName="composite" presStyleCnt="0"/>
      <dgm:spPr/>
    </dgm:pt>
    <dgm:pt modelId="{838A6D80-A72B-4A13-89C4-3B02DB1FA8E9}" type="pres">
      <dgm:prSet presAssocID="{D3319A75-69E5-4BA9-980E-A1D257B571BA}" presName="parentText" presStyleLbl="alignNode1" presStyleIdx="14" presStyleCnt="15">
        <dgm:presLayoutVars>
          <dgm:chMax val="1"/>
          <dgm:bulletEnabled val="1"/>
        </dgm:presLayoutVars>
      </dgm:prSet>
      <dgm:spPr/>
    </dgm:pt>
    <dgm:pt modelId="{57CE9A2B-44EE-499E-B5BA-F7E30C2A477A}" type="pres">
      <dgm:prSet presAssocID="{D3319A75-69E5-4BA9-980E-A1D257B571BA}" presName="descendantText" presStyleLbl="alignAcc1" presStyleIdx="14" presStyleCnt="15">
        <dgm:presLayoutVars>
          <dgm:bulletEnabled val="1"/>
        </dgm:presLayoutVars>
      </dgm:prSet>
      <dgm:spPr/>
    </dgm:pt>
  </dgm:ptLst>
  <dgm:cxnLst>
    <dgm:cxn modelId="{5B441703-F3A7-4E97-9F43-9685D72652AB}" type="presOf" srcId="{D3319A75-69E5-4BA9-980E-A1D257B571BA}" destId="{838A6D80-A72B-4A13-89C4-3B02DB1FA8E9}" srcOrd="0" destOrd="0" presId="urn:microsoft.com/office/officeart/2005/8/layout/chevron2"/>
    <dgm:cxn modelId="{260D3704-3A59-41F5-BBA9-A097F551EC2F}" srcId="{816800E4-865F-40FB-A362-5B2A04FC91E0}" destId="{2AD0BD90-F754-458E-A132-EAE4E025FC2B}" srcOrd="10" destOrd="0" parTransId="{8D7DCFBD-8018-4955-B1BC-06F927873E27}" sibTransId="{DC4A3F17-7F8C-4AE0-A3BD-9B44D04F0297}"/>
    <dgm:cxn modelId="{67444104-1A56-4CE0-A729-23DBE827778D}" srcId="{51E733C6-A2BE-4B8A-AE50-31359CB5007C}" destId="{649BDB79-0593-4440-9814-3F76205A6E3A}" srcOrd="0" destOrd="0" parTransId="{8FFFF543-AB24-44C0-BB1D-6037970B7441}" sibTransId="{32B4124B-4BBC-4D65-91BA-7FA5B3BC7E91}"/>
    <dgm:cxn modelId="{81DA2E0E-B477-4156-A16B-FD107EF9BA25}" type="presOf" srcId="{816800E4-865F-40FB-A362-5B2A04FC91E0}" destId="{DFFFF18C-43CA-4B8D-928E-E5D5E5CF2D5C}" srcOrd="0" destOrd="0" presId="urn:microsoft.com/office/officeart/2005/8/layout/chevron2"/>
    <dgm:cxn modelId="{159BF214-1826-4E1C-B4BD-E61B3DD99945}" type="presOf" srcId="{619EC1AC-F125-4971-A9CB-304E16E38BD2}" destId="{209021AD-643F-4C90-8653-AF9CDD62C968}" srcOrd="0" destOrd="0" presId="urn:microsoft.com/office/officeart/2005/8/layout/chevron2"/>
    <dgm:cxn modelId="{4F89B11D-A023-47A0-9DA1-9A233E9E3E85}" type="presOf" srcId="{72272205-7C48-4185-97D7-0DE7EBE922D1}" destId="{6F76692C-B777-409A-B2A5-7999DEE04343}" srcOrd="0" destOrd="0" presId="urn:microsoft.com/office/officeart/2005/8/layout/chevron2"/>
    <dgm:cxn modelId="{C5689829-EACC-4C39-A540-CC234789AF47}" srcId="{2AD0BD90-F754-458E-A132-EAE4E025FC2B}" destId="{72272205-7C48-4185-97D7-0DE7EBE922D1}" srcOrd="0" destOrd="0" parTransId="{ACE2AE6E-6B19-49A2-98AB-5A45DEBAE54C}" sibTransId="{3050412C-E43F-40D7-A63F-686B8446BE73}"/>
    <dgm:cxn modelId="{74A2312A-9FAA-40E4-BB2D-FA64F57255F5}" srcId="{816800E4-865F-40FB-A362-5B2A04FC91E0}" destId="{367A79D2-D673-42AE-9843-C12487664F87}" srcOrd="5" destOrd="0" parTransId="{B06E1AF1-A45E-47F3-AC0F-30C2D3248B17}" sibTransId="{84779A53-CBBA-428B-AD67-DC18B149E386}"/>
    <dgm:cxn modelId="{672BC82B-2C70-4650-B424-1C24A22ADA49}" srcId="{816800E4-865F-40FB-A362-5B2A04FC91E0}" destId="{51E733C6-A2BE-4B8A-AE50-31359CB5007C}" srcOrd="7" destOrd="0" parTransId="{D7D8022B-8016-4DBF-ABCE-1DB769B214E5}" sibTransId="{C23E59AB-0853-47FD-B80C-F909EAC7CC76}"/>
    <dgm:cxn modelId="{A1FBDB2F-B778-41EA-BC29-DA8297A9FB05}" type="presOf" srcId="{DF7DDCE7-E86A-43A3-BBB3-5B9718F46C62}" destId="{12ECC823-4890-4CBA-8736-D5E2A2AB32F5}" srcOrd="0" destOrd="0" presId="urn:microsoft.com/office/officeart/2005/8/layout/chevron2"/>
    <dgm:cxn modelId="{CFB93D34-92A3-4CDA-922D-516EBC1F8161}" srcId="{AADA9680-0715-4FF7-BCC3-83F1B18A3C08}" destId="{23619EA8-67CD-460E-B1DD-8E3180DEEFE0}" srcOrd="0" destOrd="0" parTransId="{2551B648-A3B5-417E-8363-B994093DAD73}" sibTransId="{9BEE241B-933F-454F-9E03-5135E68A989C}"/>
    <dgm:cxn modelId="{5A7E4A34-AEAE-4612-B44C-B4A65DDF6E02}" srcId="{816800E4-865F-40FB-A362-5B2A04FC91E0}" destId="{E996F8A3-F3C3-446D-9B9E-949E97316FE9}" srcOrd="4" destOrd="0" parTransId="{D57A4C39-7481-4AFD-97C9-6AE3DAE1B9E0}" sibTransId="{D15A86A0-3255-43D3-AB04-57101170A07C}"/>
    <dgm:cxn modelId="{8F8B4936-2EE9-42B9-BC9E-4ADA5AE4B06E}" srcId="{816800E4-865F-40FB-A362-5B2A04FC91E0}" destId="{623B44F3-A735-412F-9D2C-3BE6FFF8C5B4}" srcOrd="3" destOrd="0" parTransId="{EB80B26E-C501-4B59-84F4-89475F51CB5B}" sibTransId="{DFFEBA59-9ED6-4B30-B79D-D6413754E17C}"/>
    <dgm:cxn modelId="{2F68F938-49E0-46AF-8BF1-2151D48CC593}" type="presOf" srcId="{B963A88A-6D47-47DD-80E9-D386AA6484A2}" destId="{CE587B2D-77AB-455D-BA06-63F474AFF935}" srcOrd="0" destOrd="0" presId="urn:microsoft.com/office/officeart/2005/8/layout/chevron2"/>
    <dgm:cxn modelId="{DE971F3A-B049-4C6A-A172-B44846162E09}" srcId="{816800E4-865F-40FB-A362-5B2A04FC91E0}" destId="{FEA5EE87-E8AE-4477-8E13-A9C33AA4451E}" srcOrd="9" destOrd="0" parTransId="{59C33C04-C084-42CB-A9C6-21E6774A6832}" sibTransId="{072DCB6A-D087-4075-B289-630870E80A76}"/>
    <dgm:cxn modelId="{DC471440-8E18-4F5D-8E88-0B1446FA67F9}" srcId="{FE268552-E476-4803-84BF-0D7275A546F8}" destId="{0C7462C8-E093-4D73-955D-3947CAF55601}" srcOrd="0" destOrd="0" parTransId="{9721223A-EBEC-4FE6-BE60-0D5863C7230F}" sibTransId="{3CD84EB1-402A-436B-9EB5-283A2FC4C926}"/>
    <dgm:cxn modelId="{5F907A42-C7AA-4AD5-AE95-2886207954CA}" srcId="{E996F8A3-F3C3-446D-9B9E-949E97316FE9}" destId="{619EC1AC-F125-4971-A9CB-304E16E38BD2}" srcOrd="0" destOrd="0" parTransId="{E7FD131C-9511-4D1E-B14B-A47ABBA96B84}" sibTransId="{FBCAA81C-A09B-4790-899A-1273D9D4EC20}"/>
    <dgm:cxn modelId="{BC064E45-B77E-4538-84A5-B3985ACDB543}" type="presOf" srcId="{A0D9C40B-0040-43FD-98F4-6CC7FFF3144D}" destId="{BCBADD26-9AE5-4E63-B57F-FA41A31EEFC2}" srcOrd="0" destOrd="0" presId="urn:microsoft.com/office/officeart/2005/8/layout/chevron2"/>
    <dgm:cxn modelId="{B0489C45-B4BF-40BB-BEEF-1D5AA1215AFE}" type="presOf" srcId="{23619EA8-67CD-460E-B1DD-8E3180DEEFE0}" destId="{E8C75E13-2F15-4646-B7F2-2FE7CF70EA55}" srcOrd="0" destOrd="0" presId="urn:microsoft.com/office/officeart/2005/8/layout/chevron2"/>
    <dgm:cxn modelId="{376FB465-9A62-49F9-85DC-2822A5C98F09}" type="presOf" srcId="{5DF2F58B-EEEA-42CC-877F-7A2F1B90CF51}" destId="{AF3919BC-C8EE-4532-AB14-789D79C0F9E2}" srcOrd="0" destOrd="0" presId="urn:microsoft.com/office/officeart/2005/8/layout/chevron2"/>
    <dgm:cxn modelId="{5B25B946-B7B9-4E79-9D88-7BE764178145}" type="presOf" srcId="{C393996C-9E2F-4E4B-8A63-A59F20DCF3D9}" destId="{17B8288A-AC54-4694-A545-B83C95C86DBD}" srcOrd="0" destOrd="0" presId="urn:microsoft.com/office/officeart/2005/8/layout/chevron2"/>
    <dgm:cxn modelId="{B6ADC649-72E9-4B97-B078-9E053AA3B4C1}" type="presOf" srcId="{AADA9680-0715-4FF7-BCC3-83F1B18A3C08}" destId="{08D7D3B0-3F88-4C7A-9F64-3F1B579424DE}" srcOrd="0" destOrd="0" presId="urn:microsoft.com/office/officeart/2005/8/layout/chevron2"/>
    <dgm:cxn modelId="{6AF8036B-28EA-4E39-B984-D4FBD168EAF7}" srcId="{43EEA77B-D9A0-4B40-A665-61CA3CF9F89F}" destId="{8E53BBE9-0661-4953-92DF-90198BEC2C86}" srcOrd="0" destOrd="0" parTransId="{5D3DADA8-6A80-4B8E-B036-30DEAE1D8B1F}" sibTransId="{69A84A87-8063-4CDD-99D2-3A6DCEF1E8B6}"/>
    <dgm:cxn modelId="{C1032C4D-34FE-4538-AFE7-DAEE460663BB}" type="presOf" srcId="{881AD7CC-4182-4962-B1C6-A89791D75BF8}" destId="{C7C26ED3-5A67-451A-AF51-9A62895471FF}" srcOrd="0" destOrd="0" presId="urn:microsoft.com/office/officeart/2005/8/layout/chevron2"/>
    <dgm:cxn modelId="{1CB0A052-F7A8-41E1-9C9A-8BC1F09B3669}" type="presOf" srcId="{2AD0BD90-F754-458E-A132-EAE4E025FC2B}" destId="{E39065A5-0802-430D-971A-D351992CA8B0}" srcOrd="0" destOrd="0" presId="urn:microsoft.com/office/officeart/2005/8/layout/chevron2"/>
    <dgm:cxn modelId="{254E7773-6254-459D-96EB-223CDC6AC4BB}" type="presOf" srcId="{6F5396B8-38DA-4F84-8FC7-05AA95A06B7B}" destId="{79F66F0D-D80B-4178-BEE0-A7BDD446F424}" srcOrd="0" destOrd="0" presId="urn:microsoft.com/office/officeart/2005/8/layout/chevron2"/>
    <dgm:cxn modelId="{DE1E4D75-5D9E-4747-856D-3E88C177EDEB}" srcId="{FE505769-CFC2-4B2C-9A8B-0D4ED7C2D307}" destId="{D97E3A11-3C18-4D7E-8D2F-42CBA2F333D1}" srcOrd="0" destOrd="0" parTransId="{C2E353A5-C16A-45E0-B6F3-8C2DE458F092}" sibTransId="{7109DB2A-DFFE-4234-B58B-80571C0485C3}"/>
    <dgm:cxn modelId="{AAE0E575-14E7-4487-ADE6-1F857DA50B86}" type="presOf" srcId="{8E53BBE9-0661-4953-92DF-90198BEC2C86}" destId="{55E9BEFD-1A57-4A23-8003-1551D0561EAF}" srcOrd="0" destOrd="0" presId="urn:microsoft.com/office/officeart/2005/8/layout/chevron2"/>
    <dgm:cxn modelId="{D0514876-88E2-4FFA-8DB4-150D223A4AAF}" srcId="{816800E4-865F-40FB-A362-5B2A04FC91E0}" destId="{FE505769-CFC2-4B2C-9A8B-0D4ED7C2D307}" srcOrd="1" destOrd="0" parTransId="{BBA08204-BB6C-42BA-89DA-34F538B58905}" sibTransId="{EB99D1D8-E0BC-4F09-9932-6BF0CDA084A7}"/>
    <dgm:cxn modelId="{E3035256-9861-488B-B666-7DE3EC0E5826}" srcId="{816800E4-865F-40FB-A362-5B2A04FC91E0}" destId="{5DF2F58B-EEEA-42CC-877F-7A2F1B90CF51}" srcOrd="12" destOrd="0" parTransId="{DD889F80-B094-4E0A-9709-5821C66E8679}" sibTransId="{8E657E39-E5F7-45C3-B85B-B8238E424483}"/>
    <dgm:cxn modelId="{7270A057-F8D6-4C42-9870-726DC654231B}" type="presOf" srcId="{623B44F3-A735-412F-9D2C-3BE6FFF8C5B4}" destId="{DCABF374-BFFC-4A4D-BCF6-CE5BA4488010}" srcOrd="0" destOrd="0" presId="urn:microsoft.com/office/officeart/2005/8/layout/chevron2"/>
    <dgm:cxn modelId="{B85FD97E-4C1A-4CF2-B08D-BD4C40BE51C2}" type="presOf" srcId="{D97E3A11-3C18-4D7E-8D2F-42CBA2F333D1}" destId="{1BE61024-0130-4FC5-8AF8-8169A20F1C14}" srcOrd="0" destOrd="0" presId="urn:microsoft.com/office/officeart/2005/8/layout/chevron2"/>
    <dgm:cxn modelId="{244DE880-2AD8-487B-A2B1-98DD0BB5A5E8}" srcId="{623B44F3-A735-412F-9D2C-3BE6FFF8C5B4}" destId="{A0D9C40B-0040-43FD-98F4-6CC7FFF3144D}" srcOrd="0" destOrd="0" parTransId="{63F0C0D7-AF7D-4A82-85EB-A4A3B110DE3A}" sibTransId="{B8AF29EA-1F35-4DA3-B948-F66B06E2EE74}"/>
    <dgm:cxn modelId="{FE0EA988-689D-4971-A581-CA4BB5E5D1FF}" srcId="{816800E4-865F-40FB-A362-5B2A04FC91E0}" destId="{D3319A75-69E5-4BA9-980E-A1D257B571BA}" srcOrd="14" destOrd="0" parTransId="{94390E66-E630-44BD-93BF-7EDECFDB60EF}" sibTransId="{133E1074-75A0-426E-838C-3F9792213C82}"/>
    <dgm:cxn modelId="{00796195-065F-4499-9328-534926C9583E}" srcId="{4A08745A-C6E5-4060-8EF7-0D149A15CBF5}" destId="{41163C5E-95F1-40E6-950B-0A0C9F8FF7CF}" srcOrd="0" destOrd="0" parTransId="{04187AA9-D9ED-4E7C-96BB-AAF6A668A08F}" sibTransId="{0471E01B-A8B5-4A14-8EDA-AAFE0F6DF6CB}"/>
    <dgm:cxn modelId="{CD583797-E559-4BD2-9933-BFDC956C6C54}" type="presOf" srcId="{43EEA77B-D9A0-4B40-A665-61CA3CF9F89F}" destId="{7EF21C89-C2E7-4FCA-A7E9-08CD57C8C976}" srcOrd="0" destOrd="0" presId="urn:microsoft.com/office/officeart/2005/8/layout/chevron2"/>
    <dgm:cxn modelId="{FCE18199-41E9-4A74-A62F-4693E9C7DDEA}" type="presOf" srcId="{FE268552-E476-4803-84BF-0D7275A546F8}" destId="{0B3469F1-80B1-4E59-A5C8-EF6AAEB778B8}" srcOrd="0" destOrd="0" presId="urn:microsoft.com/office/officeart/2005/8/layout/chevron2"/>
    <dgm:cxn modelId="{5D470D9B-60E6-4D4E-8C92-572F4C20C968}" type="presOf" srcId="{649BDB79-0593-4440-9814-3F76205A6E3A}" destId="{53BDCD2E-C65F-48BB-89B3-2E1E0531249C}" srcOrd="0" destOrd="0" presId="urn:microsoft.com/office/officeart/2005/8/layout/chevron2"/>
    <dgm:cxn modelId="{4BA23FA8-D4F9-489A-B339-8FD888D7500C}" srcId="{816800E4-865F-40FB-A362-5B2A04FC91E0}" destId="{FE268552-E476-4803-84BF-0D7275A546F8}" srcOrd="8" destOrd="0" parTransId="{7D916B18-7CA8-42A3-8990-06A2832EE53F}" sibTransId="{08ED8394-FF9C-4660-9282-8DCB0F03F934}"/>
    <dgm:cxn modelId="{1E458CAA-9A31-4F3C-8246-2F7F0444DB48}" type="presOf" srcId="{D37612B9-8EF1-4393-964E-65B214A1A6AB}" destId="{57CE9A2B-44EE-499E-B5BA-F7E30C2A477A}" srcOrd="0" destOrd="0" presId="urn:microsoft.com/office/officeart/2005/8/layout/chevron2"/>
    <dgm:cxn modelId="{CAD3F3B0-C2ED-4E2F-897B-C6A235B37CF3}" type="presOf" srcId="{E996F8A3-F3C3-446D-9B9E-949E97316FE9}" destId="{5AC213FF-C36A-4E0A-B2CB-4FE62BD85333}" srcOrd="0" destOrd="0" presId="urn:microsoft.com/office/officeart/2005/8/layout/chevron2"/>
    <dgm:cxn modelId="{A0B2ACC0-3F3C-4815-99E8-25B1FFCDB891}" srcId="{DF79C5C5-2994-4183-8B35-25DB37919357}" destId="{881AD7CC-4182-4962-B1C6-A89791D75BF8}" srcOrd="0" destOrd="0" parTransId="{089462D0-D751-4C14-A811-37599207AD59}" sibTransId="{CFD4BE30-2CC6-4DE3-9E7B-F1C1F810D2A5}"/>
    <dgm:cxn modelId="{9C867CC6-5502-4CD4-A35F-CBCC9CA9912C}" type="presOf" srcId="{FEA5EE87-E8AE-4477-8E13-A9C33AA4451E}" destId="{82DE32B4-7C27-47DC-A835-C24DA9EC8C31}" srcOrd="0" destOrd="0" presId="urn:microsoft.com/office/officeart/2005/8/layout/chevron2"/>
    <dgm:cxn modelId="{2E19D7C9-6135-4ECC-A8B4-36EA5746A263}" type="presOf" srcId="{41163C5E-95F1-40E6-950B-0A0C9F8FF7CF}" destId="{7CEC3093-8A95-4C0A-8937-080142F425EC}" srcOrd="0" destOrd="0" presId="urn:microsoft.com/office/officeart/2005/8/layout/chevron2"/>
    <dgm:cxn modelId="{2C2585CC-89D0-41E1-9589-621DFFCA320A}" type="presOf" srcId="{39469B79-6A02-476C-A800-87A2AF730395}" destId="{C98E1FB4-6572-49BC-B28C-12A63D9BC52D}" srcOrd="0" destOrd="0" presId="urn:microsoft.com/office/officeart/2005/8/layout/chevron2"/>
    <dgm:cxn modelId="{3D66EFCF-2EC7-448F-AA8F-A00931DBA055}" type="presOf" srcId="{367A79D2-D673-42AE-9843-C12487664F87}" destId="{2D7B87C9-AF2A-4F40-ABD2-738C8B534B57}" srcOrd="0" destOrd="0" presId="urn:microsoft.com/office/officeart/2005/8/layout/chevron2"/>
    <dgm:cxn modelId="{F42605D3-B2F1-4ECE-BB09-17D0B8A6357B}" type="presOf" srcId="{4A08745A-C6E5-4060-8EF7-0D149A15CBF5}" destId="{913AF45E-0679-43F5-807E-817A8BC2BEAF}" srcOrd="0" destOrd="0" presId="urn:microsoft.com/office/officeart/2005/8/layout/chevron2"/>
    <dgm:cxn modelId="{2D6E9BD6-F73E-4716-B0BE-5F58F3B0F014}" srcId="{816800E4-865F-40FB-A362-5B2A04FC91E0}" destId="{C393996C-9E2F-4E4B-8A63-A59F20DCF3D9}" srcOrd="2" destOrd="0" parTransId="{7C62CC66-3C2C-4066-924C-B53A9383E953}" sibTransId="{19D2EC79-ACBE-4BC4-9BE8-EAAD3AE07CD9}"/>
    <dgm:cxn modelId="{068B66DF-E3EE-4647-BE9F-CC9E87274D02}" srcId="{816800E4-865F-40FB-A362-5B2A04FC91E0}" destId="{DF79C5C5-2994-4183-8B35-25DB37919357}" srcOrd="11" destOrd="0" parTransId="{4C74F89A-CBE4-4037-9AF5-CEA01B5FBE62}" sibTransId="{2A8F0864-F486-432F-8631-5E4B1B160636}"/>
    <dgm:cxn modelId="{D5A430E0-35FB-4AE7-905F-F1DA9A4E8D68}" type="presOf" srcId="{51E733C6-A2BE-4B8A-AE50-31359CB5007C}" destId="{2BE0E46A-18CB-485F-897A-6255639D290B}" srcOrd="0" destOrd="0" presId="urn:microsoft.com/office/officeart/2005/8/layout/chevron2"/>
    <dgm:cxn modelId="{EAAE1CE5-5DE1-42BD-80D9-7A845A4C07DD}" type="presOf" srcId="{FE505769-CFC2-4B2C-9A8B-0D4ED7C2D307}" destId="{2C1AF78F-8673-4785-AA94-CB774971E29F}" srcOrd="0" destOrd="0" presId="urn:microsoft.com/office/officeart/2005/8/layout/chevron2"/>
    <dgm:cxn modelId="{C9A84BE7-487C-4B0E-AEB8-1036E08071A9}" srcId="{816800E4-865F-40FB-A362-5B2A04FC91E0}" destId="{4A08745A-C6E5-4060-8EF7-0D149A15CBF5}" srcOrd="0" destOrd="0" parTransId="{EEE472A3-631F-4A9F-BB7F-81A453406E77}" sibTransId="{0120BCE4-9B27-4322-9591-9AC2BE93230D}"/>
    <dgm:cxn modelId="{07CDF3E8-FFC1-43D4-91F6-DF276F1AB249}" srcId="{D3319A75-69E5-4BA9-980E-A1D257B571BA}" destId="{D37612B9-8EF1-4393-964E-65B214A1A6AB}" srcOrd="0" destOrd="0" parTransId="{BB72CF56-3CBA-4F29-8D12-13C94FED6744}" sibTransId="{4ACAACBE-89A0-45F9-9EB6-9F69DD17B191}"/>
    <dgm:cxn modelId="{DDECD2EC-548D-4B40-B666-12603F797682}" type="presOf" srcId="{0C7462C8-E093-4D73-955D-3947CAF55601}" destId="{226C0111-F99C-4A8F-99A1-184FB71894C9}" srcOrd="0" destOrd="0" presId="urn:microsoft.com/office/officeart/2005/8/layout/chevron2"/>
    <dgm:cxn modelId="{6060BDEF-7C09-4AC3-B563-2E9872C37232}" srcId="{816800E4-865F-40FB-A362-5B2A04FC91E0}" destId="{AADA9680-0715-4FF7-BCC3-83F1B18A3C08}" srcOrd="13" destOrd="0" parTransId="{C0D975C7-58D9-424C-82C5-527A9CC45D16}" sibTransId="{CD4CE632-6A62-45F7-A163-327C6E06D1CE}"/>
    <dgm:cxn modelId="{4B573AF7-37ED-41CB-B2D3-81A166C2DF52}" srcId="{FEA5EE87-E8AE-4477-8E13-A9C33AA4451E}" destId="{B963A88A-6D47-47DD-80E9-D386AA6484A2}" srcOrd="0" destOrd="0" parTransId="{0F50373A-1E25-4F3B-AAED-940DD74A9D80}" sibTransId="{8057E486-EDC4-4E31-A351-23C85D631A8A}"/>
    <dgm:cxn modelId="{E63963FA-54A1-4B7C-BDC2-0BEA850DF3A4}" srcId="{816800E4-865F-40FB-A362-5B2A04FC91E0}" destId="{43EEA77B-D9A0-4B40-A665-61CA3CF9F89F}" srcOrd="6" destOrd="0" parTransId="{FD105671-1181-4B32-A4A2-D14B3FB42B2E}" sibTransId="{3EEECD2C-D7FD-4C1C-B4E6-1A11C5735466}"/>
    <dgm:cxn modelId="{C4E2B4FA-1666-4FAB-A96A-B2D0B644064E}" srcId="{C393996C-9E2F-4E4B-8A63-A59F20DCF3D9}" destId="{DF7DDCE7-E86A-43A3-BBB3-5B9718F46C62}" srcOrd="0" destOrd="0" parTransId="{FAD388C4-AB67-4B77-8632-3E8C950EB81A}" sibTransId="{681B51C3-A0DE-48AC-B56F-4C2C16EE9D52}"/>
    <dgm:cxn modelId="{0B58D6FD-2A15-4F24-AB76-E5CFE7B42350}" srcId="{5DF2F58B-EEEA-42CC-877F-7A2F1B90CF51}" destId="{6F5396B8-38DA-4F84-8FC7-05AA95A06B7B}" srcOrd="0" destOrd="0" parTransId="{F2A80488-DC38-4BB0-880E-DF8B417DED35}" sibTransId="{EB466400-29A8-4837-95E2-86D2F4033F76}"/>
    <dgm:cxn modelId="{A85BFCFD-3651-46F7-87EB-87CC284D3FA1}" type="presOf" srcId="{DF79C5C5-2994-4183-8B35-25DB37919357}" destId="{B6ABC5C3-3505-41CE-81F0-0D9578D663DB}" srcOrd="0" destOrd="0" presId="urn:microsoft.com/office/officeart/2005/8/layout/chevron2"/>
    <dgm:cxn modelId="{F9235EFE-E116-4DE2-802E-994B3CC4BAAE}" srcId="{367A79D2-D673-42AE-9843-C12487664F87}" destId="{39469B79-6A02-476C-A800-87A2AF730395}" srcOrd="0" destOrd="0" parTransId="{7963F3C0-D210-41A1-94C4-C2D839FA75EF}" sibTransId="{58F0272C-9ABE-48FD-8095-9AEB81C6F822}"/>
    <dgm:cxn modelId="{E4ED8F08-18BC-4B82-BAC3-5452E9320828}" type="presParOf" srcId="{DFFFF18C-43CA-4B8D-928E-E5D5E5CF2D5C}" destId="{FF38E457-B765-4D77-AC79-07A0276E1DC9}" srcOrd="0" destOrd="0" presId="urn:microsoft.com/office/officeart/2005/8/layout/chevron2"/>
    <dgm:cxn modelId="{6F88C63B-129B-4BAF-83A9-6CE3BDBC5FC7}" type="presParOf" srcId="{FF38E457-B765-4D77-AC79-07A0276E1DC9}" destId="{913AF45E-0679-43F5-807E-817A8BC2BEAF}" srcOrd="0" destOrd="0" presId="urn:microsoft.com/office/officeart/2005/8/layout/chevron2"/>
    <dgm:cxn modelId="{CC8B64BE-0DC7-4323-9027-DCED6C9D4E4F}" type="presParOf" srcId="{FF38E457-B765-4D77-AC79-07A0276E1DC9}" destId="{7CEC3093-8A95-4C0A-8937-080142F425EC}" srcOrd="1" destOrd="0" presId="urn:microsoft.com/office/officeart/2005/8/layout/chevron2"/>
    <dgm:cxn modelId="{38676AA7-8F16-4C15-8ABD-6426B8CEFBC4}" type="presParOf" srcId="{DFFFF18C-43CA-4B8D-928E-E5D5E5CF2D5C}" destId="{0C59F5DF-7053-4282-9D95-DB2F392FB21A}" srcOrd="1" destOrd="0" presId="urn:microsoft.com/office/officeart/2005/8/layout/chevron2"/>
    <dgm:cxn modelId="{97B7CFC8-8BD6-4A9F-B86C-BFEAB746BBA9}" type="presParOf" srcId="{DFFFF18C-43CA-4B8D-928E-E5D5E5CF2D5C}" destId="{D99C4D0B-F6C3-4DF3-A1AE-55362B1BE0C4}" srcOrd="2" destOrd="0" presId="urn:microsoft.com/office/officeart/2005/8/layout/chevron2"/>
    <dgm:cxn modelId="{0DCFC7FB-5FF8-4D3D-916E-26397C70C5AC}" type="presParOf" srcId="{D99C4D0B-F6C3-4DF3-A1AE-55362B1BE0C4}" destId="{2C1AF78F-8673-4785-AA94-CB774971E29F}" srcOrd="0" destOrd="0" presId="urn:microsoft.com/office/officeart/2005/8/layout/chevron2"/>
    <dgm:cxn modelId="{6F348CA2-DAD2-4B84-8AAB-FF1B7189FB90}" type="presParOf" srcId="{D99C4D0B-F6C3-4DF3-A1AE-55362B1BE0C4}" destId="{1BE61024-0130-4FC5-8AF8-8169A20F1C14}" srcOrd="1" destOrd="0" presId="urn:microsoft.com/office/officeart/2005/8/layout/chevron2"/>
    <dgm:cxn modelId="{584EDA1F-CD09-4B24-B3D9-E89A0688BA78}" type="presParOf" srcId="{DFFFF18C-43CA-4B8D-928E-E5D5E5CF2D5C}" destId="{1B2F73F8-274C-44C6-85F4-FEF004091A71}" srcOrd="3" destOrd="0" presId="urn:microsoft.com/office/officeart/2005/8/layout/chevron2"/>
    <dgm:cxn modelId="{6D603CB6-3834-4FE4-973B-2341D29C9178}" type="presParOf" srcId="{DFFFF18C-43CA-4B8D-928E-E5D5E5CF2D5C}" destId="{4FDD1E2B-82EE-476D-9BF9-180332E9A7CF}" srcOrd="4" destOrd="0" presId="urn:microsoft.com/office/officeart/2005/8/layout/chevron2"/>
    <dgm:cxn modelId="{25DC695B-D2EC-4782-8784-2B5823E3FB6B}" type="presParOf" srcId="{4FDD1E2B-82EE-476D-9BF9-180332E9A7CF}" destId="{17B8288A-AC54-4694-A545-B83C95C86DBD}" srcOrd="0" destOrd="0" presId="urn:microsoft.com/office/officeart/2005/8/layout/chevron2"/>
    <dgm:cxn modelId="{70F48429-8C43-4B2E-BA34-90FA759871E6}" type="presParOf" srcId="{4FDD1E2B-82EE-476D-9BF9-180332E9A7CF}" destId="{12ECC823-4890-4CBA-8736-D5E2A2AB32F5}" srcOrd="1" destOrd="0" presId="urn:microsoft.com/office/officeart/2005/8/layout/chevron2"/>
    <dgm:cxn modelId="{545994C1-4482-4D45-93AE-3134D8C88684}" type="presParOf" srcId="{DFFFF18C-43CA-4B8D-928E-E5D5E5CF2D5C}" destId="{3623A045-2E2E-40D8-94AE-641DBC1BF6D8}" srcOrd="5" destOrd="0" presId="urn:microsoft.com/office/officeart/2005/8/layout/chevron2"/>
    <dgm:cxn modelId="{C8302B8C-6BD8-433A-968E-F9D8DD189E05}" type="presParOf" srcId="{DFFFF18C-43CA-4B8D-928E-E5D5E5CF2D5C}" destId="{BC8C1163-908F-4540-9CDA-2B0014B58041}" srcOrd="6" destOrd="0" presId="urn:microsoft.com/office/officeart/2005/8/layout/chevron2"/>
    <dgm:cxn modelId="{3EC8DFA3-6F2F-432D-BD37-E92A70ACA506}" type="presParOf" srcId="{BC8C1163-908F-4540-9CDA-2B0014B58041}" destId="{DCABF374-BFFC-4A4D-BCF6-CE5BA4488010}" srcOrd="0" destOrd="0" presId="urn:microsoft.com/office/officeart/2005/8/layout/chevron2"/>
    <dgm:cxn modelId="{EFB44F7E-7BD8-4637-9F79-A62863F276BE}" type="presParOf" srcId="{BC8C1163-908F-4540-9CDA-2B0014B58041}" destId="{BCBADD26-9AE5-4E63-B57F-FA41A31EEFC2}" srcOrd="1" destOrd="0" presId="urn:microsoft.com/office/officeart/2005/8/layout/chevron2"/>
    <dgm:cxn modelId="{BE7AB993-A33F-4155-A702-56B8BC2E37D7}" type="presParOf" srcId="{DFFFF18C-43CA-4B8D-928E-E5D5E5CF2D5C}" destId="{95F0D2B0-D0B5-4F06-87D3-7FE996162291}" srcOrd="7" destOrd="0" presId="urn:microsoft.com/office/officeart/2005/8/layout/chevron2"/>
    <dgm:cxn modelId="{2D6D227F-15D3-4289-A482-67B87F42BA15}" type="presParOf" srcId="{DFFFF18C-43CA-4B8D-928E-E5D5E5CF2D5C}" destId="{26A3FB03-FCCA-442E-88E3-6D126F50FB07}" srcOrd="8" destOrd="0" presId="urn:microsoft.com/office/officeart/2005/8/layout/chevron2"/>
    <dgm:cxn modelId="{EB285B8C-DF31-44D8-AAF7-16216A01F267}" type="presParOf" srcId="{26A3FB03-FCCA-442E-88E3-6D126F50FB07}" destId="{5AC213FF-C36A-4E0A-B2CB-4FE62BD85333}" srcOrd="0" destOrd="0" presId="urn:microsoft.com/office/officeart/2005/8/layout/chevron2"/>
    <dgm:cxn modelId="{4607D02A-CB74-43F0-A5CC-C4C9DB44F14C}" type="presParOf" srcId="{26A3FB03-FCCA-442E-88E3-6D126F50FB07}" destId="{209021AD-643F-4C90-8653-AF9CDD62C968}" srcOrd="1" destOrd="0" presId="urn:microsoft.com/office/officeart/2005/8/layout/chevron2"/>
    <dgm:cxn modelId="{377371C6-1A20-409A-97FB-DC11233B4F70}" type="presParOf" srcId="{DFFFF18C-43CA-4B8D-928E-E5D5E5CF2D5C}" destId="{E902E7FB-7632-465B-A2CA-A1177CC1662B}" srcOrd="9" destOrd="0" presId="urn:microsoft.com/office/officeart/2005/8/layout/chevron2"/>
    <dgm:cxn modelId="{6D905DCE-00BD-4F17-BE9E-570B18BF9099}" type="presParOf" srcId="{DFFFF18C-43CA-4B8D-928E-E5D5E5CF2D5C}" destId="{3D1285BF-F94F-4CC9-A041-E3BDC65F8CAF}" srcOrd="10" destOrd="0" presId="urn:microsoft.com/office/officeart/2005/8/layout/chevron2"/>
    <dgm:cxn modelId="{8CFB2D67-659A-4DBA-8D16-43080DC0D019}" type="presParOf" srcId="{3D1285BF-F94F-4CC9-A041-E3BDC65F8CAF}" destId="{2D7B87C9-AF2A-4F40-ABD2-738C8B534B57}" srcOrd="0" destOrd="0" presId="urn:microsoft.com/office/officeart/2005/8/layout/chevron2"/>
    <dgm:cxn modelId="{E9917038-E42A-4181-9427-7C2120DDC7F0}" type="presParOf" srcId="{3D1285BF-F94F-4CC9-A041-E3BDC65F8CAF}" destId="{C98E1FB4-6572-49BC-B28C-12A63D9BC52D}" srcOrd="1" destOrd="0" presId="urn:microsoft.com/office/officeart/2005/8/layout/chevron2"/>
    <dgm:cxn modelId="{78CD8F57-33C1-4AC2-94D3-AB965AD84DDD}" type="presParOf" srcId="{DFFFF18C-43CA-4B8D-928E-E5D5E5CF2D5C}" destId="{B7689C9E-BFDF-4BCC-888B-EA3BB22C8095}" srcOrd="11" destOrd="0" presId="urn:microsoft.com/office/officeart/2005/8/layout/chevron2"/>
    <dgm:cxn modelId="{6A7157FB-BDF0-4DAC-9C34-9F698FD6B531}" type="presParOf" srcId="{DFFFF18C-43CA-4B8D-928E-E5D5E5CF2D5C}" destId="{96D1455D-BE1A-4CBB-A500-2EE74EC620B7}" srcOrd="12" destOrd="0" presId="urn:microsoft.com/office/officeart/2005/8/layout/chevron2"/>
    <dgm:cxn modelId="{57260C80-8EBF-4CCF-8689-74B080F15776}" type="presParOf" srcId="{96D1455D-BE1A-4CBB-A500-2EE74EC620B7}" destId="{7EF21C89-C2E7-4FCA-A7E9-08CD57C8C976}" srcOrd="0" destOrd="0" presId="urn:microsoft.com/office/officeart/2005/8/layout/chevron2"/>
    <dgm:cxn modelId="{0FBB7680-CEA2-4C91-8B82-B4B8EFCB5B32}" type="presParOf" srcId="{96D1455D-BE1A-4CBB-A500-2EE74EC620B7}" destId="{55E9BEFD-1A57-4A23-8003-1551D0561EAF}" srcOrd="1" destOrd="0" presId="urn:microsoft.com/office/officeart/2005/8/layout/chevron2"/>
    <dgm:cxn modelId="{01982BA7-43DC-451B-BD19-ADE8A1354638}" type="presParOf" srcId="{DFFFF18C-43CA-4B8D-928E-E5D5E5CF2D5C}" destId="{5DD545C9-1287-4BD0-B73E-BB53703BA72D}" srcOrd="13" destOrd="0" presId="urn:microsoft.com/office/officeart/2005/8/layout/chevron2"/>
    <dgm:cxn modelId="{3EB98894-CCDE-4934-9707-AD5C680ED60A}" type="presParOf" srcId="{DFFFF18C-43CA-4B8D-928E-E5D5E5CF2D5C}" destId="{A6948024-8EC5-4304-9BF0-B03BD9B221B9}" srcOrd="14" destOrd="0" presId="urn:microsoft.com/office/officeart/2005/8/layout/chevron2"/>
    <dgm:cxn modelId="{8B649A83-15B4-4336-8677-5D148AB9B3FD}" type="presParOf" srcId="{A6948024-8EC5-4304-9BF0-B03BD9B221B9}" destId="{2BE0E46A-18CB-485F-897A-6255639D290B}" srcOrd="0" destOrd="0" presId="urn:microsoft.com/office/officeart/2005/8/layout/chevron2"/>
    <dgm:cxn modelId="{28147219-DE4D-4A61-B30E-04A3CCE6D251}" type="presParOf" srcId="{A6948024-8EC5-4304-9BF0-B03BD9B221B9}" destId="{53BDCD2E-C65F-48BB-89B3-2E1E0531249C}" srcOrd="1" destOrd="0" presId="urn:microsoft.com/office/officeart/2005/8/layout/chevron2"/>
    <dgm:cxn modelId="{86449EAA-2270-4BB1-B28E-42888750F7C1}" type="presParOf" srcId="{DFFFF18C-43CA-4B8D-928E-E5D5E5CF2D5C}" destId="{2B3B0A0A-C619-486E-82F9-5126908CDB3D}" srcOrd="15" destOrd="0" presId="urn:microsoft.com/office/officeart/2005/8/layout/chevron2"/>
    <dgm:cxn modelId="{3B463EE9-6EE8-46AA-BDEB-E9CD878F1D1A}" type="presParOf" srcId="{DFFFF18C-43CA-4B8D-928E-E5D5E5CF2D5C}" destId="{E135D241-F50D-4B18-9749-E5FE7E4C84C2}" srcOrd="16" destOrd="0" presId="urn:microsoft.com/office/officeart/2005/8/layout/chevron2"/>
    <dgm:cxn modelId="{9172F490-A190-4E77-898D-0F3610A7BD5A}" type="presParOf" srcId="{E135D241-F50D-4B18-9749-E5FE7E4C84C2}" destId="{0B3469F1-80B1-4E59-A5C8-EF6AAEB778B8}" srcOrd="0" destOrd="0" presId="urn:microsoft.com/office/officeart/2005/8/layout/chevron2"/>
    <dgm:cxn modelId="{2E65E9D5-0FB2-43F9-BB5A-95CC1F55E9B2}" type="presParOf" srcId="{E135D241-F50D-4B18-9749-E5FE7E4C84C2}" destId="{226C0111-F99C-4A8F-99A1-184FB71894C9}" srcOrd="1" destOrd="0" presId="urn:microsoft.com/office/officeart/2005/8/layout/chevron2"/>
    <dgm:cxn modelId="{144512F4-736D-4992-AA45-54E8CC10258D}" type="presParOf" srcId="{DFFFF18C-43CA-4B8D-928E-E5D5E5CF2D5C}" destId="{4071ACC2-E3C4-4745-8393-BF0A0A7C0EBE}" srcOrd="17" destOrd="0" presId="urn:microsoft.com/office/officeart/2005/8/layout/chevron2"/>
    <dgm:cxn modelId="{CE4F155E-FC58-4871-B861-2C512B2B92D9}" type="presParOf" srcId="{DFFFF18C-43CA-4B8D-928E-E5D5E5CF2D5C}" destId="{AAA509CA-5E90-4E2B-A5A4-A72C12BC231B}" srcOrd="18" destOrd="0" presId="urn:microsoft.com/office/officeart/2005/8/layout/chevron2"/>
    <dgm:cxn modelId="{806E2B74-D83A-40D4-89FB-8739C278CFCB}" type="presParOf" srcId="{AAA509CA-5E90-4E2B-A5A4-A72C12BC231B}" destId="{82DE32B4-7C27-47DC-A835-C24DA9EC8C31}" srcOrd="0" destOrd="0" presId="urn:microsoft.com/office/officeart/2005/8/layout/chevron2"/>
    <dgm:cxn modelId="{9A657A7A-DA99-42C9-A1F1-1C28F85327AC}" type="presParOf" srcId="{AAA509CA-5E90-4E2B-A5A4-A72C12BC231B}" destId="{CE587B2D-77AB-455D-BA06-63F474AFF935}" srcOrd="1" destOrd="0" presId="urn:microsoft.com/office/officeart/2005/8/layout/chevron2"/>
    <dgm:cxn modelId="{3AA0BF19-EB4D-45BD-83CC-4D290C156725}" type="presParOf" srcId="{DFFFF18C-43CA-4B8D-928E-E5D5E5CF2D5C}" destId="{A8DF5643-FA38-4118-9AA9-E5D73D467D9A}" srcOrd="19" destOrd="0" presId="urn:microsoft.com/office/officeart/2005/8/layout/chevron2"/>
    <dgm:cxn modelId="{A5359C6B-F031-4013-8ECE-CA58FB39E84D}" type="presParOf" srcId="{DFFFF18C-43CA-4B8D-928E-E5D5E5CF2D5C}" destId="{8AA6212A-47C2-4496-A536-ACF290689053}" srcOrd="20" destOrd="0" presId="urn:microsoft.com/office/officeart/2005/8/layout/chevron2"/>
    <dgm:cxn modelId="{73F12FB7-D08E-467F-AFF8-B6974CCB1B73}" type="presParOf" srcId="{8AA6212A-47C2-4496-A536-ACF290689053}" destId="{E39065A5-0802-430D-971A-D351992CA8B0}" srcOrd="0" destOrd="0" presId="urn:microsoft.com/office/officeart/2005/8/layout/chevron2"/>
    <dgm:cxn modelId="{08BAC6E9-8610-4438-ABE2-E1CC0054578D}" type="presParOf" srcId="{8AA6212A-47C2-4496-A536-ACF290689053}" destId="{6F76692C-B777-409A-B2A5-7999DEE04343}" srcOrd="1" destOrd="0" presId="urn:microsoft.com/office/officeart/2005/8/layout/chevron2"/>
    <dgm:cxn modelId="{2B70329E-0585-42EF-B9AF-7DEFD146D57F}" type="presParOf" srcId="{DFFFF18C-43CA-4B8D-928E-E5D5E5CF2D5C}" destId="{ACFA0FA9-1D13-46D8-A82F-4AC81AB60BB8}" srcOrd="21" destOrd="0" presId="urn:microsoft.com/office/officeart/2005/8/layout/chevron2"/>
    <dgm:cxn modelId="{04324D9A-CB1D-44F3-B333-400B40EC7113}" type="presParOf" srcId="{DFFFF18C-43CA-4B8D-928E-E5D5E5CF2D5C}" destId="{3F6FFA37-60EF-46D1-8476-99EE0FF700C5}" srcOrd="22" destOrd="0" presId="urn:microsoft.com/office/officeart/2005/8/layout/chevron2"/>
    <dgm:cxn modelId="{E8D1C773-E726-4B3A-9B12-5EA4FB25FB2D}" type="presParOf" srcId="{3F6FFA37-60EF-46D1-8476-99EE0FF700C5}" destId="{B6ABC5C3-3505-41CE-81F0-0D9578D663DB}" srcOrd="0" destOrd="0" presId="urn:microsoft.com/office/officeart/2005/8/layout/chevron2"/>
    <dgm:cxn modelId="{9E04362D-BB10-4864-AED3-7F589053D85B}" type="presParOf" srcId="{3F6FFA37-60EF-46D1-8476-99EE0FF700C5}" destId="{C7C26ED3-5A67-451A-AF51-9A62895471FF}" srcOrd="1" destOrd="0" presId="urn:microsoft.com/office/officeart/2005/8/layout/chevron2"/>
    <dgm:cxn modelId="{3811C857-04AB-4A3A-A589-D76F41923667}" type="presParOf" srcId="{DFFFF18C-43CA-4B8D-928E-E5D5E5CF2D5C}" destId="{66CA2D1B-68A2-4E8D-8A21-A9EFE2ECAE68}" srcOrd="23" destOrd="0" presId="urn:microsoft.com/office/officeart/2005/8/layout/chevron2"/>
    <dgm:cxn modelId="{A2CF2C3A-4F78-4A1B-98C2-B8EC692D6F4F}" type="presParOf" srcId="{DFFFF18C-43CA-4B8D-928E-E5D5E5CF2D5C}" destId="{8B9D758B-5056-4A8A-934E-03D14FAB5AA0}" srcOrd="24" destOrd="0" presId="urn:microsoft.com/office/officeart/2005/8/layout/chevron2"/>
    <dgm:cxn modelId="{5A16B32A-4820-4599-A084-84CA2D46EDD3}" type="presParOf" srcId="{8B9D758B-5056-4A8A-934E-03D14FAB5AA0}" destId="{AF3919BC-C8EE-4532-AB14-789D79C0F9E2}" srcOrd="0" destOrd="0" presId="urn:microsoft.com/office/officeart/2005/8/layout/chevron2"/>
    <dgm:cxn modelId="{B8BA941F-15BB-46B0-9ECC-6D00F8E353EE}" type="presParOf" srcId="{8B9D758B-5056-4A8A-934E-03D14FAB5AA0}" destId="{79F66F0D-D80B-4178-BEE0-A7BDD446F424}" srcOrd="1" destOrd="0" presId="urn:microsoft.com/office/officeart/2005/8/layout/chevron2"/>
    <dgm:cxn modelId="{0FD2E83C-A598-41B2-A642-CD107FFDF189}" type="presParOf" srcId="{DFFFF18C-43CA-4B8D-928E-E5D5E5CF2D5C}" destId="{3C55DE82-E0FD-4D8C-AB95-90517AE7192C}" srcOrd="25" destOrd="0" presId="urn:microsoft.com/office/officeart/2005/8/layout/chevron2"/>
    <dgm:cxn modelId="{42EDC7D7-4843-4AC1-915E-500B839AEA06}" type="presParOf" srcId="{DFFFF18C-43CA-4B8D-928E-E5D5E5CF2D5C}" destId="{29A9518D-DE20-43CB-A0C5-91F9B69CD567}" srcOrd="26" destOrd="0" presId="urn:microsoft.com/office/officeart/2005/8/layout/chevron2"/>
    <dgm:cxn modelId="{F2FBF77F-3587-4726-8FA7-41519AC82030}" type="presParOf" srcId="{29A9518D-DE20-43CB-A0C5-91F9B69CD567}" destId="{08D7D3B0-3F88-4C7A-9F64-3F1B579424DE}" srcOrd="0" destOrd="0" presId="urn:microsoft.com/office/officeart/2005/8/layout/chevron2"/>
    <dgm:cxn modelId="{680EEB7F-7F38-4B4C-9CCD-B0B3E51C5920}" type="presParOf" srcId="{29A9518D-DE20-43CB-A0C5-91F9B69CD567}" destId="{E8C75E13-2F15-4646-B7F2-2FE7CF70EA55}" srcOrd="1" destOrd="0" presId="urn:microsoft.com/office/officeart/2005/8/layout/chevron2"/>
    <dgm:cxn modelId="{535C2788-D9CC-41D4-8062-0A780A19E742}" type="presParOf" srcId="{DFFFF18C-43CA-4B8D-928E-E5D5E5CF2D5C}" destId="{AA6282E7-48BF-4476-8BA3-D2231DDD3A23}" srcOrd="27" destOrd="0" presId="urn:microsoft.com/office/officeart/2005/8/layout/chevron2"/>
    <dgm:cxn modelId="{7E9B000F-1C89-41A5-B973-FB573DC70974}" type="presParOf" srcId="{DFFFF18C-43CA-4B8D-928E-E5D5E5CF2D5C}" destId="{7A0F71BC-972F-412B-A05B-2F191EA91F48}" srcOrd="28" destOrd="0" presId="urn:microsoft.com/office/officeart/2005/8/layout/chevron2"/>
    <dgm:cxn modelId="{1ABCBCBD-DC52-4133-BDEC-D4A7DC0A30B2}" type="presParOf" srcId="{7A0F71BC-972F-412B-A05B-2F191EA91F48}" destId="{838A6D80-A72B-4A13-89C4-3B02DB1FA8E9}" srcOrd="0" destOrd="0" presId="urn:microsoft.com/office/officeart/2005/8/layout/chevron2"/>
    <dgm:cxn modelId="{3D0AC5AC-498E-4D16-9BC0-9017BA1CAA32}" type="presParOf" srcId="{7A0F71BC-972F-412B-A05B-2F191EA91F48}" destId="{57CE9A2B-44EE-499E-B5BA-F7E30C2A477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E48C0A-4A5F-4A1C-82C6-91F1A90401B5}" type="doc">
      <dgm:prSet loTypeId="urn:microsoft.com/office/officeart/2005/8/layout/arrow2" loCatId="process" qsTypeId="urn:microsoft.com/office/officeart/2005/8/quickstyle/simple1" qsCatId="simple" csTypeId="urn:microsoft.com/office/officeart/2005/8/colors/accent2_1" csCatId="accent2" phldr="1"/>
      <dgm:spPr/>
    </dgm:pt>
    <dgm:pt modelId="{70CF7429-1979-4209-B6B5-2C857C71DC9C}">
      <dgm:prSet phldrT="[Text]" custT="1"/>
      <dgm:spPr/>
      <dgm:t>
        <a:bodyPr/>
        <a:lstStyle/>
        <a:p>
          <a:r>
            <a:rPr lang="en-US" sz="1600" b="1" kern="1200" dirty="0">
              <a:solidFill>
                <a:schemeClr val="accent2">
                  <a:lumMod val="75000"/>
                </a:schemeClr>
              </a:solidFill>
            </a:rPr>
            <a:t>Import Libraries</a:t>
          </a:r>
          <a:br>
            <a:rPr lang="en-US" sz="1600" b="1" kern="1200" dirty="0">
              <a:solidFill>
                <a:schemeClr val="accent2">
                  <a:lumMod val="75000"/>
                </a:schemeClr>
              </a:solidFill>
            </a:rPr>
          </a:br>
          <a:br>
            <a:rPr lang="en-US" sz="1600" b="1" kern="1200" dirty="0">
              <a:solidFill>
                <a:schemeClr val="accent2">
                  <a:lumMod val="75000"/>
                </a:schemeClr>
              </a:solidFill>
            </a:rPr>
          </a:br>
          <a:endParaRPr lang="en-US" sz="1600" b="1" kern="1200" dirty="0">
            <a:solidFill>
              <a:schemeClr val="accent2">
                <a:lumMod val="75000"/>
              </a:schemeClr>
            </a:solidFill>
          </a:endParaRPr>
        </a:p>
      </dgm:t>
    </dgm:pt>
    <dgm:pt modelId="{F76523EA-4857-4198-BE8F-33C1A55069C9}" type="parTrans" cxnId="{C84FC741-AA13-41F3-9E9D-B54CE83A07FC}">
      <dgm:prSet/>
      <dgm:spPr/>
      <dgm:t>
        <a:bodyPr/>
        <a:lstStyle/>
        <a:p>
          <a:endParaRPr lang="en-IN"/>
        </a:p>
      </dgm:t>
    </dgm:pt>
    <dgm:pt modelId="{5227D52C-5DD9-4CCD-A914-A35C2484B48B}" type="sibTrans" cxnId="{C84FC741-AA13-41F3-9E9D-B54CE83A07FC}">
      <dgm:prSet/>
      <dgm:spPr/>
      <dgm:t>
        <a:bodyPr/>
        <a:lstStyle/>
        <a:p>
          <a:endParaRPr lang="en-IN"/>
        </a:p>
      </dgm:t>
    </dgm:pt>
    <dgm:pt modelId="{3DA7FF95-4035-4086-AF6E-0C5C860451A8}">
      <dgm:prSet phldrT="[Text]" custT="1"/>
      <dgm:spPr/>
      <dgm:t>
        <a:bodyPr/>
        <a:lstStyle/>
        <a:p>
          <a:r>
            <a:rPr lang="en-US" sz="1600" b="1" dirty="0">
              <a:solidFill>
                <a:schemeClr val="accent2">
                  <a:lumMod val="75000"/>
                </a:schemeClr>
              </a:solidFill>
            </a:rPr>
            <a:t>Parse HTML Content</a:t>
          </a:r>
          <a:endParaRPr lang="en-IN" sz="1600" b="1" dirty="0">
            <a:solidFill>
              <a:schemeClr val="accent2">
                <a:lumMod val="75000"/>
              </a:schemeClr>
            </a:solidFill>
          </a:endParaRPr>
        </a:p>
      </dgm:t>
    </dgm:pt>
    <dgm:pt modelId="{3C377766-B864-46B7-9763-49D836B0B86B}" type="parTrans" cxnId="{F918F991-387C-4C1F-BF45-17204C04067D}">
      <dgm:prSet/>
      <dgm:spPr/>
      <dgm:t>
        <a:bodyPr/>
        <a:lstStyle/>
        <a:p>
          <a:endParaRPr lang="en-IN"/>
        </a:p>
      </dgm:t>
    </dgm:pt>
    <dgm:pt modelId="{5FACEAFF-A87B-4CDA-AC4D-AC79402F9412}" type="sibTrans" cxnId="{F918F991-387C-4C1F-BF45-17204C04067D}">
      <dgm:prSet/>
      <dgm:spPr/>
      <dgm:t>
        <a:bodyPr/>
        <a:lstStyle/>
        <a:p>
          <a:endParaRPr lang="en-IN"/>
        </a:p>
      </dgm:t>
    </dgm:pt>
    <dgm:pt modelId="{6EB83562-57A0-4831-9D40-C3568580DEC4}">
      <dgm:prSet phldrT="[Text]" custT="1"/>
      <dgm:spPr/>
      <dgm:t>
        <a:bodyPr/>
        <a:lstStyle/>
        <a:p>
          <a:r>
            <a:rPr lang="en-US" sz="1600" b="1" dirty="0">
              <a:solidFill>
                <a:schemeClr val="accent2">
                  <a:lumMod val="75000"/>
                </a:schemeClr>
              </a:solidFill>
            </a:rPr>
            <a:t>Extract the Data</a:t>
          </a:r>
          <a:endParaRPr lang="en-IN" sz="1600" b="1" dirty="0">
            <a:solidFill>
              <a:schemeClr val="accent2">
                <a:lumMod val="75000"/>
              </a:schemeClr>
            </a:solidFill>
          </a:endParaRPr>
        </a:p>
      </dgm:t>
    </dgm:pt>
    <dgm:pt modelId="{C9D5CBDC-217C-4100-BD82-06D86F07C3C7}" type="parTrans" cxnId="{8E8A34B0-AD0E-42CA-917E-989755847907}">
      <dgm:prSet/>
      <dgm:spPr/>
      <dgm:t>
        <a:bodyPr/>
        <a:lstStyle/>
        <a:p>
          <a:endParaRPr lang="en-IN"/>
        </a:p>
      </dgm:t>
    </dgm:pt>
    <dgm:pt modelId="{22F724B8-99EC-404D-859B-3B884F82D34E}" type="sibTrans" cxnId="{8E8A34B0-AD0E-42CA-917E-989755847907}">
      <dgm:prSet/>
      <dgm:spPr/>
      <dgm:t>
        <a:bodyPr/>
        <a:lstStyle/>
        <a:p>
          <a:endParaRPr lang="en-IN"/>
        </a:p>
      </dgm:t>
    </dgm:pt>
    <dgm:pt modelId="{25FD1714-42F0-4A00-8F8F-5EDFEC5310F8}">
      <dgm:prSet phldrT="[Text]" custT="1"/>
      <dgm:spPr/>
      <dgm:t>
        <a:bodyPr/>
        <a:lstStyle/>
        <a:p>
          <a:r>
            <a:rPr lang="en-US" sz="1600" b="1" dirty="0">
              <a:solidFill>
                <a:schemeClr val="accent2">
                  <a:lumMod val="75000"/>
                </a:schemeClr>
              </a:solidFill>
            </a:rPr>
            <a:t>Store and Process the Data</a:t>
          </a:r>
          <a:endParaRPr lang="en-IN" sz="1600" b="1" dirty="0">
            <a:solidFill>
              <a:schemeClr val="accent2">
                <a:lumMod val="75000"/>
              </a:schemeClr>
            </a:solidFill>
          </a:endParaRPr>
        </a:p>
      </dgm:t>
    </dgm:pt>
    <dgm:pt modelId="{1F3DE975-E725-441F-ACD9-56ECD631DDB7}" type="parTrans" cxnId="{5B994443-24F7-4EED-86DB-A2405A6A146A}">
      <dgm:prSet/>
      <dgm:spPr/>
      <dgm:t>
        <a:bodyPr/>
        <a:lstStyle/>
        <a:p>
          <a:endParaRPr lang="en-IN"/>
        </a:p>
      </dgm:t>
    </dgm:pt>
    <dgm:pt modelId="{8404EAA3-CB15-4201-8D87-C48740A2458F}" type="sibTrans" cxnId="{5B994443-24F7-4EED-86DB-A2405A6A146A}">
      <dgm:prSet/>
      <dgm:spPr/>
      <dgm:t>
        <a:bodyPr/>
        <a:lstStyle/>
        <a:p>
          <a:endParaRPr lang="en-IN"/>
        </a:p>
      </dgm:t>
    </dgm:pt>
    <dgm:pt modelId="{B3076361-29B4-41CE-979F-939680CF7766}" type="pres">
      <dgm:prSet presAssocID="{4BE48C0A-4A5F-4A1C-82C6-91F1A90401B5}" presName="arrowDiagram" presStyleCnt="0">
        <dgm:presLayoutVars>
          <dgm:chMax val="5"/>
          <dgm:dir/>
          <dgm:resizeHandles val="exact"/>
        </dgm:presLayoutVars>
      </dgm:prSet>
      <dgm:spPr/>
    </dgm:pt>
    <dgm:pt modelId="{1F201542-2C5B-4813-8149-3FC69595925B}" type="pres">
      <dgm:prSet presAssocID="{4BE48C0A-4A5F-4A1C-82C6-91F1A90401B5}" presName="arrow" presStyleLbl="bgShp" presStyleIdx="0" presStyleCnt="1"/>
      <dgm:spPr/>
    </dgm:pt>
    <dgm:pt modelId="{8154956E-AF02-40CF-A57C-0BC7ACAC6ED3}" type="pres">
      <dgm:prSet presAssocID="{4BE48C0A-4A5F-4A1C-82C6-91F1A90401B5}" presName="arrowDiagram4" presStyleCnt="0"/>
      <dgm:spPr/>
    </dgm:pt>
    <dgm:pt modelId="{15595764-70BB-4B5D-A3D8-2F550417402F}" type="pres">
      <dgm:prSet presAssocID="{70CF7429-1979-4209-B6B5-2C857C71DC9C}" presName="bullet4a" presStyleLbl="node1" presStyleIdx="0" presStyleCnt="4"/>
      <dgm:spPr/>
    </dgm:pt>
    <dgm:pt modelId="{C9D0354C-CA1A-47D3-BCC6-9466349EB57D}" type="pres">
      <dgm:prSet presAssocID="{70CF7429-1979-4209-B6B5-2C857C71DC9C}" presName="textBox4a" presStyleLbl="revTx" presStyleIdx="0" presStyleCnt="4" custScaleX="167411" custLinFactNeighborX="38543" custLinFactNeighborY="11459">
        <dgm:presLayoutVars>
          <dgm:bulletEnabled val="1"/>
        </dgm:presLayoutVars>
      </dgm:prSet>
      <dgm:spPr/>
    </dgm:pt>
    <dgm:pt modelId="{2B66D76D-8CC6-4ED1-9AD2-246B6979D1AD}" type="pres">
      <dgm:prSet presAssocID="{3DA7FF95-4035-4086-AF6E-0C5C860451A8}" presName="bullet4b" presStyleLbl="node1" presStyleIdx="1" presStyleCnt="4"/>
      <dgm:spPr/>
    </dgm:pt>
    <dgm:pt modelId="{D5827CEB-136E-4473-AF5C-AE867537F841}" type="pres">
      <dgm:prSet presAssocID="{3DA7FF95-4035-4086-AF6E-0C5C860451A8}" presName="textBox4b" presStyleLbl="revTx" presStyleIdx="1" presStyleCnt="4" custScaleX="153713" custScaleY="79034" custLinFactNeighborX="30950" custLinFactNeighborY="3897">
        <dgm:presLayoutVars>
          <dgm:bulletEnabled val="1"/>
        </dgm:presLayoutVars>
      </dgm:prSet>
      <dgm:spPr/>
    </dgm:pt>
    <dgm:pt modelId="{4B5A69F8-60AE-4C58-B1F5-E8E4C7328389}" type="pres">
      <dgm:prSet presAssocID="{6EB83562-57A0-4831-9D40-C3568580DEC4}" presName="bullet4c" presStyleLbl="node1" presStyleIdx="2" presStyleCnt="4"/>
      <dgm:spPr/>
    </dgm:pt>
    <dgm:pt modelId="{DCC43DEF-AC6E-4240-ABA3-FB1229213D86}" type="pres">
      <dgm:prSet presAssocID="{6EB83562-57A0-4831-9D40-C3568580DEC4}" presName="textBox4c" presStyleLbl="revTx" presStyleIdx="2" presStyleCnt="4" custScaleX="128788" custScaleY="79612" custLinFactNeighborX="14999" custLinFactNeighborY="4008">
        <dgm:presLayoutVars>
          <dgm:bulletEnabled val="1"/>
        </dgm:presLayoutVars>
      </dgm:prSet>
      <dgm:spPr/>
    </dgm:pt>
    <dgm:pt modelId="{9011DF69-F44A-430E-91BC-0E02AFFAA266}" type="pres">
      <dgm:prSet presAssocID="{25FD1714-42F0-4A00-8F8F-5EDFEC5310F8}" presName="bullet4d" presStyleLbl="node1" presStyleIdx="3" presStyleCnt="4"/>
      <dgm:spPr/>
    </dgm:pt>
    <dgm:pt modelId="{249E61D7-5A76-4A7D-90CB-8CF21A9AB3F0}" type="pres">
      <dgm:prSet presAssocID="{25FD1714-42F0-4A00-8F8F-5EDFEC5310F8}" presName="textBox4d" presStyleLbl="revTx" presStyleIdx="3" presStyleCnt="4" custScaleX="155628" custScaleY="75097" custLinFactNeighborX="7576" custLinFactNeighborY="3043">
        <dgm:presLayoutVars>
          <dgm:bulletEnabled val="1"/>
        </dgm:presLayoutVars>
      </dgm:prSet>
      <dgm:spPr/>
    </dgm:pt>
  </dgm:ptLst>
  <dgm:cxnLst>
    <dgm:cxn modelId="{C84FC741-AA13-41F3-9E9D-B54CE83A07FC}" srcId="{4BE48C0A-4A5F-4A1C-82C6-91F1A90401B5}" destId="{70CF7429-1979-4209-B6B5-2C857C71DC9C}" srcOrd="0" destOrd="0" parTransId="{F76523EA-4857-4198-BE8F-33C1A55069C9}" sibTransId="{5227D52C-5DD9-4CCD-A914-A35C2484B48B}"/>
    <dgm:cxn modelId="{5B994443-24F7-4EED-86DB-A2405A6A146A}" srcId="{4BE48C0A-4A5F-4A1C-82C6-91F1A90401B5}" destId="{25FD1714-42F0-4A00-8F8F-5EDFEC5310F8}" srcOrd="3" destOrd="0" parTransId="{1F3DE975-E725-441F-ACD9-56ECD631DDB7}" sibTransId="{8404EAA3-CB15-4201-8D87-C48740A2458F}"/>
    <dgm:cxn modelId="{B6066190-451B-4C62-9813-CEDC907E4720}" type="presOf" srcId="{3DA7FF95-4035-4086-AF6E-0C5C860451A8}" destId="{D5827CEB-136E-4473-AF5C-AE867537F841}" srcOrd="0" destOrd="0" presId="urn:microsoft.com/office/officeart/2005/8/layout/arrow2"/>
    <dgm:cxn modelId="{F918F991-387C-4C1F-BF45-17204C04067D}" srcId="{4BE48C0A-4A5F-4A1C-82C6-91F1A90401B5}" destId="{3DA7FF95-4035-4086-AF6E-0C5C860451A8}" srcOrd="1" destOrd="0" parTransId="{3C377766-B864-46B7-9763-49D836B0B86B}" sibTransId="{5FACEAFF-A87B-4CDA-AC4D-AC79402F9412}"/>
    <dgm:cxn modelId="{1D021C95-CF4E-4C15-BAB0-DB2C05676237}" type="presOf" srcId="{25FD1714-42F0-4A00-8F8F-5EDFEC5310F8}" destId="{249E61D7-5A76-4A7D-90CB-8CF21A9AB3F0}" srcOrd="0" destOrd="0" presId="urn:microsoft.com/office/officeart/2005/8/layout/arrow2"/>
    <dgm:cxn modelId="{4792B7AA-0186-4CE8-B0D9-1979F42393EC}" type="presOf" srcId="{70CF7429-1979-4209-B6B5-2C857C71DC9C}" destId="{C9D0354C-CA1A-47D3-BCC6-9466349EB57D}" srcOrd="0" destOrd="0" presId="urn:microsoft.com/office/officeart/2005/8/layout/arrow2"/>
    <dgm:cxn modelId="{8E8A34B0-AD0E-42CA-917E-989755847907}" srcId="{4BE48C0A-4A5F-4A1C-82C6-91F1A90401B5}" destId="{6EB83562-57A0-4831-9D40-C3568580DEC4}" srcOrd="2" destOrd="0" parTransId="{C9D5CBDC-217C-4100-BD82-06D86F07C3C7}" sibTransId="{22F724B8-99EC-404D-859B-3B884F82D34E}"/>
    <dgm:cxn modelId="{DDA62FD2-E06E-4E0E-AB92-D075732E43C5}" type="presOf" srcId="{6EB83562-57A0-4831-9D40-C3568580DEC4}" destId="{DCC43DEF-AC6E-4240-ABA3-FB1229213D86}" srcOrd="0" destOrd="0" presId="urn:microsoft.com/office/officeart/2005/8/layout/arrow2"/>
    <dgm:cxn modelId="{3F7867F6-4CF0-4A54-8139-726E0D8493A2}" type="presOf" srcId="{4BE48C0A-4A5F-4A1C-82C6-91F1A90401B5}" destId="{B3076361-29B4-41CE-979F-939680CF7766}" srcOrd="0" destOrd="0" presId="urn:microsoft.com/office/officeart/2005/8/layout/arrow2"/>
    <dgm:cxn modelId="{E402AB26-524B-42CB-843E-6854914C9B26}" type="presParOf" srcId="{B3076361-29B4-41CE-979F-939680CF7766}" destId="{1F201542-2C5B-4813-8149-3FC69595925B}" srcOrd="0" destOrd="0" presId="urn:microsoft.com/office/officeart/2005/8/layout/arrow2"/>
    <dgm:cxn modelId="{73344A19-2422-44B0-BEC4-A15D75062578}" type="presParOf" srcId="{B3076361-29B4-41CE-979F-939680CF7766}" destId="{8154956E-AF02-40CF-A57C-0BC7ACAC6ED3}" srcOrd="1" destOrd="0" presId="urn:microsoft.com/office/officeart/2005/8/layout/arrow2"/>
    <dgm:cxn modelId="{08D2DA3E-12F6-4BAE-8062-60B2F00C6728}" type="presParOf" srcId="{8154956E-AF02-40CF-A57C-0BC7ACAC6ED3}" destId="{15595764-70BB-4B5D-A3D8-2F550417402F}" srcOrd="0" destOrd="0" presId="urn:microsoft.com/office/officeart/2005/8/layout/arrow2"/>
    <dgm:cxn modelId="{FFF29D51-58BD-49F0-9400-303E46C6EC2B}" type="presParOf" srcId="{8154956E-AF02-40CF-A57C-0BC7ACAC6ED3}" destId="{C9D0354C-CA1A-47D3-BCC6-9466349EB57D}" srcOrd="1" destOrd="0" presId="urn:microsoft.com/office/officeart/2005/8/layout/arrow2"/>
    <dgm:cxn modelId="{D34E2B59-2B70-4C92-9166-DB8DD7A1E23B}" type="presParOf" srcId="{8154956E-AF02-40CF-A57C-0BC7ACAC6ED3}" destId="{2B66D76D-8CC6-4ED1-9AD2-246B6979D1AD}" srcOrd="2" destOrd="0" presId="urn:microsoft.com/office/officeart/2005/8/layout/arrow2"/>
    <dgm:cxn modelId="{AA57FA82-9D4C-4AA7-A65B-D5E12EDE6BE9}" type="presParOf" srcId="{8154956E-AF02-40CF-A57C-0BC7ACAC6ED3}" destId="{D5827CEB-136E-4473-AF5C-AE867537F841}" srcOrd="3" destOrd="0" presId="urn:microsoft.com/office/officeart/2005/8/layout/arrow2"/>
    <dgm:cxn modelId="{A536940D-86F1-4720-A5CF-947D2A25401E}" type="presParOf" srcId="{8154956E-AF02-40CF-A57C-0BC7ACAC6ED3}" destId="{4B5A69F8-60AE-4C58-B1F5-E8E4C7328389}" srcOrd="4" destOrd="0" presId="urn:microsoft.com/office/officeart/2005/8/layout/arrow2"/>
    <dgm:cxn modelId="{1C4B7219-CC52-4462-9D32-42F8948BBFE2}" type="presParOf" srcId="{8154956E-AF02-40CF-A57C-0BC7ACAC6ED3}" destId="{DCC43DEF-AC6E-4240-ABA3-FB1229213D86}" srcOrd="5" destOrd="0" presId="urn:microsoft.com/office/officeart/2005/8/layout/arrow2"/>
    <dgm:cxn modelId="{BC5D715E-49FA-4715-A062-97F669933EA8}" type="presParOf" srcId="{8154956E-AF02-40CF-A57C-0BC7ACAC6ED3}" destId="{9011DF69-F44A-430E-91BC-0E02AFFAA266}" srcOrd="6" destOrd="0" presId="urn:microsoft.com/office/officeart/2005/8/layout/arrow2"/>
    <dgm:cxn modelId="{9AD9E407-5570-4484-AD59-2D00F800147E}" type="presParOf" srcId="{8154956E-AF02-40CF-A57C-0BC7ACAC6ED3}" destId="{249E61D7-5A76-4A7D-90CB-8CF21A9AB3F0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13BAA0-F305-410A-9A25-A5D600EA2F9E}">
      <dsp:nvSpPr>
        <dsp:cNvPr id="0" name=""/>
        <dsp:cNvSpPr/>
      </dsp:nvSpPr>
      <dsp:spPr>
        <a:xfrm>
          <a:off x="785619" y="1217674"/>
          <a:ext cx="1523447" cy="152352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Connect with</a:t>
          </a:r>
          <a:br>
            <a:rPr lang="en-US" sz="2300" kern="1200" dirty="0"/>
          </a:br>
          <a:r>
            <a:rPr lang="en-US" sz="2300" kern="1200" dirty="0"/>
            <a:t>  me !!</a:t>
          </a:r>
          <a:endParaRPr lang="en-IN" sz="2300" kern="1200" dirty="0"/>
        </a:p>
      </dsp:txBody>
      <dsp:txXfrm>
        <a:off x="1008723" y="1440789"/>
        <a:ext cx="1077239" cy="1077292"/>
      </dsp:txXfrm>
    </dsp:sp>
    <dsp:sp modelId="{515A0B3C-21A0-40D3-8325-B81695A9E890}">
      <dsp:nvSpPr>
        <dsp:cNvPr id="0" name=""/>
        <dsp:cNvSpPr/>
      </dsp:nvSpPr>
      <dsp:spPr>
        <a:xfrm>
          <a:off x="0" y="370596"/>
          <a:ext cx="3071018" cy="3201350"/>
        </a:xfrm>
        <a:prstGeom prst="blockArc">
          <a:avLst>
            <a:gd name="adj1" fmla="val 17527788"/>
            <a:gd name="adj2" fmla="val 4119114"/>
            <a:gd name="adj3" fmla="val 575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78ED1E4-E401-47CB-BA94-8C1CDBFFC59E}">
      <dsp:nvSpPr>
        <dsp:cNvPr id="0" name=""/>
        <dsp:cNvSpPr/>
      </dsp:nvSpPr>
      <dsp:spPr>
        <a:xfrm>
          <a:off x="2261274" y="640470"/>
          <a:ext cx="816116" cy="81634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0836DB50-9A6A-4A8E-B475-8406D4400127}">
      <dsp:nvSpPr>
        <dsp:cNvPr id="0" name=""/>
        <dsp:cNvSpPr/>
      </dsp:nvSpPr>
      <dsp:spPr>
        <a:xfrm>
          <a:off x="3139293" y="653596"/>
          <a:ext cx="1092403" cy="790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2300" kern="1200" dirty="0">
              <a:hlinkClick xmlns:r="http://schemas.openxmlformats.org/officeDocument/2006/relationships" r:id="rId2"/>
            </a:rPr>
            <a:t>LinkedIn</a:t>
          </a:r>
          <a:endParaRPr lang="en-IN" sz="2300" kern="1200" dirty="0"/>
        </a:p>
      </dsp:txBody>
      <dsp:txXfrm>
        <a:off x="3139293" y="653596"/>
        <a:ext cx="1092403" cy="790093"/>
      </dsp:txXfrm>
    </dsp:sp>
    <dsp:sp modelId="{D2BCA1A5-7CA6-4F2A-B646-EBD48733E5D3}">
      <dsp:nvSpPr>
        <dsp:cNvPr id="0" name=""/>
        <dsp:cNvSpPr/>
      </dsp:nvSpPr>
      <dsp:spPr>
        <a:xfrm>
          <a:off x="2576706" y="1569182"/>
          <a:ext cx="816116" cy="81634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EB515179-18F0-4428-AEA1-FF160C1D4DDA}">
      <dsp:nvSpPr>
        <dsp:cNvPr id="0" name=""/>
        <dsp:cNvSpPr/>
      </dsp:nvSpPr>
      <dsp:spPr>
        <a:xfrm>
          <a:off x="3459276" y="1580707"/>
          <a:ext cx="1092403" cy="790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2300" kern="1200" dirty="0"/>
            <a:t> </a:t>
          </a:r>
          <a:r>
            <a:rPr lang="en-US" sz="2300" kern="1200" dirty="0">
              <a:hlinkClick xmlns:r="http://schemas.openxmlformats.org/officeDocument/2006/relationships" r:id="rId4"/>
            </a:rPr>
            <a:t>GitHub</a:t>
          </a:r>
          <a:endParaRPr lang="en-IN" sz="2300" kern="1200" dirty="0"/>
        </a:p>
      </dsp:txBody>
      <dsp:txXfrm>
        <a:off x="3459276" y="1580707"/>
        <a:ext cx="1092403" cy="790093"/>
      </dsp:txXfrm>
    </dsp:sp>
    <dsp:sp modelId="{DD1C1201-9D86-4BE4-9844-D61F7149C8BD}">
      <dsp:nvSpPr>
        <dsp:cNvPr id="0" name=""/>
        <dsp:cNvSpPr/>
      </dsp:nvSpPr>
      <dsp:spPr>
        <a:xfrm>
          <a:off x="2261274" y="2511019"/>
          <a:ext cx="816116" cy="816344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9CB0B4D6-5819-44FB-AD47-5337403583BF}">
      <dsp:nvSpPr>
        <dsp:cNvPr id="0" name=""/>
        <dsp:cNvSpPr/>
      </dsp:nvSpPr>
      <dsp:spPr>
        <a:xfrm>
          <a:off x="3139293" y="2527666"/>
          <a:ext cx="1092403" cy="790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2300" kern="1200" dirty="0"/>
            <a:t> </a:t>
          </a:r>
          <a:r>
            <a:rPr lang="en-US" sz="2300" kern="1200" dirty="0">
              <a:hlinkClick xmlns:r="http://schemas.openxmlformats.org/officeDocument/2006/relationships" r:id="rId6"/>
            </a:rPr>
            <a:t>Medium</a:t>
          </a:r>
          <a:endParaRPr lang="en-US" sz="2300" kern="1200" dirty="0"/>
        </a:p>
      </dsp:txBody>
      <dsp:txXfrm>
        <a:off x="3139293" y="2527666"/>
        <a:ext cx="1092403" cy="7900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3AF45E-0679-43F5-807E-817A8BC2BEAF}">
      <dsp:nvSpPr>
        <dsp:cNvPr id="0" name=""/>
        <dsp:cNvSpPr/>
      </dsp:nvSpPr>
      <dsp:spPr>
        <a:xfrm rot="5400000">
          <a:off x="-58689" y="61920"/>
          <a:ext cx="391263" cy="273884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700" kern="1200" dirty="0"/>
        </a:p>
      </dsp:txBody>
      <dsp:txXfrm rot="-5400000">
        <a:off x="1" y="140172"/>
        <a:ext cx="273884" cy="117379"/>
      </dsp:txXfrm>
    </dsp:sp>
    <dsp:sp modelId="{7CEC3093-8A95-4C0A-8937-080142F425EC}">
      <dsp:nvSpPr>
        <dsp:cNvPr id="0" name=""/>
        <dsp:cNvSpPr/>
      </dsp:nvSpPr>
      <dsp:spPr>
        <a:xfrm rot="5400000">
          <a:off x="4798836" y="-4521720"/>
          <a:ext cx="254321" cy="930422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 Problem Statement</a:t>
          </a:r>
          <a:endParaRPr lang="en-IN" sz="1500" kern="1200" dirty="0"/>
        </a:p>
      </dsp:txBody>
      <dsp:txXfrm rot="-5400000">
        <a:off x="273885" y="15646"/>
        <a:ext cx="9291810" cy="229491"/>
      </dsp:txXfrm>
    </dsp:sp>
    <dsp:sp modelId="{2C1AF78F-8673-4785-AA94-CB774971E29F}">
      <dsp:nvSpPr>
        <dsp:cNvPr id="0" name=""/>
        <dsp:cNvSpPr/>
      </dsp:nvSpPr>
      <dsp:spPr>
        <a:xfrm rot="5400000">
          <a:off x="-58689" y="413819"/>
          <a:ext cx="391263" cy="273884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700" kern="1200" dirty="0"/>
        </a:p>
      </dsp:txBody>
      <dsp:txXfrm rot="-5400000">
        <a:off x="1" y="492071"/>
        <a:ext cx="273884" cy="117379"/>
      </dsp:txXfrm>
    </dsp:sp>
    <dsp:sp modelId="{1BE61024-0130-4FC5-8AF8-8169A20F1C14}">
      <dsp:nvSpPr>
        <dsp:cNvPr id="0" name=""/>
        <dsp:cNvSpPr/>
      </dsp:nvSpPr>
      <dsp:spPr>
        <a:xfrm rot="5400000">
          <a:off x="4798836" y="-4169822"/>
          <a:ext cx="254321" cy="930422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 Flow of Web Scraping</a:t>
          </a:r>
          <a:endParaRPr lang="en-IN" sz="1500" kern="1200" dirty="0"/>
        </a:p>
      </dsp:txBody>
      <dsp:txXfrm rot="-5400000">
        <a:off x="273885" y="367544"/>
        <a:ext cx="9291810" cy="229491"/>
      </dsp:txXfrm>
    </dsp:sp>
    <dsp:sp modelId="{17B8288A-AC54-4694-A545-B83C95C86DBD}">
      <dsp:nvSpPr>
        <dsp:cNvPr id="0" name=""/>
        <dsp:cNvSpPr/>
      </dsp:nvSpPr>
      <dsp:spPr>
        <a:xfrm rot="5400000">
          <a:off x="-58689" y="765717"/>
          <a:ext cx="391263" cy="273884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700" kern="1200" dirty="0"/>
        </a:p>
      </dsp:txBody>
      <dsp:txXfrm rot="-5400000">
        <a:off x="1" y="843969"/>
        <a:ext cx="273884" cy="117379"/>
      </dsp:txXfrm>
    </dsp:sp>
    <dsp:sp modelId="{12ECC823-4890-4CBA-8736-D5E2A2AB32F5}">
      <dsp:nvSpPr>
        <dsp:cNvPr id="0" name=""/>
        <dsp:cNvSpPr/>
      </dsp:nvSpPr>
      <dsp:spPr>
        <a:xfrm rot="5400000">
          <a:off x="4798836" y="-3817923"/>
          <a:ext cx="254321" cy="930422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 Intro to Dataset</a:t>
          </a:r>
          <a:endParaRPr lang="en-IN" sz="1500" kern="1200" dirty="0"/>
        </a:p>
      </dsp:txBody>
      <dsp:txXfrm rot="-5400000">
        <a:off x="273885" y="719443"/>
        <a:ext cx="9291810" cy="229491"/>
      </dsp:txXfrm>
    </dsp:sp>
    <dsp:sp modelId="{DCABF374-BFFC-4A4D-BCF6-CE5BA4488010}">
      <dsp:nvSpPr>
        <dsp:cNvPr id="0" name=""/>
        <dsp:cNvSpPr/>
      </dsp:nvSpPr>
      <dsp:spPr>
        <a:xfrm rot="5400000">
          <a:off x="-58689" y="1117616"/>
          <a:ext cx="391263" cy="273884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700" kern="1200" dirty="0"/>
        </a:p>
      </dsp:txBody>
      <dsp:txXfrm rot="-5400000">
        <a:off x="1" y="1195868"/>
        <a:ext cx="273884" cy="117379"/>
      </dsp:txXfrm>
    </dsp:sp>
    <dsp:sp modelId="{BCBADD26-9AE5-4E63-B57F-FA41A31EEFC2}">
      <dsp:nvSpPr>
        <dsp:cNvPr id="0" name=""/>
        <dsp:cNvSpPr/>
      </dsp:nvSpPr>
      <dsp:spPr>
        <a:xfrm rot="5400000">
          <a:off x="4798836" y="-3466025"/>
          <a:ext cx="254321" cy="930422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 Protein Price Distribution</a:t>
          </a:r>
          <a:endParaRPr lang="en-IN" sz="1500" kern="1200" dirty="0"/>
        </a:p>
      </dsp:txBody>
      <dsp:txXfrm rot="-5400000">
        <a:off x="273885" y="1071341"/>
        <a:ext cx="9291810" cy="229491"/>
      </dsp:txXfrm>
    </dsp:sp>
    <dsp:sp modelId="{5AC213FF-C36A-4E0A-B2CB-4FE62BD85333}">
      <dsp:nvSpPr>
        <dsp:cNvPr id="0" name=""/>
        <dsp:cNvSpPr/>
      </dsp:nvSpPr>
      <dsp:spPr>
        <a:xfrm rot="5400000">
          <a:off x="-58689" y="1469514"/>
          <a:ext cx="391263" cy="273884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700" kern="1200" dirty="0"/>
        </a:p>
      </dsp:txBody>
      <dsp:txXfrm rot="-5400000">
        <a:off x="1" y="1547766"/>
        <a:ext cx="273884" cy="117379"/>
      </dsp:txXfrm>
    </dsp:sp>
    <dsp:sp modelId="{209021AD-643F-4C90-8653-AF9CDD62C968}">
      <dsp:nvSpPr>
        <dsp:cNvPr id="0" name=""/>
        <dsp:cNvSpPr/>
      </dsp:nvSpPr>
      <dsp:spPr>
        <a:xfrm rot="5400000">
          <a:off x="4798836" y="-3114127"/>
          <a:ext cx="254321" cy="930422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 Protein Prices w.r.t Brands</a:t>
          </a:r>
          <a:endParaRPr lang="en-IN" sz="1500" kern="1200" dirty="0"/>
        </a:p>
      </dsp:txBody>
      <dsp:txXfrm rot="-5400000">
        <a:off x="273885" y="1423239"/>
        <a:ext cx="9291810" cy="229491"/>
      </dsp:txXfrm>
    </dsp:sp>
    <dsp:sp modelId="{2D7B87C9-AF2A-4F40-ABD2-738C8B534B57}">
      <dsp:nvSpPr>
        <dsp:cNvPr id="0" name=""/>
        <dsp:cNvSpPr/>
      </dsp:nvSpPr>
      <dsp:spPr>
        <a:xfrm rot="5400000">
          <a:off x="-58689" y="1821412"/>
          <a:ext cx="391263" cy="273884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700" kern="1200" dirty="0"/>
        </a:p>
      </dsp:txBody>
      <dsp:txXfrm rot="-5400000">
        <a:off x="1" y="1899664"/>
        <a:ext cx="273884" cy="117379"/>
      </dsp:txXfrm>
    </dsp:sp>
    <dsp:sp modelId="{C98E1FB4-6572-49BC-B28C-12A63D9BC52D}">
      <dsp:nvSpPr>
        <dsp:cNvPr id="0" name=""/>
        <dsp:cNvSpPr/>
      </dsp:nvSpPr>
      <dsp:spPr>
        <a:xfrm rot="5400000">
          <a:off x="4798836" y="-2764914"/>
          <a:ext cx="254321" cy="930422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 Top Protein Brands</a:t>
          </a:r>
          <a:endParaRPr lang="en-IN" sz="1500" kern="1200" dirty="0"/>
        </a:p>
      </dsp:txBody>
      <dsp:txXfrm rot="-5400000">
        <a:off x="273885" y="1772452"/>
        <a:ext cx="9291810" cy="229491"/>
      </dsp:txXfrm>
    </dsp:sp>
    <dsp:sp modelId="{7EF21C89-C2E7-4FCA-A7E9-08CD57C8C976}">
      <dsp:nvSpPr>
        <dsp:cNvPr id="0" name=""/>
        <dsp:cNvSpPr/>
      </dsp:nvSpPr>
      <dsp:spPr>
        <a:xfrm rot="5400000">
          <a:off x="-58689" y="2173311"/>
          <a:ext cx="391263" cy="273884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700" kern="1200" dirty="0"/>
        </a:p>
      </dsp:txBody>
      <dsp:txXfrm rot="-5400000">
        <a:off x="1" y="2251563"/>
        <a:ext cx="273884" cy="117379"/>
      </dsp:txXfrm>
    </dsp:sp>
    <dsp:sp modelId="{55E9BEFD-1A57-4A23-8003-1551D0561EAF}">
      <dsp:nvSpPr>
        <dsp:cNvPr id="0" name=""/>
        <dsp:cNvSpPr/>
      </dsp:nvSpPr>
      <dsp:spPr>
        <a:xfrm rot="5400000">
          <a:off x="4798836" y="-2410330"/>
          <a:ext cx="254321" cy="930422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 Top Protein Flavors</a:t>
          </a:r>
          <a:endParaRPr lang="en-IN" sz="1500" kern="1200" dirty="0"/>
        </a:p>
      </dsp:txBody>
      <dsp:txXfrm rot="-5400000">
        <a:off x="273885" y="2127036"/>
        <a:ext cx="9291810" cy="229491"/>
      </dsp:txXfrm>
    </dsp:sp>
    <dsp:sp modelId="{2BE0E46A-18CB-485F-897A-6255639D290B}">
      <dsp:nvSpPr>
        <dsp:cNvPr id="0" name=""/>
        <dsp:cNvSpPr/>
      </dsp:nvSpPr>
      <dsp:spPr>
        <a:xfrm rot="5400000">
          <a:off x="-58689" y="2525209"/>
          <a:ext cx="391263" cy="273884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700" kern="1200" dirty="0"/>
        </a:p>
      </dsp:txBody>
      <dsp:txXfrm rot="-5400000">
        <a:off x="1" y="2603461"/>
        <a:ext cx="273884" cy="117379"/>
      </dsp:txXfrm>
    </dsp:sp>
    <dsp:sp modelId="{53BDCD2E-C65F-48BB-89B3-2E1E0531249C}">
      <dsp:nvSpPr>
        <dsp:cNvPr id="0" name=""/>
        <dsp:cNvSpPr/>
      </dsp:nvSpPr>
      <dsp:spPr>
        <a:xfrm rot="5400000">
          <a:off x="4798836" y="-2058431"/>
          <a:ext cx="254321" cy="930422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 Top Brands and their Flavors</a:t>
          </a:r>
          <a:endParaRPr lang="en-IN" sz="1500" kern="1200" dirty="0"/>
        </a:p>
      </dsp:txBody>
      <dsp:txXfrm rot="-5400000">
        <a:off x="273885" y="2478935"/>
        <a:ext cx="9291810" cy="229491"/>
      </dsp:txXfrm>
    </dsp:sp>
    <dsp:sp modelId="{0B3469F1-80B1-4E59-A5C8-EF6AAEB778B8}">
      <dsp:nvSpPr>
        <dsp:cNvPr id="0" name=""/>
        <dsp:cNvSpPr/>
      </dsp:nvSpPr>
      <dsp:spPr>
        <a:xfrm rot="5400000">
          <a:off x="-58689" y="2877108"/>
          <a:ext cx="391263" cy="273884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700" kern="1200" dirty="0"/>
        </a:p>
      </dsp:txBody>
      <dsp:txXfrm rot="-5400000">
        <a:off x="1" y="2955360"/>
        <a:ext cx="273884" cy="117379"/>
      </dsp:txXfrm>
    </dsp:sp>
    <dsp:sp modelId="{226C0111-F99C-4A8F-99A1-184FB71894C9}">
      <dsp:nvSpPr>
        <dsp:cNvPr id="0" name=""/>
        <dsp:cNvSpPr/>
      </dsp:nvSpPr>
      <dsp:spPr>
        <a:xfrm rot="5400000">
          <a:off x="4798836" y="-1706533"/>
          <a:ext cx="254321" cy="930422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 Most Rated Flavors and their Brands</a:t>
          </a:r>
          <a:endParaRPr lang="en-IN" sz="1500" kern="1200" dirty="0"/>
        </a:p>
      </dsp:txBody>
      <dsp:txXfrm rot="-5400000">
        <a:off x="273885" y="2830833"/>
        <a:ext cx="9291810" cy="229491"/>
      </dsp:txXfrm>
    </dsp:sp>
    <dsp:sp modelId="{82DE32B4-7C27-47DC-A835-C24DA9EC8C31}">
      <dsp:nvSpPr>
        <dsp:cNvPr id="0" name=""/>
        <dsp:cNvSpPr/>
      </dsp:nvSpPr>
      <dsp:spPr>
        <a:xfrm rot="5400000">
          <a:off x="-58689" y="3229006"/>
          <a:ext cx="391263" cy="273884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700" kern="1200" dirty="0"/>
        </a:p>
      </dsp:txBody>
      <dsp:txXfrm rot="-5400000">
        <a:off x="1" y="3307258"/>
        <a:ext cx="273884" cy="117379"/>
      </dsp:txXfrm>
    </dsp:sp>
    <dsp:sp modelId="{CE587B2D-77AB-455D-BA06-63F474AFF935}">
      <dsp:nvSpPr>
        <dsp:cNvPr id="0" name=""/>
        <dsp:cNvSpPr/>
      </dsp:nvSpPr>
      <dsp:spPr>
        <a:xfrm rot="5400000">
          <a:off x="4798836" y="-1354635"/>
          <a:ext cx="254321" cy="930422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 Relation between Scoops and Serving Size</a:t>
          </a:r>
          <a:endParaRPr lang="en-IN" sz="1500" kern="1200" dirty="0"/>
        </a:p>
      </dsp:txBody>
      <dsp:txXfrm rot="-5400000">
        <a:off x="273885" y="3182731"/>
        <a:ext cx="9291810" cy="229491"/>
      </dsp:txXfrm>
    </dsp:sp>
    <dsp:sp modelId="{E39065A5-0802-430D-971A-D351992CA8B0}">
      <dsp:nvSpPr>
        <dsp:cNvPr id="0" name=""/>
        <dsp:cNvSpPr/>
      </dsp:nvSpPr>
      <dsp:spPr>
        <a:xfrm rot="5400000">
          <a:off x="-58689" y="3580904"/>
          <a:ext cx="391263" cy="273884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700" kern="1200" dirty="0"/>
        </a:p>
      </dsp:txBody>
      <dsp:txXfrm rot="-5400000">
        <a:off x="1" y="3659156"/>
        <a:ext cx="273884" cy="117379"/>
      </dsp:txXfrm>
    </dsp:sp>
    <dsp:sp modelId="{6F76692C-B777-409A-B2A5-7999DEE04343}">
      <dsp:nvSpPr>
        <dsp:cNvPr id="0" name=""/>
        <dsp:cNvSpPr/>
      </dsp:nvSpPr>
      <dsp:spPr>
        <a:xfrm rot="5400000">
          <a:off x="4798836" y="-1002736"/>
          <a:ext cx="254321" cy="930422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 Best Value for Money Products</a:t>
          </a:r>
          <a:endParaRPr lang="en-IN" sz="1500" kern="1200" dirty="0"/>
        </a:p>
      </dsp:txBody>
      <dsp:txXfrm rot="-5400000">
        <a:off x="273885" y="3534630"/>
        <a:ext cx="9291810" cy="229491"/>
      </dsp:txXfrm>
    </dsp:sp>
    <dsp:sp modelId="{B6ABC5C3-3505-41CE-81F0-0D9578D663DB}">
      <dsp:nvSpPr>
        <dsp:cNvPr id="0" name=""/>
        <dsp:cNvSpPr/>
      </dsp:nvSpPr>
      <dsp:spPr>
        <a:xfrm rot="5400000">
          <a:off x="-58689" y="3932803"/>
          <a:ext cx="391263" cy="273884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700" kern="1200" dirty="0"/>
        </a:p>
      </dsp:txBody>
      <dsp:txXfrm rot="-5400000">
        <a:off x="1" y="4011055"/>
        <a:ext cx="273884" cy="117379"/>
      </dsp:txXfrm>
    </dsp:sp>
    <dsp:sp modelId="{C7C26ED3-5A67-451A-AF51-9A62895471FF}">
      <dsp:nvSpPr>
        <dsp:cNvPr id="0" name=""/>
        <dsp:cNvSpPr/>
      </dsp:nvSpPr>
      <dsp:spPr>
        <a:xfrm rot="5400000">
          <a:off x="4798836" y="-650838"/>
          <a:ext cx="254321" cy="930422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 Top Sellers depending upon their ratings</a:t>
          </a:r>
          <a:endParaRPr lang="en-IN" sz="1500" kern="1200" dirty="0"/>
        </a:p>
      </dsp:txBody>
      <dsp:txXfrm rot="-5400000">
        <a:off x="273885" y="3886528"/>
        <a:ext cx="9291810" cy="229491"/>
      </dsp:txXfrm>
    </dsp:sp>
    <dsp:sp modelId="{AF3919BC-C8EE-4532-AB14-789D79C0F9E2}">
      <dsp:nvSpPr>
        <dsp:cNvPr id="0" name=""/>
        <dsp:cNvSpPr/>
      </dsp:nvSpPr>
      <dsp:spPr>
        <a:xfrm rot="5400000">
          <a:off x="-58689" y="4284701"/>
          <a:ext cx="391263" cy="273884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700" kern="1200" dirty="0"/>
        </a:p>
      </dsp:txBody>
      <dsp:txXfrm rot="-5400000">
        <a:off x="1" y="4362953"/>
        <a:ext cx="273884" cy="117379"/>
      </dsp:txXfrm>
    </dsp:sp>
    <dsp:sp modelId="{79F66F0D-D80B-4178-BEE0-A7BDD446F424}">
      <dsp:nvSpPr>
        <dsp:cNvPr id="0" name=""/>
        <dsp:cNvSpPr/>
      </dsp:nvSpPr>
      <dsp:spPr>
        <a:xfrm rot="5400000">
          <a:off x="4798836" y="-298939"/>
          <a:ext cx="254321" cy="930422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 End Users</a:t>
          </a:r>
          <a:endParaRPr lang="en-IN" sz="1500" kern="1200" dirty="0"/>
        </a:p>
      </dsp:txBody>
      <dsp:txXfrm rot="-5400000">
        <a:off x="273885" y="4238427"/>
        <a:ext cx="9291810" cy="229491"/>
      </dsp:txXfrm>
    </dsp:sp>
    <dsp:sp modelId="{08D7D3B0-3F88-4C7A-9F64-3F1B579424DE}">
      <dsp:nvSpPr>
        <dsp:cNvPr id="0" name=""/>
        <dsp:cNvSpPr/>
      </dsp:nvSpPr>
      <dsp:spPr>
        <a:xfrm rot="5400000">
          <a:off x="-58689" y="4636600"/>
          <a:ext cx="391263" cy="273884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700" kern="1200" dirty="0"/>
        </a:p>
      </dsp:txBody>
      <dsp:txXfrm rot="-5400000">
        <a:off x="1" y="4714852"/>
        <a:ext cx="273884" cy="117379"/>
      </dsp:txXfrm>
    </dsp:sp>
    <dsp:sp modelId="{E8C75E13-2F15-4646-B7F2-2FE7CF70EA55}">
      <dsp:nvSpPr>
        <dsp:cNvPr id="0" name=""/>
        <dsp:cNvSpPr/>
      </dsp:nvSpPr>
      <dsp:spPr>
        <a:xfrm rot="5400000">
          <a:off x="4798836" y="52958"/>
          <a:ext cx="254321" cy="930422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 Future Scope</a:t>
          </a:r>
          <a:endParaRPr lang="en-IN" sz="1500" kern="1200" dirty="0"/>
        </a:p>
      </dsp:txBody>
      <dsp:txXfrm rot="-5400000">
        <a:off x="273885" y="4590325"/>
        <a:ext cx="9291810" cy="229491"/>
      </dsp:txXfrm>
    </dsp:sp>
    <dsp:sp modelId="{838A6D80-A72B-4A13-89C4-3B02DB1FA8E9}">
      <dsp:nvSpPr>
        <dsp:cNvPr id="0" name=""/>
        <dsp:cNvSpPr/>
      </dsp:nvSpPr>
      <dsp:spPr>
        <a:xfrm rot="5400000">
          <a:off x="-58689" y="4988498"/>
          <a:ext cx="391263" cy="273884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700" kern="1200" dirty="0"/>
        </a:p>
      </dsp:txBody>
      <dsp:txXfrm rot="-5400000">
        <a:off x="1" y="5066750"/>
        <a:ext cx="273884" cy="117379"/>
      </dsp:txXfrm>
    </dsp:sp>
    <dsp:sp modelId="{57CE9A2B-44EE-499E-B5BA-F7E30C2A477A}">
      <dsp:nvSpPr>
        <dsp:cNvPr id="0" name=""/>
        <dsp:cNvSpPr/>
      </dsp:nvSpPr>
      <dsp:spPr>
        <a:xfrm rot="5400000">
          <a:off x="4798836" y="404856"/>
          <a:ext cx="254321" cy="930422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 Conclusion</a:t>
          </a:r>
          <a:endParaRPr lang="en-IN" sz="1500" kern="1200" dirty="0"/>
        </a:p>
      </dsp:txBody>
      <dsp:txXfrm rot="-5400000">
        <a:off x="273885" y="4942223"/>
        <a:ext cx="9291810" cy="2294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201542-2C5B-4813-8149-3FC69595925B}">
      <dsp:nvSpPr>
        <dsp:cNvPr id="0" name=""/>
        <dsp:cNvSpPr/>
      </dsp:nvSpPr>
      <dsp:spPr>
        <a:xfrm>
          <a:off x="80048" y="0"/>
          <a:ext cx="8669867" cy="5418667"/>
        </a:xfrm>
        <a:prstGeom prst="swooshArrow">
          <a:avLst>
            <a:gd name="adj1" fmla="val 25000"/>
            <a:gd name="adj2" fmla="val 2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595764-70BB-4B5D-A3D8-2F550417402F}">
      <dsp:nvSpPr>
        <dsp:cNvPr id="0" name=""/>
        <dsp:cNvSpPr/>
      </dsp:nvSpPr>
      <dsp:spPr>
        <a:xfrm>
          <a:off x="934030" y="4029320"/>
          <a:ext cx="199406" cy="1994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0354C-CA1A-47D3-BCC6-9466349EB57D}">
      <dsp:nvSpPr>
        <dsp:cNvPr id="0" name=""/>
        <dsp:cNvSpPr/>
      </dsp:nvSpPr>
      <dsp:spPr>
        <a:xfrm>
          <a:off x="1105452" y="4129024"/>
          <a:ext cx="2481947" cy="1289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662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accent2">
                  <a:lumMod val="75000"/>
                </a:schemeClr>
              </a:solidFill>
            </a:rPr>
            <a:t>Import Libraries</a:t>
          </a:r>
          <a:br>
            <a:rPr lang="en-US" sz="1600" b="1" kern="1200" dirty="0">
              <a:solidFill>
                <a:schemeClr val="accent2">
                  <a:lumMod val="75000"/>
                </a:schemeClr>
              </a:solidFill>
            </a:rPr>
          </a:br>
          <a:br>
            <a:rPr lang="en-US" sz="1600" b="1" kern="1200" dirty="0">
              <a:solidFill>
                <a:schemeClr val="accent2">
                  <a:lumMod val="75000"/>
                </a:schemeClr>
              </a:solidFill>
            </a:rPr>
          </a:br>
          <a:endParaRPr lang="en-US" sz="1600" b="1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1105452" y="4129024"/>
        <a:ext cx="2481947" cy="1289642"/>
      </dsp:txXfrm>
    </dsp:sp>
    <dsp:sp modelId="{2B66D76D-8CC6-4ED1-9AD2-246B6979D1AD}">
      <dsp:nvSpPr>
        <dsp:cNvPr id="0" name=""/>
        <dsp:cNvSpPr/>
      </dsp:nvSpPr>
      <dsp:spPr>
        <a:xfrm>
          <a:off x="2342883" y="2768938"/>
          <a:ext cx="346794" cy="3467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27CEB-136E-4473-AF5C-AE867537F841}">
      <dsp:nvSpPr>
        <dsp:cNvPr id="0" name=""/>
        <dsp:cNvSpPr/>
      </dsp:nvSpPr>
      <dsp:spPr>
        <a:xfrm>
          <a:off x="2590810" y="3298432"/>
          <a:ext cx="2798609" cy="19571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759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accent2">
                  <a:lumMod val="75000"/>
                </a:schemeClr>
              </a:solidFill>
            </a:rPr>
            <a:t>Parse HTML Content</a:t>
          </a:r>
          <a:endParaRPr lang="en-IN" sz="1600" b="1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2590810" y="3298432"/>
        <a:ext cx="2798609" cy="1957143"/>
      </dsp:txXfrm>
    </dsp:sp>
    <dsp:sp modelId="{4B5A69F8-60AE-4C58-B1F5-E8E4C7328389}">
      <dsp:nvSpPr>
        <dsp:cNvPr id="0" name=""/>
        <dsp:cNvSpPr/>
      </dsp:nvSpPr>
      <dsp:spPr>
        <a:xfrm>
          <a:off x="4141881" y="1840179"/>
          <a:ext cx="459502" cy="45950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C43DEF-AC6E-4240-ABA3-FB1229213D86}">
      <dsp:nvSpPr>
        <dsp:cNvPr id="0" name=""/>
        <dsp:cNvSpPr/>
      </dsp:nvSpPr>
      <dsp:spPr>
        <a:xfrm>
          <a:off x="4382647" y="2545518"/>
          <a:ext cx="2344807" cy="2665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481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accent2">
                  <a:lumMod val="75000"/>
                </a:schemeClr>
              </a:solidFill>
            </a:rPr>
            <a:t>Extract the Data</a:t>
          </a:r>
          <a:endParaRPr lang="en-IN" sz="1600" b="1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4382647" y="2545518"/>
        <a:ext cx="2344807" cy="2665995"/>
      </dsp:txXfrm>
    </dsp:sp>
    <dsp:sp modelId="{9011DF69-F44A-430E-91BC-0E02AFFAA266}">
      <dsp:nvSpPr>
        <dsp:cNvPr id="0" name=""/>
        <dsp:cNvSpPr/>
      </dsp:nvSpPr>
      <dsp:spPr>
        <a:xfrm>
          <a:off x="6101271" y="1225702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9E61D7-5A76-4A7D-90CB-8CF21A9AB3F0}">
      <dsp:nvSpPr>
        <dsp:cNvPr id="0" name=""/>
        <dsp:cNvSpPr/>
      </dsp:nvSpPr>
      <dsp:spPr>
        <a:xfrm>
          <a:off x="5996488" y="2135472"/>
          <a:ext cx="2833475" cy="2917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173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accent2">
                  <a:lumMod val="75000"/>
                </a:schemeClr>
              </a:solidFill>
            </a:rPr>
            <a:t>Store and Process the Data</a:t>
          </a:r>
          <a:endParaRPr lang="en-IN" sz="1600" b="1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5996488" y="2135472"/>
        <a:ext cx="2833475" cy="2917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7DFF7-85B5-46EB-9C1C-82B00CE67C2B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D5A818-1311-4379-8779-C1A03D2AC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47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D5A818-1311-4379-8779-C1A03D2AC3A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10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D5A818-1311-4379-8779-C1A03D2AC3A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749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972F3-1720-A2A5-D5A7-0A6CB8394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6A6661-937D-7CEA-38C6-AA738DA51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7726D-6829-A9B9-D8F6-41A7D8612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F6EF6-2A20-4026-A6DE-51F20920EBB5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2B3CD-53DE-4555-F6B1-B397046AB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CDA69-9469-5B51-3CA4-CD44D46C8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7D0D-F08F-4B96-A04B-10C74395B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347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40EB0-F0A4-5D6D-BA9C-7ED2E7806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9B8A50-59E9-736A-5516-AB7228507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C96E1-B619-B065-636E-5CD2C3BA7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F6EF6-2A20-4026-A6DE-51F20920EBB5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BFDA4-D036-ACEB-5F11-73B0D2986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2A659-B7D5-5C8D-6E5A-909C9A899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7D0D-F08F-4B96-A04B-10C74395B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825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90606C-2778-BD45-1564-E739B3A354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B14EA-BA44-BDB4-B3BC-60C9264FD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5119C-55EA-18F5-C478-BEAB08A9A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F6EF6-2A20-4026-A6DE-51F20920EBB5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7E809-0158-65B2-7557-340606B77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18B00-56FD-54C7-1DE9-C784C0FFD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7D0D-F08F-4B96-A04B-10C74395B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135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05F-3A9E-CE30-F787-3C7E22914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4C82C-EE9E-8B05-9350-86978E425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7A080-7DF0-7DB3-D38C-13FB6D9C6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F6EF6-2A20-4026-A6DE-51F20920EBB5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D5AAA-0E8B-5F29-CE73-372DFC826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CDFD1-1821-7823-CC6E-47BC6BF8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7D0D-F08F-4B96-A04B-10C74395B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11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3D32E-8224-4BEA-C0B3-B00F3A7BC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7836C-238B-F2F1-5751-E7A238A36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67778-C5D4-79D1-034B-3A039FED1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F6EF6-2A20-4026-A6DE-51F20920EBB5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119FF-90CD-BF04-E5BB-3CC75939E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68738-6B73-B2F4-2364-B25DB12EB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7D0D-F08F-4B96-A04B-10C74395B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364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60160-C2B9-006F-3613-0D8EF2E70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9737B-E840-204A-DA50-4C93D338B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077038-9C32-6A1F-B9C0-791A47E1B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CFB56-21CB-9A5D-44DC-57943EBF7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F6EF6-2A20-4026-A6DE-51F20920EBB5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91A1F-E702-06A4-E678-BD685CAD2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E0632-9DB3-253D-5450-CD04E0627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7D0D-F08F-4B96-A04B-10C74395B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05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95142-81E0-3233-02C7-80C5744DD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3F571-31A8-925D-5552-DBDCE9B2C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73770-32C9-1423-086F-0B1A3D2C2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33CBA5-F8B8-FFAC-372B-52B8C70FF9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AE3BD8-44BB-7D5C-AA06-C2F19AFAD5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2A421D-17B1-9294-3B71-8FBD7FFC2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F6EF6-2A20-4026-A6DE-51F20920EBB5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A59C0E-05C0-289F-24E8-54958152A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581C5-1F92-BA71-54B0-A6FF071EC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7D0D-F08F-4B96-A04B-10C74395B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27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D1173-0576-6605-7493-458BE36A1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A38002-7D1B-D470-AD2F-594E4F03A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F6EF6-2A20-4026-A6DE-51F20920EBB5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47E1D7-6D78-F2A0-BC5B-688A262E2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8C9C58-88C1-6B21-D1E2-53E59D2B2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7D0D-F08F-4B96-A04B-10C74395B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865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62773D-A586-7BD2-8187-64C80CB98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F6EF6-2A20-4026-A6DE-51F20920EBB5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A6285F-DFDA-4B1B-BE71-96ED734A3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4313E8-C5C8-23D9-862C-EB2238E5D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7D0D-F08F-4B96-A04B-10C74395B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931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09612-A907-8F65-228B-B3029813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A02DF-D8EB-A859-5939-1A0DE5BB7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7D6524-6E34-7CA8-64D8-327CA21FF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1F001-3351-F666-D503-8AF9F2A11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F6EF6-2A20-4026-A6DE-51F20920EBB5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6F8CB-3ECD-B167-81CF-8154CD4A1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5AAAA-53EF-81BB-3CEF-2BDBC360C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7D0D-F08F-4B96-A04B-10C74395B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263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D56E3-B2CB-97C7-40AF-00D1E06AB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31D9C7-3EED-8B16-0D0E-1AC4231DEC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941E4-62FE-06C6-BAB5-35B6E6789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F6E1F-005E-C347-498E-87EDEEDE9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F6EF6-2A20-4026-A6DE-51F20920EBB5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1ACBF-F89A-E542-3E98-A6B75A0B6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AAECC4-6E44-187D-9712-B2D4B7C0C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47D0D-F08F-4B96-A04B-10C74395B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973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1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1F79AD-4506-F748-0FC4-7084B09B2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EA04D-0C2B-FE3E-4E79-D8E385D28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6C2DC-D413-B26D-DAED-9A2E4D795B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F6EF6-2A20-4026-A6DE-51F20920EBB5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CCE8F-DD8E-2FC4-A3D2-AC0333F4C4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4EFE1-4313-777B-028D-3FE36183DC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47D0D-F08F-4B96-A04B-10C74395B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22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>
            <a:extLst>
              <a:ext uri="{FF2B5EF4-FFF2-40B4-BE49-F238E27FC236}">
                <a16:creationId xmlns:a16="http://schemas.microsoft.com/office/drawing/2014/main" id="{A491F269-506B-D463-E5FF-5E4F10C5EE5D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-226349" y="0"/>
            <a:ext cx="12418349" cy="6858000"/>
          </a:xfrm>
          <a:prstGeom prst="rect">
            <a:avLst/>
          </a:prstGeom>
          <a:ln w="0"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D124BB-F389-D0AA-3732-EE5D6E662D28}"/>
              </a:ext>
            </a:extLst>
          </p:cNvPr>
          <p:cNvSpPr txBox="1"/>
          <p:nvPr/>
        </p:nvSpPr>
        <p:spPr>
          <a:xfrm>
            <a:off x="3180080" y="3850873"/>
            <a:ext cx="583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Amasis MT Pro Medium" panose="02040604050005020304" pitchFamily="18" charset="0"/>
              </a:rPr>
              <a:t> Analyzing Consumer Trends in Protein Supplements Using Exploratory Data Analysis</a:t>
            </a:r>
            <a:endParaRPr lang="en-IN" b="1" dirty="0">
              <a:solidFill>
                <a:srgbClr val="C00000"/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DE00AB-AB8C-7B7C-24E7-418C875C85E1}"/>
              </a:ext>
            </a:extLst>
          </p:cNvPr>
          <p:cNvSpPr txBox="1"/>
          <p:nvPr/>
        </p:nvSpPr>
        <p:spPr>
          <a:xfrm>
            <a:off x="5678025" y="464312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By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39EB08-49DC-0C52-9883-323485F95D97}"/>
              </a:ext>
            </a:extLst>
          </p:cNvPr>
          <p:cNvSpPr txBox="1"/>
          <p:nvPr/>
        </p:nvSpPr>
        <p:spPr>
          <a:xfrm>
            <a:off x="5033774" y="5350450"/>
            <a:ext cx="1898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Amasis MT Pro Medium" panose="02040604050005020304" pitchFamily="18" charset="0"/>
              </a:rPr>
              <a:t>Yash Jadhav</a:t>
            </a:r>
            <a:endParaRPr lang="en-IN" sz="2400" b="1" dirty="0">
              <a:solidFill>
                <a:srgbClr val="C00000"/>
              </a:solidFill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203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5CEC20-18DE-907D-F776-18DE957E79B5}"/>
              </a:ext>
            </a:extLst>
          </p:cNvPr>
          <p:cNvSpPr txBox="1"/>
          <p:nvPr/>
        </p:nvSpPr>
        <p:spPr>
          <a:xfrm>
            <a:off x="4074160" y="33857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Amasis MT Pro Medium" panose="02040604050005020304" pitchFamily="18" charset="0"/>
              </a:rPr>
              <a:t>Popular</a:t>
            </a:r>
            <a:r>
              <a:rPr lang="en-US" sz="2800" dirty="0">
                <a:latin typeface="Amasis MT Pro Medium" panose="02040604050005020304" pitchFamily="18" charset="0"/>
              </a:rPr>
              <a:t> </a:t>
            </a:r>
            <a:r>
              <a:rPr lang="en-US" sz="2800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Amasis MT Pro Medium" panose="02040604050005020304" pitchFamily="18" charset="0"/>
              </a:rPr>
              <a:t>Protein Flavors</a:t>
            </a:r>
            <a:endParaRPr lang="en-IN" sz="2800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  <a:latin typeface="Amasis MT Pro Medium" panose="020406040500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EA397E-9CC3-3646-88F1-B3F36AED3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93" r="27"/>
          <a:stretch/>
        </p:blipFill>
        <p:spPr>
          <a:xfrm>
            <a:off x="381026" y="1493520"/>
            <a:ext cx="7386267" cy="46593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B8530F-54A7-99AB-0D57-24D33B26A650}"/>
              </a:ext>
            </a:extLst>
          </p:cNvPr>
          <p:cNvSpPr txBox="1"/>
          <p:nvPr/>
        </p:nvSpPr>
        <p:spPr>
          <a:xfrm>
            <a:off x="8280399" y="2828835"/>
            <a:ext cx="355600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masis MT Pro Medium" panose="02040604050005020304" pitchFamily="18" charset="0"/>
              </a:rPr>
              <a:t>As we see , CHOCOLATE </a:t>
            </a:r>
          </a:p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masis MT Pro Medium" panose="02040604050005020304" pitchFamily="18" charset="0"/>
              </a:rPr>
              <a:t>is famous flavor within protein market</a:t>
            </a:r>
            <a:endParaRPr lang="en-IN" sz="2400" dirty="0">
              <a:solidFill>
                <a:schemeClr val="accent1">
                  <a:lumMod val="75000"/>
                </a:schemeClr>
              </a:solidFill>
              <a:latin typeface="Amasis MT Pro Medium" panose="020406040500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87D471-35A0-DBEA-5891-EBC679220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436" y="6265272"/>
            <a:ext cx="1944255" cy="48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80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0DC397-367F-8FC8-2EC9-FAF91D0D4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12" y="1584960"/>
            <a:ext cx="8207422" cy="43789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4C8D93-F7A1-3253-7DD0-923D2C98A6A0}"/>
              </a:ext>
            </a:extLst>
          </p:cNvPr>
          <p:cNvSpPr txBox="1"/>
          <p:nvPr/>
        </p:nvSpPr>
        <p:spPr>
          <a:xfrm>
            <a:off x="3520440" y="379214"/>
            <a:ext cx="51511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Amasis MT Pro Medium" panose="02040604050005020304" pitchFamily="18" charset="0"/>
              </a:rPr>
              <a:t>Top 5 Brands and their Flavors</a:t>
            </a:r>
            <a:endParaRPr lang="en-IN" sz="2800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F0DF06-7BDB-0ADF-FCE8-A708168A464B}"/>
              </a:ext>
            </a:extLst>
          </p:cNvPr>
          <p:cNvSpPr txBox="1"/>
          <p:nvPr/>
        </p:nvSpPr>
        <p:spPr>
          <a:xfrm>
            <a:off x="9128760" y="2627590"/>
            <a:ext cx="25908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masis MT Pro Medium" panose="02040604050005020304" pitchFamily="18" charset="0"/>
              </a:rPr>
              <a:t>MUSCLEBLAZE brand uses CHOCOLATE flavor combinations more , that’s why it is most popular brand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C6A90B-CB53-00D1-9C58-E4A8093A00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436" y="6265272"/>
            <a:ext cx="1944255" cy="48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08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092C14-0CAC-8328-A01F-27DA82FC5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" y="1422400"/>
            <a:ext cx="8790940" cy="46902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1883F5-4702-A89C-BE95-8ADE1EDA0813}"/>
              </a:ext>
            </a:extLst>
          </p:cNvPr>
          <p:cNvSpPr txBox="1"/>
          <p:nvPr/>
        </p:nvSpPr>
        <p:spPr>
          <a:xfrm>
            <a:off x="3459480" y="430014"/>
            <a:ext cx="52730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Amasis MT Pro Medium" panose="02040604050005020304" pitchFamily="18" charset="0"/>
              </a:rPr>
              <a:t>Most Rated Flavors and their Brands</a:t>
            </a:r>
            <a:endParaRPr lang="en-IN" sz="2400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DC357-FB24-5400-B736-2375ED0C9CD7}"/>
              </a:ext>
            </a:extLst>
          </p:cNvPr>
          <p:cNvSpPr txBox="1"/>
          <p:nvPr/>
        </p:nvSpPr>
        <p:spPr>
          <a:xfrm>
            <a:off x="9512300" y="2490271"/>
            <a:ext cx="234696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masis MT Pro Medium" panose="02040604050005020304" pitchFamily="18" charset="0"/>
              </a:rPr>
              <a:t>Users who always go for their favorite flavors instead of brands, this analysis gives information about most rated flavors within brands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923AD6-08B0-029B-2275-94F6CF859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436" y="6265272"/>
            <a:ext cx="1944255" cy="48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93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F860E3-A5BB-E032-F268-A538F29217F5}"/>
              </a:ext>
            </a:extLst>
          </p:cNvPr>
          <p:cNvSpPr txBox="1"/>
          <p:nvPr/>
        </p:nvSpPr>
        <p:spPr>
          <a:xfrm>
            <a:off x="3048000" y="37921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Amasis MT Pro Medium" panose="02040604050005020304" pitchFamily="18" charset="0"/>
              </a:rPr>
              <a:t>Relation between Serving Size and Scoops</a:t>
            </a:r>
            <a:endParaRPr lang="en-IN" sz="2400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  <a:latin typeface="Amasis MT Pro Medium" panose="020406040500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F99690-1F49-1A50-6B57-11477D670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80" y="1394893"/>
            <a:ext cx="8384540" cy="44734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B1D648-C46F-55CC-9D52-82D0AEF70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436" y="6265272"/>
            <a:ext cx="1944255" cy="4884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A297C2-CD7D-5C82-9B36-B8FE0F18EC61}"/>
              </a:ext>
            </a:extLst>
          </p:cNvPr>
          <p:cNvSpPr txBox="1"/>
          <p:nvPr/>
        </p:nvSpPr>
        <p:spPr>
          <a:xfrm>
            <a:off x="9245369" y="1923462"/>
            <a:ext cx="262405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masis MT Pro Medium" panose="02040604050005020304" pitchFamily="18" charset="0"/>
              </a:rPr>
              <a:t>Top brands like Muscle Blaze , Big Muscles, AS-IT-IS ,etc. maintain scoops and serving size same, means they don’t use bigger scoops size and which is preferable to users also, New brands can interpret from this analysis </a:t>
            </a:r>
          </a:p>
        </p:txBody>
      </p:sp>
    </p:spTree>
    <p:extLst>
      <p:ext uri="{BB962C8B-B14F-4D97-AF65-F5344CB8AC3E}">
        <p14:creationId xmlns:p14="http://schemas.microsoft.com/office/powerpoint/2010/main" val="346982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B39420-6DC4-057D-28E2-1854B5B01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79" y="1381760"/>
            <a:ext cx="8912003" cy="47548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5EC017-B503-F052-477E-722657BECBCB}"/>
              </a:ext>
            </a:extLst>
          </p:cNvPr>
          <p:cNvSpPr txBox="1"/>
          <p:nvPr/>
        </p:nvSpPr>
        <p:spPr>
          <a:xfrm>
            <a:off x="3479800" y="347782"/>
            <a:ext cx="5232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Amasis MT Pro Medium" panose="02040604050005020304" pitchFamily="18" charset="0"/>
              </a:rPr>
              <a:t>Best Value for Money within Brands</a:t>
            </a:r>
            <a:endParaRPr lang="en-IN" sz="2400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EA7FBF-CF66-89D6-2F36-BC10428C457E}"/>
              </a:ext>
            </a:extLst>
          </p:cNvPr>
          <p:cNvSpPr txBox="1"/>
          <p:nvPr/>
        </p:nvSpPr>
        <p:spPr>
          <a:xfrm>
            <a:off x="9438641" y="2760395"/>
            <a:ext cx="248158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masis MT Pro Medium" panose="02040604050005020304" pitchFamily="18" charset="0"/>
              </a:rPr>
              <a:t>Best Value for money products calculated based on Net Quantity, Price and Ratings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BEA4A5-82C3-F745-D4FD-520AFA8E7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436" y="6265272"/>
            <a:ext cx="1944255" cy="48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153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B286B0-19E9-ECE0-AF0A-FBE183EA9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" y="1274893"/>
            <a:ext cx="9055100" cy="48312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D178C6-1ABC-117F-57A3-E375CC0B4610}"/>
              </a:ext>
            </a:extLst>
          </p:cNvPr>
          <p:cNvSpPr txBox="1"/>
          <p:nvPr/>
        </p:nvSpPr>
        <p:spPr>
          <a:xfrm>
            <a:off x="3119120" y="290215"/>
            <a:ext cx="59537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Amasis MT Pro Medium" panose="02040604050005020304" pitchFamily="18" charset="0"/>
              </a:rPr>
              <a:t>Top Sellers depending upon their Ratings</a:t>
            </a:r>
            <a:endParaRPr lang="en-IN" sz="2400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A55D64-263C-C7BA-4262-46F53D420AD6}"/>
              </a:ext>
            </a:extLst>
          </p:cNvPr>
          <p:cNvSpPr txBox="1"/>
          <p:nvPr/>
        </p:nvSpPr>
        <p:spPr>
          <a:xfrm>
            <a:off x="9695180" y="2613392"/>
            <a:ext cx="227584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masis MT Pro Medium" panose="02040604050005020304" pitchFamily="18" charset="0"/>
              </a:rPr>
              <a:t>“SuperComNet” Seller is most rated seller within top protein brands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02D135-7B59-73F2-1B89-D7A8CCF0E8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436" y="6265272"/>
            <a:ext cx="1944255" cy="48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C8BA22-4ACD-C85A-E970-7731918A4A58}"/>
              </a:ext>
            </a:extLst>
          </p:cNvPr>
          <p:cNvSpPr txBox="1"/>
          <p:nvPr/>
        </p:nvSpPr>
        <p:spPr>
          <a:xfrm>
            <a:off x="5191760" y="440174"/>
            <a:ext cx="1808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Amasis MT Pro Medium" panose="02040604050005020304" pitchFamily="18" charset="0"/>
              </a:rPr>
              <a:t>End Users</a:t>
            </a:r>
            <a:endParaRPr lang="en-IN" sz="2800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E621E5-F46A-79BE-B3E3-01821249D806}"/>
              </a:ext>
            </a:extLst>
          </p:cNvPr>
          <p:cNvSpPr txBox="1"/>
          <p:nvPr/>
        </p:nvSpPr>
        <p:spPr>
          <a:xfrm>
            <a:off x="822960" y="1460371"/>
            <a:ext cx="1096264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ctr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400" b="1" i="0" dirty="0">
                <a:effectLst/>
                <a:latin typeface="Amasis MT Pro Medium" panose="02040604050005020304" pitchFamily="18" charset="0"/>
              </a:rPr>
              <a:t>Fitness Enthusiasts</a:t>
            </a:r>
            <a:r>
              <a:rPr lang="en-IN" sz="2400" b="0" i="0" dirty="0">
                <a:effectLst/>
                <a:latin typeface="Amasis MT Pro Medium" panose="02040604050005020304" pitchFamily="18" charset="0"/>
              </a:rPr>
              <a:t>:</a:t>
            </a:r>
            <a:endParaRPr lang="en-IN" sz="2400" b="1" i="0" dirty="0">
              <a:effectLst/>
              <a:latin typeface="Amasis MT Pro Medium" panose="02040604050005020304" pitchFamily="18" charset="0"/>
            </a:endParaRPr>
          </a:p>
          <a:p>
            <a:pPr lvl="1" rtl="0" fontAlgn="ctr">
              <a:buClr>
                <a:schemeClr val="accent2">
                  <a:lumMod val="75000"/>
                </a:schemeClr>
              </a:buClr>
            </a:pPr>
            <a:r>
              <a:rPr lang="en-IN" sz="2400" i="0" dirty="0">
                <a:effectLst/>
                <a:latin typeface="Amasis MT Pro Medium" panose="02040604050005020304" pitchFamily="18" charset="0"/>
              </a:rPr>
              <a:t>Help them find the best products for their fitness goals.</a:t>
            </a:r>
          </a:p>
          <a:p>
            <a:pPr lvl="1" rtl="0" fontAlgn="ctr">
              <a:buClr>
                <a:schemeClr val="accent2">
                  <a:lumMod val="75000"/>
                </a:schemeClr>
              </a:buClr>
            </a:pPr>
            <a:endParaRPr lang="en-IN" sz="2400" b="1" i="0" dirty="0">
              <a:effectLst/>
              <a:latin typeface="Amasis MT Pro Medium" panose="02040604050005020304" pitchFamily="18" charset="0"/>
            </a:endParaRPr>
          </a:p>
          <a:p>
            <a:pPr marL="285750" indent="-285750" fontAlgn="ctr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400" b="1" i="0" dirty="0">
                <a:effectLst/>
                <a:latin typeface="Amasis MT Pro Medium" panose="02040604050005020304" pitchFamily="18" charset="0"/>
              </a:rPr>
              <a:t>Supplement Brands</a:t>
            </a:r>
            <a:r>
              <a:rPr lang="en-IN" sz="2400" b="0" i="0" dirty="0">
                <a:effectLst/>
                <a:latin typeface="Amasis MT Pro Medium" panose="02040604050005020304" pitchFamily="18" charset="0"/>
              </a:rPr>
              <a:t>: </a:t>
            </a:r>
          </a:p>
          <a:p>
            <a:pPr fontAlgn="ctr">
              <a:buClr>
                <a:schemeClr val="accent2">
                  <a:lumMod val="75000"/>
                </a:schemeClr>
              </a:buClr>
            </a:pPr>
            <a:r>
              <a:rPr lang="en-IN" sz="2400" dirty="0">
                <a:latin typeface="Amasis MT Pro Medium" panose="02040604050005020304" pitchFamily="18" charset="0"/>
              </a:rPr>
              <a:t>      </a:t>
            </a:r>
            <a:r>
              <a:rPr lang="en-IN" sz="2400" i="0" dirty="0">
                <a:effectLst/>
                <a:latin typeface="Amasis MT Pro Medium" panose="02040604050005020304" pitchFamily="18" charset="0"/>
              </a:rPr>
              <a:t>Provide insights for product development and marketing strategies.</a:t>
            </a:r>
          </a:p>
          <a:p>
            <a:pPr lvl="1" rtl="0" fontAlgn="ctr">
              <a:buClr>
                <a:schemeClr val="accent2">
                  <a:lumMod val="75000"/>
                </a:schemeClr>
              </a:buClr>
            </a:pPr>
            <a:endParaRPr lang="en-IN" sz="2400" b="1" i="0" dirty="0">
              <a:effectLst/>
              <a:latin typeface="Amasis MT Pro Medium" panose="02040604050005020304" pitchFamily="18" charset="0"/>
            </a:endParaRPr>
          </a:p>
          <a:p>
            <a:pPr marL="285750" indent="-285750" rtl="0" fontAlgn="ctr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400" b="1" i="0" dirty="0">
                <a:effectLst/>
                <a:latin typeface="Amasis MT Pro Medium" panose="02040604050005020304" pitchFamily="18" charset="0"/>
              </a:rPr>
              <a:t>Retail Platforms</a:t>
            </a:r>
            <a:r>
              <a:rPr lang="en-IN" sz="2400" b="0" i="0" dirty="0">
                <a:effectLst/>
                <a:latin typeface="Amasis MT Pro Medium" panose="02040604050005020304" pitchFamily="18" charset="0"/>
              </a:rPr>
              <a:t>:</a:t>
            </a:r>
            <a:endParaRPr lang="en-IN" sz="2400" b="1" i="0" dirty="0">
              <a:effectLst/>
              <a:latin typeface="Amasis MT Pro Medium" panose="02040604050005020304" pitchFamily="18" charset="0"/>
            </a:endParaRPr>
          </a:p>
          <a:p>
            <a:pPr lvl="1" rtl="0" fontAlgn="ctr">
              <a:buClr>
                <a:schemeClr val="accent2">
                  <a:lumMod val="75000"/>
                </a:schemeClr>
              </a:buClr>
            </a:pPr>
            <a:r>
              <a:rPr lang="en-IN" sz="2400" i="0" dirty="0">
                <a:effectLst/>
                <a:latin typeface="Amasis MT Pro Medium" panose="02040604050005020304" pitchFamily="18" charset="0"/>
              </a:rPr>
              <a:t>Assist e-commerce platforms in optimizing their product recommendations.</a:t>
            </a:r>
          </a:p>
          <a:p>
            <a:pPr lvl="1" rtl="0" fontAlgn="ctr">
              <a:buClr>
                <a:schemeClr val="accent2">
                  <a:lumMod val="75000"/>
                </a:schemeClr>
              </a:buClr>
            </a:pPr>
            <a:endParaRPr lang="en-IN" sz="2400" b="1" i="0" dirty="0">
              <a:effectLst/>
              <a:latin typeface="Amasis MT Pro Medium" panose="02040604050005020304" pitchFamily="18" charset="0"/>
            </a:endParaRPr>
          </a:p>
          <a:p>
            <a:pPr marL="285750" indent="-285750" rtl="0" fontAlgn="ctr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400" b="1" i="0" dirty="0">
                <a:effectLst/>
                <a:latin typeface="Amasis MT Pro Medium" panose="02040604050005020304" pitchFamily="18" charset="0"/>
              </a:rPr>
              <a:t>Researchers</a:t>
            </a:r>
            <a:r>
              <a:rPr lang="en-IN" sz="2400" b="0" i="0" dirty="0">
                <a:effectLst/>
                <a:latin typeface="Amasis MT Pro Medium" panose="02040604050005020304" pitchFamily="18" charset="0"/>
              </a:rPr>
              <a:t>:</a:t>
            </a:r>
            <a:endParaRPr lang="en-IN" sz="2400" b="1" i="0" dirty="0">
              <a:effectLst/>
              <a:latin typeface="Amasis MT Pro Medium" panose="02040604050005020304" pitchFamily="18" charset="0"/>
            </a:endParaRPr>
          </a:p>
          <a:p>
            <a:pPr lvl="1" rtl="0" fontAlgn="ctr">
              <a:buClr>
                <a:schemeClr val="accent2">
                  <a:lumMod val="75000"/>
                </a:schemeClr>
              </a:buClr>
            </a:pPr>
            <a:r>
              <a:rPr lang="en-IN" sz="2400" i="0" dirty="0">
                <a:effectLst/>
                <a:latin typeface="Amasis MT Pro Medium" panose="02040604050005020304" pitchFamily="18" charset="0"/>
              </a:rPr>
              <a:t>Offer valuable data for studying trends in fitness and health.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ECF0FE-096E-06D4-5D63-232DA8367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436" y="6265272"/>
            <a:ext cx="1944255" cy="48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21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2FD2A9-96BD-9175-0FB5-52017886432F}"/>
              </a:ext>
            </a:extLst>
          </p:cNvPr>
          <p:cNvSpPr txBox="1"/>
          <p:nvPr/>
        </p:nvSpPr>
        <p:spPr>
          <a:xfrm>
            <a:off x="4907280" y="328414"/>
            <a:ext cx="23774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Amasis MT Pro Medium" panose="02040604050005020304" pitchFamily="18" charset="0"/>
              </a:rPr>
              <a:t>Future Scope</a:t>
            </a:r>
            <a:endParaRPr lang="en-IN" sz="2800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FFD5A3-668D-3286-E54D-2CBACBF1955D}"/>
              </a:ext>
            </a:extLst>
          </p:cNvPr>
          <p:cNvSpPr txBox="1"/>
          <p:nvPr/>
        </p:nvSpPr>
        <p:spPr>
          <a:xfrm>
            <a:off x="706120" y="1280051"/>
            <a:ext cx="1077976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rtl="0" fontAlgn="ctr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000" b="1" i="0" dirty="0">
                <a:effectLst/>
                <a:latin typeface="Amasis MT Pro Medium" panose="02040604050005020304" pitchFamily="18" charset="0"/>
              </a:rPr>
              <a:t> Fitness Industry Collaboration</a:t>
            </a:r>
            <a:r>
              <a:rPr lang="en-IN" sz="2000" b="0" i="0" dirty="0">
                <a:effectLst/>
                <a:latin typeface="Amasis MT Pro Medium" panose="02040604050005020304" pitchFamily="18" charset="0"/>
              </a:rPr>
              <a:t>:</a:t>
            </a:r>
            <a:endParaRPr lang="en-IN" sz="2000" b="1" i="0" dirty="0">
              <a:effectLst/>
              <a:latin typeface="Amasis MT Pro Medium" panose="02040604050005020304" pitchFamily="18" charset="0"/>
            </a:endParaRPr>
          </a:p>
          <a:p>
            <a:pPr lvl="1" rtl="0" fontAlgn="ctr">
              <a:buClr>
                <a:schemeClr val="accent2">
                  <a:lumMod val="75000"/>
                </a:schemeClr>
              </a:buClr>
            </a:pPr>
            <a:r>
              <a:rPr lang="en-IN" sz="2000" i="0" dirty="0">
                <a:effectLst/>
                <a:latin typeface="Amasis MT Pro Medium" panose="02040604050005020304" pitchFamily="18" charset="0"/>
              </a:rPr>
              <a:t>Share insights with fitness brands to optimize their product offerings.</a:t>
            </a:r>
          </a:p>
          <a:p>
            <a:pPr lvl="1" rtl="0" fontAlgn="ctr">
              <a:buClr>
                <a:schemeClr val="accent2">
                  <a:lumMod val="75000"/>
                </a:schemeClr>
              </a:buClr>
            </a:pPr>
            <a:r>
              <a:rPr lang="en-IN" sz="2000" i="0" dirty="0">
                <a:effectLst/>
                <a:latin typeface="Amasis MT Pro Medium" panose="02040604050005020304" pitchFamily="18" charset="0"/>
              </a:rPr>
              <a:t>Use findings to guide influencer collaborations and targeted marketing.</a:t>
            </a:r>
          </a:p>
          <a:p>
            <a:pPr lvl="1" rtl="0" fontAlgn="ctr">
              <a:buClr>
                <a:schemeClr val="accent2">
                  <a:lumMod val="75000"/>
                </a:schemeClr>
              </a:buClr>
            </a:pPr>
            <a:endParaRPr lang="en-IN" sz="2000" i="0" dirty="0">
              <a:effectLst/>
              <a:latin typeface="Amasis MT Pro Medium" panose="02040604050005020304" pitchFamily="18" charset="0"/>
            </a:endParaRPr>
          </a:p>
          <a:p>
            <a:pPr marL="171450" indent="-171450" rtl="0" fontAlgn="ctr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000" b="1" i="0" dirty="0">
                <a:effectLst/>
                <a:latin typeface="Amasis MT Pro Medium" panose="02040604050005020304" pitchFamily="18" charset="0"/>
              </a:rPr>
              <a:t> Customer Education</a:t>
            </a:r>
            <a:r>
              <a:rPr lang="en-IN" sz="2000" b="0" i="0" dirty="0">
                <a:effectLst/>
                <a:latin typeface="Amasis MT Pro Medium" panose="02040604050005020304" pitchFamily="18" charset="0"/>
              </a:rPr>
              <a:t>:</a:t>
            </a:r>
            <a:endParaRPr lang="en-IN" sz="2000" b="1" i="0" dirty="0">
              <a:effectLst/>
              <a:latin typeface="Amasis MT Pro Medium" panose="02040604050005020304" pitchFamily="18" charset="0"/>
            </a:endParaRPr>
          </a:p>
          <a:p>
            <a:pPr lvl="1" rtl="0" fontAlgn="ctr">
              <a:buClr>
                <a:schemeClr val="accent2">
                  <a:lumMod val="75000"/>
                </a:schemeClr>
              </a:buClr>
            </a:pPr>
            <a:r>
              <a:rPr lang="en-IN" sz="2000" i="0" dirty="0">
                <a:effectLst/>
                <a:latin typeface="Amasis MT Pro Medium" panose="02040604050005020304" pitchFamily="18" charset="0"/>
              </a:rPr>
              <a:t>Help customers make informed decisions by highlighting cost-efficient, high-quality products</a:t>
            </a:r>
          </a:p>
          <a:p>
            <a:pPr lvl="1" rtl="0" fontAlgn="ctr">
              <a:buClr>
                <a:schemeClr val="accent2">
                  <a:lumMod val="75000"/>
                </a:schemeClr>
              </a:buClr>
            </a:pPr>
            <a:endParaRPr lang="en-IN" sz="2000" i="0" dirty="0">
              <a:effectLst/>
              <a:latin typeface="Amasis MT Pro Medium" panose="02040604050005020304" pitchFamily="18" charset="0"/>
            </a:endParaRPr>
          </a:p>
          <a:p>
            <a:pPr marL="171450" indent="-171450" rtl="0" fontAlgn="ctr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000" b="1" i="0" dirty="0">
                <a:effectLst/>
                <a:latin typeface="Amasis MT Pro Medium" panose="02040604050005020304" pitchFamily="18" charset="0"/>
              </a:rPr>
              <a:t> Expansion to Other Categories</a:t>
            </a:r>
            <a:r>
              <a:rPr lang="en-IN" sz="2000" b="0" i="0" dirty="0">
                <a:effectLst/>
                <a:latin typeface="Amasis MT Pro Medium" panose="02040604050005020304" pitchFamily="18" charset="0"/>
              </a:rPr>
              <a:t>:</a:t>
            </a:r>
            <a:endParaRPr lang="en-IN" sz="2000" b="1" i="0" dirty="0">
              <a:effectLst/>
              <a:latin typeface="Amasis MT Pro Medium" panose="02040604050005020304" pitchFamily="18" charset="0"/>
            </a:endParaRPr>
          </a:p>
          <a:p>
            <a:pPr lvl="1" rtl="0" fontAlgn="ctr">
              <a:buClr>
                <a:schemeClr val="accent2">
                  <a:lumMod val="75000"/>
                </a:schemeClr>
              </a:buClr>
            </a:pPr>
            <a:r>
              <a:rPr lang="en-IN" sz="2000" i="0" dirty="0">
                <a:effectLst/>
                <a:latin typeface="Amasis MT Pro Medium" panose="02040604050005020304" pitchFamily="18" charset="0"/>
              </a:rPr>
              <a:t>Extend the analysis to related categories like mass gainers, pre-workouts, or BCAA supplements</a:t>
            </a:r>
          </a:p>
          <a:p>
            <a:pPr lvl="1" rtl="0" fontAlgn="ctr">
              <a:buClr>
                <a:schemeClr val="accent2">
                  <a:lumMod val="75000"/>
                </a:schemeClr>
              </a:buClr>
            </a:pPr>
            <a:endParaRPr lang="en-IN" sz="2000" i="0" dirty="0">
              <a:effectLst/>
              <a:latin typeface="Amasis MT Pro Medium" panose="02040604050005020304" pitchFamily="18" charset="0"/>
            </a:endParaRPr>
          </a:p>
          <a:p>
            <a:pPr marL="171450" indent="-171450" rtl="0" fontAlgn="ctr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2000" b="1" i="0" dirty="0">
                <a:effectLst/>
                <a:latin typeface="Amasis MT Pro Medium" panose="02040604050005020304" pitchFamily="18" charset="0"/>
              </a:rPr>
              <a:t> Health-Focused Research</a:t>
            </a:r>
            <a:r>
              <a:rPr lang="en-IN" sz="2000" b="0" i="0" dirty="0">
                <a:effectLst/>
                <a:latin typeface="Amasis MT Pro Medium" panose="02040604050005020304" pitchFamily="18" charset="0"/>
              </a:rPr>
              <a:t>:</a:t>
            </a:r>
            <a:endParaRPr lang="en-IN" sz="2000" b="1" i="0" dirty="0">
              <a:effectLst/>
              <a:latin typeface="Amasis MT Pro Medium" panose="02040604050005020304" pitchFamily="18" charset="0"/>
            </a:endParaRPr>
          </a:p>
          <a:p>
            <a:pPr lvl="1" rtl="0" fontAlgn="ctr">
              <a:buClr>
                <a:schemeClr val="accent2">
                  <a:lumMod val="75000"/>
                </a:schemeClr>
              </a:buClr>
            </a:pPr>
            <a:r>
              <a:rPr lang="en-IN" sz="2000" i="0" dirty="0">
                <a:effectLst/>
                <a:latin typeface="Amasis MT Pro Medium" panose="02040604050005020304" pitchFamily="18" charset="0"/>
              </a:rPr>
              <a:t>Partner with nutritionists to explore the impact of specific ingredients on health outcomes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BEC054-D163-5FF9-0E46-2F54CE4B5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436" y="6265272"/>
            <a:ext cx="1944255" cy="48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7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FF2CB9-B582-DF43-8EC2-D4203222E20D}"/>
              </a:ext>
            </a:extLst>
          </p:cNvPr>
          <p:cNvSpPr txBox="1"/>
          <p:nvPr/>
        </p:nvSpPr>
        <p:spPr>
          <a:xfrm>
            <a:off x="5064760" y="369054"/>
            <a:ext cx="2062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Amasis MT Pro Medium" panose="02040604050005020304" pitchFamily="18" charset="0"/>
              </a:rPr>
              <a:t>Conclusion</a:t>
            </a:r>
            <a:endParaRPr lang="en-IN" sz="2800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  <a:latin typeface="Amasis MT Pro Medium" panose="020406040500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85E4D9-BEDA-9B3B-849D-23B38DFA9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436" y="6265272"/>
            <a:ext cx="1944255" cy="4884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D3584C-80BA-0998-CB8E-DBAC276ADD88}"/>
              </a:ext>
            </a:extLst>
          </p:cNvPr>
          <p:cNvSpPr txBox="1"/>
          <p:nvPr/>
        </p:nvSpPr>
        <p:spPr>
          <a:xfrm>
            <a:off x="891702" y="1200170"/>
            <a:ext cx="986709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masis MT Pro Medium" panose="02040604050005020304" pitchFamily="18" charset="0"/>
              </a:rPr>
              <a:t>Our analysis of the protein supplement market reveals:</a:t>
            </a:r>
          </a:p>
          <a:p>
            <a:endParaRPr lang="en-US" dirty="0">
              <a:latin typeface="Amasis MT Pro Medium" panose="02040604050005020304" pitchFamily="18" charset="0"/>
            </a:endParaRPr>
          </a:p>
          <a:p>
            <a:pPr marL="285750" indent="-2857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b="1" dirty="0">
                <a:latin typeface="Amasis MT Pro Medium" panose="02040604050005020304" pitchFamily="18" charset="0"/>
              </a:rPr>
              <a:t>Consumer Preferences</a:t>
            </a:r>
            <a:r>
              <a:rPr lang="en-US" dirty="0">
                <a:latin typeface="Amasis MT Pro Medium" panose="02040604050005020304" pitchFamily="18" charset="0"/>
              </a:rPr>
              <a:t>: </a:t>
            </a:r>
            <a:br>
              <a:rPr lang="en-US" dirty="0">
                <a:latin typeface="Amasis MT Pro Medium" panose="02040604050005020304" pitchFamily="18" charset="0"/>
              </a:rPr>
            </a:br>
            <a:r>
              <a:rPr lang="en-US" dirty="0">
                <a:latin typeface="Amasis MT Pro Medium" panose="02040604050005020304" pitchFamily="18" charset="0"/>
              </a:rPr>
              <a:t>      Top brands and flavors that resonate with customers are linked to higher ratings and reviews.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endParaRPr lang="en-US" dirty="0">
              <a:latin typeface="Amasis MT Pro Medium" panose="02040604050005020304" pitchFamily="18" charset="0"/>
            </a:endParaRPr>
          </a:p>
          <a:p>
            <a:pPr marL="285750" indent="-2857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b="1" dirty="0">
                <a:latin typeface="Amasis MT Pro Medium" panose="02040604050005020304" pitchFamily="18" charset="0"/>
              </a:rPr>
              <a:t>Value for Money</a:t>
            </a:r>
            <a:r>
              <a:rPr lang="en-US" dirty="0">
                <a:latin typeface="Amasis MT Pro Medium" panose="02040604050005020304" pitchFamily="18" charset="0"/>
              </a:rPr>
              <a:t>: </a:t>
            </a:r>
            <a:br>
              <a:rPr lang="en-US" dirty="0">
                <a:latin typeface="Amasis MT Pro Medium" panose="02040604050005020304" pitchFamily="18" charset="0"/>
              </a:rPr>
            </a:br>
            <a:r>
              <a:rPr lang="en-US" dirty="0">
                <a:latin typeface="Amasis MT Pro Medium" panose="02040604050005020304" pitchFamily="18" charset="0"/>
              </a:rPr>
              <a:t>      Brands offering a balance between price, serving size, and quality gain competitive advantage.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endParaRPr lang="en-US" dirty="0">
              <a:latin typeface="Amasis MT Pro Medium" panose="02040604050005020304" pitchFamily="18" charset="0"/>
            </a:endParaRPr>
          </a:p>
          <a:p>
            <a:pPr marL="285750" indent="-2857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b="1" dirty="0">
                <a:latin typeface="Amasis MT Pro Medium" panose="02040604050005020304" pitchFamily="18" charset="0"/>
              </a:rPr>
              <a:t>Market Trends</a:t>
            </a:r>
            <a:r>
              <a:rPr lang="en-US" dirty="0">
                <a:latin typeface="Amasis MT Pro Medium" panose="02040604050005020304" pitchFamily="18" charset="0"/>
              </a:rPr>
              <a:t>:</a:t>
            </a:r>
            <a:br>
              <a:rPr lang="en-US" dirty="0">
                <a:latin typeface="Amasis MT Pro Medium" panose="02040604050005020304" pitchFamily="18" charset="0"/>
              </a:rPr>
            </a:br>
            <a:r>
              <a:rPr lang="en-US" dirty="0">
                <a:latin typeface="Amasis MT Pro Medium" panose="02040604050005020304" pitchFamily="18" charset="0"/>
              </a:rPr>
              <a:t>      Insights into flavor popularity and price distribution highlight opportunities for targeted marketing.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endParaRPr lang="en-US" dirty="0">
              <a:latin typeface="Amasis MT Pro Medium" panose="02040604050005020304" pitchFamily="18" charset="0"/>
            </a:endParaRPr>
          </a:p>
          <a:p>
            <a:pPr marL="285750" indent="-2857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b="1" dirty="0">
                <a:latin typeface="Amasis MT Pro Medium" panose="02040604050005020304" pitchFamily="18" charset="0"/>
              </a:rPr>
              <a:t>Actionable Recommendations</a:t>
            </a:r>
            <a:r>
              <a:rPr lang="en-US" dirty="0">
                <a:latin typeface="Amasis MT Pro Medium" panose="02040604050005020304" pitchFamily="18" charset="0"/>
              </a:rPr>
              <a:t>: </a:t>
            </a:r>
            <a:br>
              <a:rPr lang="en-US" dirty="0">
                <a:latin typeface="Amasis MT Pro Medium" panose="02040604050005020304" pitchFamily="18" charset="0"/>
              </a:rPr>
            </a:br>
            <a:r>
              <a:rPr lang="en-US" dirty="0">
                <a:latin typeface="Amasis MT Pro Medium" panose="02040604050005020304" pitchFamily="18" charset="0"/>
              </a:rPr>
              <a:t>      Businesses can optimize offerings by focusing on consumer-preferred flavors, improving product quality, and offering competitive pricing</a:t>
            </a:r>
          </a:p>
        </p:txBody>
      </p:sp>
    </p:spTree>
    <p:extLst>
      <p:ext uri="{BB962C8B-B14F-4D97-AF65-F5344CB8AC3E}">
        <p14:creationId xmlns:p14="http://schemas.microsoft.com/office/powerpoint/2010/main" val="363215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11D99F-BA2C-4A46-4A9F-7C40BD549C4C}"/>
              </a:ext>
            </a:extLst>
          </p:cNvPr>
          <p:cNvSpPr txBox="1"/>
          <p:nvPr/>
        </p:nvSpPr>
        <p:spPr>
          <a:xfrm>
            <a:off x="3733800" y="2598003"/>
            <a:ext cx="4724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Amasis MT Pro Medium" panose="02040604050005020304" pitchFamily="18" charset="0"/>
              </a:rPr>
              <a:t>Any Questions ?</a:t>
            </a:r>
            <a:endParaRPr lang="en-IN" sz="4800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  <a:latin typeface="Amasis MT Pro Medium" panose="020406040500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8F0437-D30C-56F9-CA90-5E24A5A18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436" y="6265272"/>
            <a:ext cx="1944255" cy="48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20564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3397434-C8AD-3209-94ED-2F7428905C01}"/>
              </a:ext>
            </a:extLst>
          </p:cNvPr>
          <p:cNvSpPr txBox="1"/>
          <p:nvPr/>
        </p:nvSpPr>
        <p:spPr>
          <a:xfrm>
            <a:off x="4729480" y="297934"/>
            <a:ext cx="2387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Amasis MT Pro Medium" panose="02040604050005020304" pitchFamily="18" charset="0"/>
              </a:rPr>
              <a:t>About Me</a:t>
            </a:r>
            <a:endParaRPr lang="en-IN" sz="3200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  <a:latin typeface="Amasis MT Pro Medium" panose="020406040500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959C10-3B33-3FA7-F91B-64F554521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381" y="6259024"/>
            <a:ext cx="1935018" cy="486173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AE9C828-451F-16E0-4FCB-08235FCF5A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7977585"/>
              </p:ext>
            </p:extLst>
          </p:nvPr>
        </p:nvGraphicFramePr>
        <p:xfrm>
          <a:off x="3647440" y="2531288"/>
          <a:ext cx="4551680" cy="394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F135B57-DEDB-0E6D-DD54-BCA5B911ED0E}"/>
              </a:ext>
            </a:extLst>
          </p:cNvPr>
          <p:cNvSpPr txBox="1"/>
          <p:nvPr/>
        </p:nvSpPr>
        <p:spPr>
          <a:xfrm>
            <a:off x="1717040" y="1106834"/>
            <a:ext cx="8757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masis MT Pro Medium" panose="02040604050005020304" pitchFamily="18" charset="0"/>
              </a:rPr>
              <a:t>I am Yash Jadhav , </a:t>
            </a:r>
            <a:r>
              <a:rPr lang="en-IN" sz="2400" i="0" dirty="0">
                <a:effectLst/>
                <a:latin typeface="Amasis MT Pro Medium" panose="02040604050005020304" pitchFamily="18" charset="0"/>
              </a:rPr>
              <a:t>Aspiring Data Scientist, graduated from Government College of Engineering Jalgaon in 2024 with B.Tech Computer Engineering Degree</a:t>
            </a:r>
            <a:endParaRPr lang="en-IN" sz="2400" dirty="0"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68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63F74B-2B8B-22E7-F713-E4ED815A8143}"/>
              </a:ext>
            </a:extLst>
          </p:cNvPr>
          <p:cNvSpPr txBox="1"/>
          <p:nvPr/>
        </p:nvSpPr>
        <p:spPr>
          <a:xfrm>
            <a:off x="4160520" y="2598003"/>
            <a:ext cx="38709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Amasis MT Pro Medium" panose="02040604050005020304" pitchFamily="18" charset="0"/>
              </a:rPr>
              <a:t>Thank You !!</a:t>
            </a:r>
            <a:endParaRPr lang="en-IN" sz="4800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  <a:latin typeface="Amasis MT Pro Medium" panose="020406040500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914FF3-5838-51C4-C9C9-7609D5E73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436" y="6265272"/>
            <a:ext cx="1944255" cy="48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07753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478FB9-BD7C-DFEB-4C26-63CA0CA6EA5C}"/>
              </a:ext>
            </a:extLst>
          </p:cNvPr>
          <p:cNvSpPr txBox="1"/>
          <p:nvPr/>
        </p:nvSpPr>
        <p:spPr>
          <a:xfrm>
            <a:off x="1306945" y="112803"/>
            <a:ext cx="957811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Amasis MT Pro Medium" panose="02040604050005020304" pitchFamily="18" charset="0"/>
              </a:rPr>
              <a:t>Agenda</a:t>
            </a:r>
            <a:br>
              <a:rPr lang="en-US" sz="2800" dirty="0">
                <a:latin typeface="Amasis MT Pro Medium" panose="02040604050005020304" pitchFamily="18" charset="0"/>
              </a:rPr>
            </a:br>
            <a:br>
              <a:rPr lang="en-US" sz="2800" dirty="0">
                <a:latin typeface="Amasis MT Pro Medium" panose="02040604050005020304" pitchFamily="18" charset="0"/>
              </a:rPr>
            </a:br>
            <a:endParaRPr lang="en-IN" sz="2800" dirty="0">
              <a:latin typeface="Amasis MT Pro Medium" panose="02040604050005020304" pitchFamily="18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2787D41-6E6F-0600-FBB8-C849038A8D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2291251"/>
              </p:ext>
            </p:extLst>
          </p:nvPr>
        </p:nvGraphicFramePr>
        <p:xfrm>
          <a:off x="1306945" y="934720"/>
          <a:ext cx="9578110" cy="5324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319A602-2EE4-E73E-3D32-C2EA2A0E15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381" y="6259024"/>
            <a:ext cx="1935018" cy="48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34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4A0DEC-6691-101C-8E1E-B0C013C90F7B}"/>
              </a:ext>
            </a:extLst>
          </p:cNvPr>
          <p:cNvSpPr txBox="1"/>
          <p:nvPr/>
        </p:nvSpPr>
        <p:spPr>
          <a:xfrm>
            <a:off x="2322945" y="374072"/>
            <a:ext cx="7546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Amasis MT Pro Medium" panose="02040604050005020304" pitchFamily="18" charset="0"/>
              </a:rPr>
              <a:t>Problem Statement</a:t>
            </a:r>
            <a:endParaRPr lang="en-IN" sz="3200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98CE9-CE5C-C355-1333-DA24E39B6F21}"/>
              </a:ext>
            </a:extLst>
          </p:cNvPr>
          <p:cNvSpPr txBox="1"/>
          <p:nvPr/>
        </p:nvSpPr>
        <p:spPr>
          <a:xfrm>
            <a:off x="5052291" y="1456143"/>
            <a:ext cx="66501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Amasis MT Pro Medium" panose="02040604050005020304" pitchFamily="18" charset="0"/>
              </a:rPr>
              <a:t>“Understanding Consumer Trends and Optimizing Product Insights in the Protein Supplement Market”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2AC661-9A96-8EA3-A296-548E26E62ED8}"/>
              </a:ext>
            </a:extLst>
          </p:cNvPr>
          <p:cNvSpPr txBox="1"/>
          <p:nvPr/>
        </p:nvSpPr>
        <p:spPr>
          <a:xfrm>
            <a:off x="5052291" y="2368702"/>
            <a:ext cx="66501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Amasis MT Pro Medium" panose="02040604050005020304" pitchFamily="18" charset="0"/>
              </a:rPr>
              <a:t>This analysis aims to uncover actionable insights by exploring various aspects of protein supplements, such as pricing, flavor preferences, serving sizes, and brand ratings. By leveraging data-driven visualizations, we strive to:</a:t>
            </a:r>
          </a:p>
          <a:p>
            <a:pPr algn="just"/>
            <a:endParaRPr lang="en-US" dirty="0">
              <a:latin typeface="Amasis MT Pro Medium" panose="020406040500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dirty="0">
                <a:latin typeface="Amasis MT Pro Medium" panose="02040604050005020304" pitchFamily="18" charset="0"/>
              </a:rPr>
              <a:t> Identify popular brands and flavors that resonate with consumers.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latin typeface="Amasis MT Pro Medium" panose="02040604050005020304" pitchFamily="18" charset="0"/>
              </a:rPr>
              <a:t> Analyze product pricing and value for money.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latin typeface="Amasis MT Pro Medium" panose="02040604050005020304" pitchFamily="18" charset="0"/>
              </a:rPr>
              <a:t> Evaluate customer preferences based on ratings and reviews.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latin typeface="Amasis MT Pro Medium" panose="02040604050005020304" pitchFamily="18" charset="0"/>
              </a:rPr>
              <a:t> Provide recommendations for businesses to align their offerings with consumer expectations</a:t>
            </a:r>
          </a:p>
          <a:p>
            <a:pPr algn="just"/>
            <a:endParaRPr lang="en-IN" dirty="0">
              <a:latin typeface="Amasis MT Pro Medium" panose="020406040500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7028C7-F673-B7BC-E8D2-E353D846C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75" y="1699615"/>
            <a:ext cx="3879087" cy="38790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BF9817-D5EC-7FE2-8CC5-787B94FA37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436" y="6265272"/>
            <a:ext cx="1944255" cy="48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89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B4617F-CA10-73B2-3C75-D20DA7508595}"/>
              </a:ext>
            </a:extLst>
          </p:cNvPr>
          <p:cNvSpPr txBox="1"/>
          <p:nvPr/>
        </p:nvSpPr>
        <p:spPr>
          <a:xfrm>
            <a:off x="4881418" y="300339"/>
            <a:ext cx="3163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Amasis MT Pro Medium" panose="02040604050005020304" pitchFamily="18" charset="0"/>
              </a:rPr>
              <a:t>Web</a:t>
            </a:r>
            <a:r>
              <a:rPr lang="en-US" sz="3200" dirty="0">
                <a:latin typeface="Amasis MT Pro Medium" panose="02040604050005020304" pitchFamily="18" charset="0"/>
              </a:rPr>
              <a:t> </a:t>
            </a:r>
            <a:r>
              <a:rPr lang="en-US" sz="3200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Amasis MT Pro Medium" panose="02040604050005020304" pitchFamily="18" charset="0"/>
              </a:rPr>
              <a:t>Scraping</a:t>
            </a:r>
            <a:endParaRPr lang="en-IN" sz="3200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  <a:latin typeface="Amasis MT Pro Medium" panose="02040604050005020304" pitchFamily="18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4B75BC0-8314-18EB-CCB6-5379DC0B50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2281484"/>
              </p:ext>
            </p:extLst>
          </p:nvPr>
        </p:nvGraphicFramePr>
        <p:xfrm>
          <a:off x="2032000" y="719666"/>
          <a:ext cx="882996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F615721-52DE-DA24-BCC7-76AD54379282}"/>
              </a:ext>
            </a:extLst>
          </p:cNvPr>
          <p:cNvSpPr txBox="1"/>
          <p:nvPr/>
        </p:nvSpPr>
        <p:spPr>
          <a:xfrm>
            <a:off x="3186545" y="5135418"/>
            <a:ext cx="1694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200" dirty="0"/>
              <a:t>Requests</a:t>
            </a:r>
          </a:p>
          <a:p>
            <a:pPr marL="171450" indent="-1714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200" dirty="0"/>
              <a:t>Beautiful Soup</a:t>
            </a:r>
          </a:p>
          <a:p>
            <a:pPr marL="171450" indent="-1714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200" dirty="0"/>
              <a:t>Regx</a:t>
            </a:r>
            <a:endParaRPr lang="en-IN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E2F7D7-BC47-6DF7-2F65-C1B907A6273C}"/>
              </a:ext>
            </a:extLst>
          </p:cNvPr>
          <p:cNvSpPr txBox="1"/>
          <p:nvPr/>
        </p:nvSpPr>
        <p:spPr>
          <a:xfrm>
            <a:off x="4752109" y="4313981"/>
            <a:ext cx="1694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200" dirty="0"/>
              <a:t>Requests.get()</a:t>
            </a:r>
          </a:p>
          <a:p>
            <a:pPr marL="171450" indent="-1714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200" dirty="0"/>
              <a:t>Parsing</a:t>
            </a:r>
          </a:p>
          <a:p>
            <a:pPr marL="171450" indent="-1714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200" dirty="0"/>
              <a:t>find_all()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1F390C-46FB-2859-88D4-AD7E15875951}"/>
              </a:ext>
            </a:extLst>
          </p:cNvPr>
          <p:cNvSpPr txBox="1"/>
          <p:nvPr/>
        </p:nvSpPr>
        <p:spPr>
          <a:xfrm>
            <a:off x="6594762" y="3565282"/>
            <a:ext cx="132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200" dirty="0"/>
              <a:t>Regx patterns</a:t>
            </a:r>
            <a:endParaRPr lang="en-IN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95BB01-C18C-49E1-9717-232091A714F0}"/>
              </a:ext>
            </a:extLst>
          </p:cNvPr>
          <p:cNvSpPr txBox="1"/>
          <p:nvPr/>
        </p:nvSpPr>
        <p:spPr>
          <a:xfrm>
            <a:off x="8340437" y="3152000"/>
            <a:ext cx="1681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200" dirty="0"/>
              <a:t>Data Frame Creation</a:t>
            </a:r>
            <a:endParaRPr lang="en-IN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A78A75-3420-A44F-9A9F-543ACE70E3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436" y="6265272"/>
            <a:ext cx="1944255" cy="4884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454157-4957-63A5-FA95-C85E895B5A35}"/>
              </a:ext>
            </a:extLst>
          </p:cNvPr>
          <p:cNvSpPr txBox="1"/>
          <p:nvPr/>
        </p:nvSpPr>
        <p:spPr>
          <a:xfrm>
            <a:off x="2057399" y="1542473"/>
            <a:ext cx="1976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Important Steps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To Follow :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782F77-B514-37B2-A65A-008BDED21E19}"/>
              </a:ext>
            </a:extLst>
          </p:cNvPr>
          <p:cNvSpPr txBox="1"/>
          <p:nvPr/>
        </p:nvSpPr>
        <p:spPr>
          <a:xfrm>
            <a:off x="1529773" y="1265473"/>
            <a:ext cx="4895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en-IN" sz="7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47801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3E6909-A26D-DC12-C7D0-92A9CBD390F6}"/>
              </a:ext>
            </a:extLst>
          </p:cNvPr>
          <p:cNvSpPr txBox="1"/>
          <p:nvPr/>
        </p:nvSpPr>
        <p:spPr>
          <a:xfrm>
            <a:off x="4721600" y="243245"/>
            <a:ext cx="335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Amasis MT Pro Medium" panose="02040604050005020304" pitchFamily="18" charset="0"/>
              </a:rPr>
              <a:t>Intro</a:t>
            </a:r>
            <a:r>
              <a:rPr lang="en-US" sz="2800" dirty="0">
                <a:latin typeface="Amasis MT Pro Medium" panose="02040604050005020304" pitchFamily="18" charset="0"/>
              </a:rPr>
              <a:t> </a:t>
            </a:r>
            <a:r>
              <a:rPr lang="en-US" sz="3200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Amasis MT Pro Medium" panose="02040604050005020304" pitchFamily="18" charset="0"/>
              </a:rPr>
              <a:t>to</a:t>
            </a:r>
            <a:r>
              <a:rPr lang="en-US" sz="2800" dirty="0">
                <a:latin typeface="Amasis MT Pro Medium" panose="02040604050005020304" pitchFamily="18" charset="0"/>
              </a:rPr>
              <a:t> </a:t>
            </a:r>
            <a:r>
              <a:rPr lang="en-US" sz="3200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Amasis MT Pro Medium" panose="02040604050005020304" pitchFamily="18" charset="0"/>
              </a:rPr>
              <a:t>Dataset</a:t>
            </a:r>
            <a:endParaRPr lang="en-IN" sz="3200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  <a:latin typeface="Amasis MT Pro Medium" panose="020406040500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B8F97A-7B2A-E449-7967-685779295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979" y="1779127"/>
            <a:ext cx="4549534" cy="3299746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93237C-91F7-65EE-8BCA-791632C2DD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90" y="1301368"/>
            <a:ext cx="4690548" cy="4255264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Graphic 11" descr="Chevron arrows">
            <a:extLst>
              <a:ext uri="{FF2B5EF4-FFF2-40B4-BE49-F238E27FC236}">
                <a16:creationId xmlns:a16="http://schemas.microsoft.com/office/drawing/2014/main" id="{BB7C2BD7-DA1C-3AD5-87B2-235B0B86EA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43600" y="2971800"/>
            <a:ext cx="914400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E5E958C-9259-0B47-F079-BC50C4078C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436" y="6265272"/>
            <a:ext cx="1944255" cy="4884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2248752-0710-F51E-1C52-B94F0792E353}"/>
              </a:ext>
            </a:extLst>
          </p:cNvPr>
          <p:cNvSpPr txBox="1"/>
          <p:nvPr/>
        </p:nvSpPr>
        <p:spPr>
          <a:xfrm>
            <a:off x="2489200" y="6029980"/>
            <a:ext cx="194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  <a:latin typeface="Amasis MT Pro Medium" panose="02040604050005020304" pitchFamily="18" charset="0"/>
              </a:rPr>
              <a:t>RAW DATA</a:t>
            </a:r>
            <a:endParaRPr lang="en-IN" i="1" dirty="0">
              <a:solidFill>
                <a:schemeClr val="accent2">
                  <a:lumMod val="75000"/>
                </a:schemeClr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D42F45-B3E8-93CD-D791-42153583E72B}"/>
              </a:ext>
            </a:extLst>
          </p:cNvPr>
          <p:cNvSpPr txBox="1"/>
          <p:nvPr/>
        </p:nvSpPr>
        <p:spPr>
          <a:xfrm>
            <a:off x="8513618" y="5487406"/>
            <a:ext cx="194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  <a:latin typeface="Amasis MT Pro Medium" panose="02040604050005020304" pitchFamily="18" charset="0"/>
              </a:rPr>
              <a:t>CLEANED DATA</a:t>
            </a:r>
            <a:endParaRPr lang="en-IN" i="1" dirty="0">
              <a:solidFill>
                <a:schemeClr val="accent2">
                  <a:lumMod val="75000"/>
                </a:schemeClr>
              </a:solidFill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65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907298-8359-9266-1A8C-8C4EE5D08550}"/>
              </a:ext>
            </a:extLst>
          </p:cNvPr>
          <p:cNvSpPr txBox="1"/>
          <p:nvPr/>
        </p:nvSpPr>
        <p:spPr>
          <a:xfrm>
            <a:off x="3900791" y="379378"/>
            <a:ext cx="4980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Amasis MT Pro Medium" panose="02040604050005020304" pitchFamily="18" charset="0"/>
              </a:rPr>
              <a:t>Protein</a:t>
            </a:r>
            <a:r>
              <a:rPr lang="en-US" dirty="0"/>
              <a:t>  </a:t>
            </a:r>
            <a:r>
              <a:rPr lang="en-US" sz="3200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Amasis MT Pro Medium" panose="02040604050005020304" pitchFamily="18" charset="0"/>
              </a:rPr>
              <a:t>Price</a:t>
            </a:r>
            <a:r>
              <a:rPr lang="en-US" dirty="0"/>
              <a:t>  </a:t>
            </a:r>
            <a:r>
              <a:rPr lang="en-US" sz="3200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Amasis MT Pro Medium" panose="02040604050005020304" pitchFamily="18" charset="0"/>
              </a:rPr>
              <a:t>Distribution</a:t>
            </a:r>
            <a:endParaRPr lang="en-IN" sz="3200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  <a:latin typeface="Amasis MT Pro Medium" panose="020406040500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C2277C-4999-9509-4CB3-A41D40735ED7}"/>
              </a:ext>
            </a:extLst>
          </p:cNvPr>
          <p:cNvSpPr txBox="1"/>
          <p:nvPr/>
        </p:nvSpPr>
        <p:spPr>
          <a:xfrm>
            <a:off x="8280399" y="2644170"/>
            <a:ext cx="3352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As we see from plot , Most of the protein prices lies in range of </a:t>
            </a:r>
          </a:p>
          <a:p>
            <a:pPr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1000 - 3000</a:t>
            </a:r>
            <a:endParaRPr lang="en-IN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6FE549-9018-FE79-F2E9-A316B3842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436" y="6265272"/>
            <a:ext cx="1944255" cy="4884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45404E-54D1-71B7-7996-44534329B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17" y="1390532"/>
            <a:ext cx="7661574" cy="459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89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D4AE8E-8936-046D-FA10-7C37291C0FA8}"/>
              </a:ext>
            </a:extLst>
          </p:cNvPr>
          <p:cNvSpPr txBox="1"/>
          <p:nvPr/>
        </p:nvSpPr>
        <p:spPr>
          <a:xfrm>
            <a:off x="3027680" y="321638"/>
            <a:ext cx="7000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Amasis MT Pro Medium" panose="02040604050005020304" pitchFamily="18" charset="0"/>
              </a:rPr>
              <a:t>Protein</a:t>
            </a:r>
            <a:r>
              <a:rPr lang="en-US" sz="2800" dirty="0"/>
              <a:t> </a:t>
            </a:r>
            <a:r>
              <a:rPr lang="en-US" sz="2800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Amasis MT Pro Medium" panose="02040604050005020304" pitchFamily="18" charset="0"/>
              </a:rPr>
              <a:t>Price</a:t>
            </a:r>
            <a:r>
              <a:rPr lang="en-US" sz="2800" dirty="0"/>
              <a:t> </a:t>
            </a:r>
            <a:r>
              <a:rPr lang="en-US" sz="2800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Amasis MT Pro Medium" panose="02040604050005020304" pitchFamily="18" charset="0"/>
              </a:rPr>
              <a:t>Distribution w.r.t Brands</a:t>
            </a:r>
            <a:endParaRPr lang="en-IN" sz="2800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  <a:latin typeface="Amasis MT Pro Medium" panose="020406040500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DA7659-1306-A0BC-186E-8E72A7D00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207" y="1178540"/>
            <a:ext cx="9475586" cy="50555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03FD58-AC90-1EAF-9B22-9E5C0EA85C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436" y="6265272"/>
            <a:ext cx="1944255" cy="48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C3DAD4-5574-D2A7-F4DE-0A7A969E12C0}"/>
              </a:ext>
            </a:extLst>
          </p:cNvPr>
          <p:cNvSpPr txBox="1"/>
          <p:nvPr/>
        </p:nvSpPr>
        <p:spPr>
          <a:xfrm>
            <a:off x="4572933" y="286245"/>
            <a:ext cx="3046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Amasis MT Pro Medium" panose="02040604050005020304" pitchFamily="18" charset="0"/>
              </a:rPr>
              <a:t>Popular</a:t>
            </a:r>
            <a:r>
              <a:rPr lang="en-US" sz="2400" dirty="0">
                <a:latin typeface="Amasis MT Pro Medium" panose="02040604050005020304" pitchFamily="18" charset="0"/>
              </a:rPr>
              <a:t> </a:t>
            </a:r>
            <a:r>
              <a:rPr lang="en-US" sz="3200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Amasis MT Pro Medium" panose="02040604050005020304" pitchFamily="18" charset="0"/>
              </a:rPr>
              <a:t>Brands</a:t>
            </a:r>
            <a:endParaRPr lang="en-IN" sz="3200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  <a:latin typeface="Amasis MT Pro Medium" panose="020406040500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9E74DD-69FF-BDBF-7C63-726DD4B65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1"/>
          <a:stretch/>
        </p:blipFill>
        <p:spPr>
          <a:xfrm>
            <a:off x="406400" y="1335155"/>
            <a:ext cx="7795491" cy="46462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8FA496-EFF6-E2C6-F26A-06DD7857C975}"/>
              </a:ext>
            </a:extLst>
          </p:cNvPr>
          <p:cNvSpPr txBox="1"/>
          <p:nvPr/>
        </p:nvSpPr>
        <p:spPr>
          <a:xfrm>
            <a:off x="8478982" y="2459504"/>
            <a:ext cx="35837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masis MT Pro Medium" panose="02040604050005020304" pitchFamily="18" charset="0"/>
              </a:rPr>
              <a:t>As we see , MUSCLEBLAZE is top brand which is dominating protein market</a:t>
            </a:r>
            <a:endParaRPr lang="en-IN" sz="2400" dirty="0">
              <a:solidFill>
                <a:schemeClr val="accent1">
                  <a:lumMod val="75000"/>
                </a:schemeClr>
              </a:solidFill>
              <a:latin typeface="Amasis MT Pro Medium" panose="020406040500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529CC0-DC92-4690-D30A-FC460C0835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436" y="6265272"/>
            <a:ext cx="1944255" cy="48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5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3627</TotalTime>
  <Words>704</Words>
  <Application>Microsoft Office PowerPoint</Application>
  <PresentationFormat>Widescreen</PresentationFormat>
  <Paragraphs>110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Amasis MT Pro Medium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yash</dc:creator>
  <cp:lastModifiedBy>acer</cp:lastModifiedBy>
  <cp:revision>7</cp:revision>
  <dcterms:created xsi:type="dcterms:W3CDTF">2025-01-22T12:38:43Z</dcterms:created>
  <dcterms:modified xsi:type="dcterms:W3CDTF">2025-02-03T17:22:44Z</dcterms:modified>
</cp:coreProperties>
</file>