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Android App Market 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on Google Play Store Apps and Reviews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Explore, clean, and visualize Google Play Store data</a:t>
            </a:r>
          </a:p>
          <a:p>
            <a:r>
              <a:t>• Understand market trends, ratings, app types, pricing strategies</a:t>
            </a:r>
          </a:p>
          <a:p>
            <a:r>
              <a:t>• Analyze user sentiments from reviews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apps.csv – Raw app data</a:t>
            </a:r>
          </a:p>
          <a:p>
            <a:r>
              <a:t>• user_reviews.csv – Raw user reviews</a:t>
            </a:r>
          </a:p>
          <a:p>
            <a:r>
              <a:t>• cleaned_apps.csv – Cleaned apps data</a:t>
            </a:r>
          </a:p>
          <a:p>
            <a:r>
              <a:t>• cleaned_reviews.csv – Cleaned reviews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🧹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missing values from key columns</a:t>
            </a:r>
          </a:p>
          <a:p>
            <a:r>
              <a:t>• Converted Installs, Price, Reviews to numeric</a:t>
            </a:r>
          </a:p>
          <a:p>
            <a:r>
              <a:t>• Removed duplicate entries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10 app categories</a:t>
            </a:r>
          </a:p>
          <a:p>
            <a:r>
              <a:t>• Avg. Rating, Max Installs, Most Reviewed App</a:t>
            </a:r>
          </a:p>
          <a:p>
            <a:r>
              <a:t>• Avg. Price of Paid Apps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Analyzed user reviews for sentiment</a:t>
            </a:r>
          </a:p>
          <a:p>
            <a:r>
              <a:t>• Classified into Positive, Neutral, Negative</a:t>
            </a:r>
          </a:p>
          <a:p>
            <a:r>
              <a:t>• Count and percentage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 Plot – Top 10 App Categories</a:t>
            </a:r>
          </a:p>
          <a:p>
            <a:r>
              <a:t>• Histogram – Rating Distribution</a:t>
            </a:r>
          </a:p>
          <a:p>
            <a:r>
              <a:t>• Pie Chart – Free vs Paid Apps</a:t>
            </a:r>
          </a:p>
          <a:p>
            <a:r>
              <a:t>• Scatter Plot – Price vs Rating (Paid Apps)</a:t>
            </a:r>
          </a:p>
          <a:p>
            <a:r>
              <a:t>• Bar Chart – Sentiment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(Pandas, NumPy, Plotly)</a:t>
            </a:r>
          </a:p>
          <a:p>
            <a:r>
              <a:t>• Jupyter Notebook</a:t>
            </a:r>
          </a:p>
          <a:p>
            <a:r>
              <a:t>• CSV Data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Cleaned and analyzed Android app market data</a:t>
            </a:r>
          </a:p>
          <a:p>
            <a:r>
              <a:t>• Identified trends in categories, pricing, and ratings</a:t>
            </a:r>
          </a:p>
          <a:p>
            <a:r>
              <a:t>• Interpreted user sentiment from reviews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