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on Retail Sales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Yashwant Saini | Tools: Python, Pandas, Matplotlib, Seaborn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Performed EDA on a retail sales dataset to uncover trends, patterns, and insights that support data-driven decision-making. Dataset includes sales data, customer demographics, and product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7,394 rows | 15 columns</a:t>
            </a:r>
          </a:p>
          <a:p>
            <a:r>
              <a:rPr dirty="0"/>
              <a:t>Format: CSV | Simulated retail transactions</a:t>
            </a:r>
          </a:p>
          <a:p>
            <a:r>
              <a:rPr dirty="0"/>
              <a:t>Key columns: Order Date, Product Category, Quantity, Total Sales, Buyer Gender, Age, Location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</a:t>
            </a:r>
          </a:p>
          <a:p>
            <a:r>
              <a:t>- Pandas</a:t>
            </a:r>
          </a:p>
          <a:p>
            <a:r>
              <a:t>- Matplotlib</a:t>
            </a:r>
          </a:p>
          <a:p>
            <a:r>
              <a:t>- Seaborn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Analysis Performed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Cleaning</a:t>
            </a:r>
          </a:p>
          <a:p>
            <a:r>
              <a:t>2. Descriptive Statistics</a:t>
            </a:r>
          </a:p>
          <a:p>
            <a:r>
              <a:t>3. Time Series Analysis</a:t>
            </a:r>
          </a:p>
          <a:p>
            <a:r>
              <a:t>4. Customer and Product Insights</a:t>
            </a:r>
          </a:p>
          <a:p>
            <a:r>
              <a:t>5. Visualizations</a:t>
            </a:r>
          </a:p>
          <a:p>
            <a:r>
              <a:t>6. Correlation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from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January had the highest order volume</a:t>
            </a:r>
          </a:p>
          <a:p>
            <a:r>
              <a:rPr dirty="0"/>
              <a:t>- Clothing was the top-selling product category</a:t>
            </a:r>
          </a:p>
          <a:p>
            <a:r>
              <a:rPr dirty="0"/>
              <a:t>- Sydney was the top city by revenue</a:t>
            </a:r>
          </a:p>
          <a:p>
            <a:r>
              <a:rPr dirty="0"/>
              <a:t>- Most frequent buyer age: 34</a:t>
            </a:r>
          </a:p>
          <a:p>
            <a:r>
              <a:rPr dirty="0"/>
              <a:t>- Correlation between Quantity and Total </a:t>
            </a:r>
            <a:r>
              <a:rPr lang="en-IN" dirty="0"/>
              <a:t>    </a:t>
            </a:r>
            <a:r>
              <a:rPr dirty="0"/>
              <a:t>Sales: 0.63</a:t>
            </a:r>
          </a:p>
          <a:p>
            <a:r>
              <a:rPr dirty="0"/>
              <a:t>- Total Revenue: ₹856,462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Author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Yashwant Saini</a:t>
            </a:r>
          </a:p>
          <a:p>
            <a:r>
              <a:rPr dirty="0"/>
              <a:t>Data Analyst</a:t>
            </a:r>
          </a:p>
          <a:p>
            <a:r>
              <a:rPr dirty="0"/>
              <a:t>GitHub: https://github.com/Yashwant-02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191</Words>
  <Application>Microsoft Office PowerPoint</Application>
  <PresentationFormat>On-screen Show (4:3)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Exploratory Data Analysis on Retail Sales Data</vt:lpstr>
      <vt:lpstr>Project Overview</vt:lpstr>
      <vt:lpstr>Dataset Information</vt:lpstr>
      <vt:lpstr>Tools and Libraries Used</vt:lpstr>
      <vt:lpstr>Key Analysis Performed</vt:lpstr>
      <vt:lpstr>Key Insights from Data</vt:lpstr>
      <vt:lpstr>Author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Yashwant saini</cp:lastModifiedBy>
  <cp:revision>2</cp:revision>
  <dcterms:created xsi:type="dcterms:W3CDTF">2013-01-27T09:14:16Z</dcterms:created>
  <dcterms:modified xsi:type="dcterms:W3CDTF">2025-07-12T08:12:35Z</dcterms:modified>
  <cp:category/>
</cp:coreProperties>
</file>