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57" r:id="rId6"/>
    <p:sldId id="258" r:id="rId7"/>
    <p:sldId id="274" r:id="rId8"/>
    <p:sldId id="275" r:id="rId9"/>
    <p:sldId id="273" r:id="rId10"/>
    <p:sldId id="276" r:id="rId11"/>
    <p:sldId id="27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5" autoAdjust="0"/>
  </p:normalViewPr>
  <p:slideViewPr>
    <p:cSldViewPr snapToGrid="0">
      <p:cViewPr varScale="1">
        <p:scale>
          <a:sx n="78" d="100"/>
          <a:sy n="78" d="100"/>
        </p:scale>
        <p:origin x="878" y="62"/>
      </p:cViewPr>
      <p:guideLst/>
    </p:cSldViewPr>
  </p:slideViewPr>
  <p:outlineViewPr>
    <p:cViewPr>
      <p:scale>
        <a:sx n="33" d="100"/>
        <a:sy n="33" d="100"/>
      </p:scale>
      <p:origin x="0" y="-7421"/>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8" d="100"/>
          <a:sy n="58" d="100"/>
        </p:scale>
        <p:origin x="238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B61F67-4219-82BD-D357-355AA7591C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4FE2BF-AD88-9811-C6DD-79DABAC559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4DDA53-17BB-4810-91A8-94FE944ADC38}" type="datetimeFigureOut">
              <a:rPr lang="en-US" smtClean="0"/>
              <a:t>7/26/2024</a:t>
            </a:fld>
            <a:endParaRPr lang="en-US" dirty="0"/>
          </a:p>
        </p:txBody>
      </p:sp>
      <p:sp>
        <p:nvSpPr>
          <p:cNvPr id="4" name="Footer Placeholder 3">
            <a:extLst>
              <a:ext uri="{FF2B5EF4-FFF2-40B4-BE49-F238E27FC236}">
                <a16:creationId xmlns:a16="http://schemas.microsoft.com/office/drawing/2014/main" id="{F18F7338-476F-59A1-B752-865882DA12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9C2ED2-F5D9-8398-9B1F-9E1D760B07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8BCF56-022D-4E84-9600-36794E4DE26E}" type="slidenum">
              <a:rPr lang="en-US" smtClean="0"/>
              <a:t>‹#›</a:t>
            </a:fld>
            <a:endParaRPr lang="en-US" dirty="0"/>
          </a:p>
        </p:txBody>
      </p:sp>
    </p:spTree>
    <p:extLst>
      <p:ext uri="{BB962C8B-B14F-4D97-AF65-F5344CB8AC3E}">
        <p14:creationId xmlns:p14="http://schemas.microsoft.com/office/powerpoint/2010/main" val="1045505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08D30-F807-4561-A81E-6E077448AA00}" type="datetimeFigureOut">
              <a:rPr lang="en-US" smtClean="0"/>
              <a:t>7/26/2024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61850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109506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339052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9</a:t>
            </a:fld>
            <a:endParaRPr lang="en-US" dirty="0"/>
          </a:p>
        </p:txBody>
      </p:sp>
    </p:spTree>
    <p:extLst>
      <p:ext uri="{BB962C8B-B14F-4D97-AF65-F5344CB8AC3E}">
        <p14:creationId xmlns:p14="http://schemas.microsoft.com/office/powerpoint/2010/main" val="1978743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839686" y="1209643"/>
            <a:ext cx="8508273" cy="4968000"/>
          </a:xfrm>
        </p:spPr>
        <p:txBody>
          <a:bodyPr anchor="ct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273499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643137"/>
            <a:chOff x="1698170" y="691024"/>
            <a:chExt cx="11430000" cy="1643137"/>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643137"/>
              <a:chOff x="1466849" y="380320"/>
              <a:chExt cx="12031205" cy="1729565"/>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23426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252872"/>
            <a:ext cx="11429999" cy="3635330"/>
            <a:chOff x="1698170" y="691024"/>
            <a:chExt cx="11429999" cy="363533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635330"/>
              <a:chOff x="1466849" y="380320"/>
              <a:chExt cx="12031203" cy="3826546"/>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33124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itle 1">
            <a:extLst>
              <a:ext uri="{FF2B5EF4-FFF2-40B4-BE49-F238E27FC236}">
                <a16:creationId xmlns:a16="http://schemas.microsoft.com/office/drawing/2014/main" id="{DD7FB8EE-5B3A-2DFB-6FDF-44E5B3D93935}"/>
              </a:ext>
            </a:extLst>
          </p:cNvPr>
          <p:cNvSpPr>
            <a:spLocks noGrp="1"/>
          </p:cNvSpPr>
          <p:nvPr>
            <p:ph type="title" hasCustomPrompt="1"/>
          </p:nvPr>
        </p:nvSpPr>
        <p:spPr>
          <a:xfrm>
            <a:off x="641350" y="990005"/>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059961"/>
            <a:ext cx="3961039" cy="246738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6539386C-EDE8-05CD-6687-DDB57EB0D55D}"/>
              </a:ext>
            </a:extLst>
          </p:cNvPr>
          <p:cNvSpPr>
            <a:spLocks noGrp="1"/>
          </p:cNvSpPr>
          <p:nvPr>
            <p:ph type="tbl" sz="quarter" idx="10" hasCustomPrompt="1"/>
          </p:nvPr>
        </p:nvSpPr>
        <p:spPr>
          <a:xfrm>
            <a:off x="5048250" y="3059960"/>
            <a:ext cx="6500116" cy="2467383"/>
          </a:xfrm>
        </p:spPr>
        <p:txBody>
          <a:bodyPr/>
          <a:lstStyle>
            <a:lvl1pPr>
              <a:defRPr sz="2000"/>
            </a:lvl1pPr>
          </a:lstStyle>
          <a:p>
            <a:pPr lvl="0"/>
            <a:r>
              <a:rPr lang="en-US" dirty="0"/>
              <a:t>Click to add table</a:t>
            </a:r>
          </a:p>
        </p:txBody>
      </p:sp>
      <p:sp>
        <p:nvSpPr>
          <p:cNvPr id="10" name="Rectangle 9">
            <a:extLst>
              <a:ext uri="{FF2B5EF4-FFF2-40B4-BE49-F238E27FC236}">
                <a16:creationId xmlns:a16="http://schemas.microsoft.com/office/drawing/2014/main" id="{1E150A47-3CDE-6A2F-544A-5F98134DFA4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50829F0F-DBDF-07B3-7893-FA37927FB30E}"/>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48B8345A-1B48-25C5-67AE-D78987BEF15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7/26/2024</a:t>
            </a:fld>
            <a:endParaRPr lang="en-US" dirty="0"/>
          </a:p>
        </p:txBody>
      </p:sp>
      <p:pic>
        <p:nvPicPr>
          <p:cNvPr id="13" name="Graphic 12">
            <a:extLst>
              <a:ext uri="{FF2B5EF4-FFF2-40B4-BE49-F238E27FC236}">
                <a16:creationId xmlns:a16="http://schemas.microsoft.com/office/drawing/2014/main" id="{938A89FC-B8CA-14B7-D2D8-E768D99D863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4" name="Graphic 13">
            <a:extLst>
              <a:ext uri="{FF2B5EF4-FFF2-40B4-BE49-F238E27FC236}">
                <a16:creationId xmlns:a16="http://schemas.microsoft.com/office/drawing/2014/main" id="{3FF78B34-411F-1CA2-E7AE-72EE59FB910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3F0324D9-6571-4E22-7F05-EB7C4C25242C}"/>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5AD4638-F38E-56C0-D181-3C9488FAF123}"/>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0E8BB575-A42F-625D-F8C0-71BACF904A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4654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4">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50494" y="1933575"/>
            <a:ext cx="3421255" cy="3661683"/>
          </a:xfrm>
          <a:prstGeom prst="roundRect">
            <a:avLst>
              <a:gd name="adj" fmla="val 9932"/>
            </a:avLst>
          </a:prstGeom>
          <a:solidFill>
            <a:schemeClr val="accent2">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4371976" y="1933575"/>
            <a:ext cx="7174103"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038E9543-72F0-3B98-EBDB-95F36BA54FA1}"/>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1945" y="2343150"/>
            <a:ext cx="3062967" cy="299085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4619626" y="2343150"/>
            <a:ext cx="6626226" cy="2994868"/>
          </a:xfrm>
        </p:spPr>
        <p:txBody>
          <a:bodyPr/>
          <a:lstStyle>
            <a:lvl1pPr marL="0" indent="0">
              <a:lnSpc>
                <a:spcPts val="1900"/>
              </a:lnSpc>
              <a:buNone/>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E0299C66-96F4-78D6-A62C-38668D590AE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C2A6D20-3BBC-4875-E1DD-C75389BF2676}"/>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3">
            <a:extLst>
              <a:ext uri="{FF2B5EF4-FFF2-40B4-BE49-F238E27FC236}">
                <a16:creationId xmlns:a16="http://schemas.microsoft.com/office/drawing/2014/main" id="{0375AD72-FEF2-7BD7-B33E-DE98FDD651E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7/26/2024</a:t>
            </a:fld>
            <a:endParaRPr lang="en-US" dirty="0"/>
          </a:p>
        </p:txBody>
      </p:sp>
      <p:pic>
        <p:nvPicPr>
          <p:cNvPr id="17" name="Graphic 16">
            <a:extLst>
              <a:ext uri="{FF2B5EF4-FFF2-40B4-BE49-F238E27FC236}">
                <a16:creationId xmlns:a16="http://schemas.microsoft.com/office/drawing/2014/main" id="{45C69E5E-6C22-57DA-0C62-9C6B3203222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8" name="Graphic 17">
            <a:extLst>
              <a:ext uri="{FF2B5EF4-FFF2-40B4-BE49-F238E27FC236}">
                <a16:creationId xmlns:a16="http://schemas.microsoft.com/office/drawing/2014/main" id="{34542827-11B9-15CF-AB8E-86115BEF9FA8}"/>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BEF1536F-20D9-1950-220E-4E6B881E9E50}"/>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8E904D7-AB01-FD2A-6191-37814CBD08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2E5DD3E5-31DE-DE3C-B506-E5AF1EC658C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3059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 name="Table Placeholder 3">
            <a:extLst>
              <a:ext uri="{FF2B5EF4-FFF2-40B4-BE49-F238E27FC236}">
                <a16:creationId xmlns:a16="http://schemas.microsoft.com/office/drawing/2014/main" id="{18AADC3C-8146-4144-3ABA-28E1B1F4AADD}"/>
              </a:ext>
            </a:extLst>
          </p:cNvPr>
          <p:cNvSpPr>
            <a:spLocks noGrp="1"/>
          </p:cNvSpPr>
          <p:nvPr>
            <p:ph type="tbl" sz="quarter" idx="10"/>
          </p:nvPr>
        </p:nvSpPr>
        <p:spPr>
          <a:xfrm>
            <a:off x="4934493" y="1202058"/>
            <a:ext cx="6876504" cy="4270248"/>
          </a:xfrm>
        </p:spPr>
        <p:txBody>
          <a:bodyPr/>
          <a:lstStyle/>
          <a:p>
            <a:r>
              <a:rPr lang="en-US"/>
              <a:t>Click icon to add table</a:t>
            </a:r>
            <a:endParaRPr lang="en-US" dirty="0"/>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7/26/2024</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227521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964746" y="327023"/>
            <a:ext cx="5931354" cy="5561465"/>
          </a:xfrm>
        </p:spPr>
        <p:txBody>
          <a:bodyPr vert="horz" lIns="91440" tIns="45720" rIns="91440" bIns="45720" rtlCol="0" anchor="ctr">
            <a:noAutofit/>
          </a:bodyPr>
          <a:lstStyle>
            <a:lvl1pPr algn="ctr">
              <a:defRPr lang="en-US" sz="60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7575684" y="1200589"/>
            <a:ext cx="3365366" cy="3804114"/>
            <a:chOff x="1698171" y="691024"/>
            <a:chExt cx="3365366" cy="3804114"/>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3365366" cy="3804114"/>
              <a:chOff x="1466850" y="380320"/>
              <a:chExt cx="3542380" cy="4004209"/>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3542380" cy="35089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354238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7717199" y="1788339"/>
            <a:ext cx="3103201" cy="3092539"/>
          </a:xfrm>
        </p:spPr>
        <p:txBody>
          <a:bodyPr tIns="0" bIns="0" anchor="ctr"/>
          <a:lstStyle>
            <a:lvl1pPr marL="342900" indent="-342900">
              <a:lnSpc>
                <a:spcPct val="150000"/>
              </a:lnSpc>
              <a:buFont typeface="Arial" panose="020B0604020202020204" pitchFamily="34" charset="0"/>
              <a:buChar char="•"/>
              <a:defRPr sz="18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a:t>Click to edit Master text styles</a:t>
            </a:r>
          </a:p>
        </p:txBody>
      </p:sp>
      <p:sp>
        <p:nvSpPr>
          <p:cNvPr id="4" name="Rectangle 3">
            <a:extLst>
              <a:ext uri="{FF2B5EF4-FFF2-40B4-BE49-F238E27FC236}">
                <a16:creationId xmlns:a16="http://schemas.microsoft.com/office/drawing/2014/main" id="{5B5DDDB5-9047-790A-C8B0-D67E44B72323}"/>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29A5963-0FEC-D9BF-54CB-A3D6D118AF4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427DBEC2-F0F7-1E8A-EDBA-2EB37950966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7/26/2024</a:t>
            </a:fld>
            <a:endParaRPr lang="en-US" dirty="0"/>
          </a:p>
        </p:txBody>
      </p:sp>
      <p:pic>
        <p:nvPicPr>
          <p:cNvPr id="11" name="Graphic 10">
            <a:extLst>
              <a:ext uri="{FF2B5EF4-FFF2-40B4-BE49-F238E27FC236}">
                <a16:creationId xmlns:a16="http://schemas.microsoft.com/office/drawing/2014/main" id="{3947C04A-7458-C36D-EE89-0C1F41AF32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CC13B35D-F747-92EE-37C0-27E1CA8B587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DD40548-01E2-C4C3-74D5-E53F4A1C3942}"/>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4" name="Slide Number Placeholder 5">
            <a:extLst>
              <a:ext uri="{FF2B5EF4-FFF2-40B4-BE49-F238E27FC236}">
                <a16:creationId xmlns:a16="http://schemas.microsoft.com/office/drawing/2014/main" id="{F021946D-D90D-3F7E-3E92-78C7E120AFF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7" name="Rectangle 26">
            <a:extLst>
              <a:ext uri="{FF2B5EF4-FFF2-40B4-BE49-F238E27FC236}">
                <a16:creationId xmlns:a16="http://schemas.microsoft.com/office/drawing/2014/main" id="{3797D881-DBBF-010E-A63C-99B4B0D412AA}"/>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092057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34495" y="1202058"/>
            <a:ext cx="6876502" cy="4268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7/26/2024</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907152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D1964D-F9CA-9278-BD33-03FD979E662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AB9857CF-1C39-27BB-9B6B-6A0C1DD02B04}"/>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F8B31A7E-FD72-B42E-26A8-319F776C10E0}"/>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7/26/2024</a:t>
            </a:fld>
            <a:endParaRPr lang="en-US" dirty="0"/>
          </a:p>
        </p:txBody>
      </p:sp>
      <p:pic>
        <p:nvPicPr>
          <p:cNvPr id="8" name="Graphic 7">
            <a:extLst>
              <a:ext uri="{FF2B5EF4-FFF2-40B4-BE49-F238E27FC236}">
                <a16:creationId xmlns:a16="http://schemas.microsoft.com/office/drawing/2014/main" id="{92487FC0-E254-7086-CC55-D7BFCEACEF0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9" name="Graphic 8">
            <a:extLst>
              <a:ext uri="{FF2B5EF4-FFF2-40B4-BE49-F238E27FC236}">
                <a16:creationId xmlns:a16="http://schemas.microsoft.com/office/drawing/2014/main" id="{2F41C3E4-FF61-A611-F912-98F344213661}"/>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0" name="Graphic 9">
            <a:extLst>
              <a:ext uri="{FF2B5EF4-FFF2-40B4-BE49-F238E27FC236}">
                <a16:creationId xmlns:a16="http://schemas.microsoft.com/office/drawing/2014/main" id="{0B15F18C-70F5-E214-E8DA-4CFAE27FE30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1" name="Slide Number Placeholder 5">
            <a:extLst>
              <a:ext uri="{FF2B5EF4-FFF2-40B4-BE49-F238E27FC236}">
                <a16:creationId xmlns:a16="http://schemas.microsoft.com/office/drawing/2014/main" id="{7A727095-DB42-91AA-4BB8-1CE63D89BC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6E89DC3C-8238-2625-2CBD-974CA4F819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FFDE191C-52DF-6A6D-EC88-18A052FFB29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b="37716"/>
          <a:stretch/>
        </p:blipFill>
        <p:spPr>
          <a:xfrm rot="16200000">
            <a:off x="9722190" y="160175"/>
            <a:ext cx="2394401" cy="2545223"/>
          </a:xfrm>
          <a:prstGeom prst="rect">
            <a:avLst/>
          </a:prstGeom>
        </p:spPr>
      </p:pic>
      <p:pic>
        <p:nvPicPr>
          <p:cNvPr id="31" name="Graphic 30">
            <a:extLst>
              <a:ext uri="{FF2B5EF4-FFF2-40B4-BE49-F238E27FC236}">
                <a16:creationId xmlns:a16="http://schemas.microsoft.com/office/drawing/2014/main" id="{6D30DCAC-B495-853F-9921-FBA3901866A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a:off x="1140620" y="2616531"/>
            <a:ext cx="2394401" cy="4086444"/>
          </a:xfrm>
          <a:prstGeom prst="rect">
            <a:avLst/>
          </a:prstGeom>
        </p:spPr>
      </p:pic>
      <p:grpSp>
        <p:nvGrpSpPr>
          <p:cNvPr id="32" name="Group 31">
            <a:extLst>
              <a:ext uri="{FF2B5EF4-FFF2-40B4-BE49-F238E27FC236}">
                <a16:creationId xmlns:a16="http://schemas.microsoft.com/office/drawing/2014/main" id="{8CB78A71-D8F9-12A2-1D4E-A2C2E4E15530}"/>
              </a:ext>
              <a:ext uri="{C183D7F6-B498-43B3-948B-1728B52AA6E4}">
                <adec:decorative xmlns:adec="http://schemas.microsoft.com/office/drawing/2017/decorative" val="1"/>
              </a:ext>
            </a:extLst>
          </p:cNvPr>
          <p:cNvGrpSpPr/>
          <p:nvPr userDrawn="1"/>
        </p:nvGrpSpPr>
        <p:grpSpPr>
          <a:xfrm>
            <a:off x="3594100" y="380999"/>
            <a:ext cx="4972050" cy="5475954"/>
            <a:chOff x="1698171" y="691024"/>
            <a:chExt cx="4972050" cy="5475954"/>
          </a:xfrm>
        </p:grpSpPr>
        <p:grpSp>
          <p:nvGrpSpPr>
            <p:cNvPr id="33" name="Group 32">
              <a:extLst>
                <a:ext uri="{FF2B5EF4-FFF2-40B4-BE49-F238E27FC236}">
                  <a16:creationId xmlns:a16="http://schemas.microsoft.com/office/drawing/2014/main" id="{D1FCBAB4-0CBD-A738-A058-100C35A0BDF1}"/>
                </a:ext>
              </a:extLst>
            </p:cNvPr>
            <p:cNvGrpSpPr/>
            <p:nvPr userDrawn="1"/>
          </p:nvGrpSpPr>
          <p:grpSpPr>
            <a:xfrm>
              <a:off x="1698171" y="691024"/>
              <a:ext cx="4972050" cy="5475954"/>
              <a:chOff x="1466850" y="380320"/>
              <a:chExt cx="5233574" cy="5763985"/>
            </a:xfrm>
          </p:grpSpPr>
          <p:sp>
            <p:nvSpPr>
              <p:cNvPr id="38" name="Rectangle 37">
                <a:extLst>
                  <a:ext uri="{FF2B5EF4-FFF2-40B4-BE49-F238E27FC236}">
                    <a16:creationId xmlns:a16="http://schemas.microsoft.com/office/drawing/2014/main" id="{A67098CE-4555-2BEE-5226-2E2F9EE1D5BB}"/>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A0CBAEB-0BE9-F75E-CB8D-A411C52E889A}"/>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0EDFCBD7-3731-A5D1-BB82-218531D6BA6E}"/>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AA6D4634-51B3-BE70-0479-199D811D75F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2B1D16B-1A18-4890-4596-F24DD1C0BA94}"/>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E98E60AF-0ABD-505A-4D5D-18B025CCA331}"/>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Title 1">
            <a:extLst>
              <a:ext uri="{FF2B5EF4-FFF2-40B4-BE49-F238E27FC236}">
                <a16:creationId xmlns:a16="http://schemas.microsoft.com/office/drawing/2014/main" id="{A048DF11-5712-A1DF-9E33-2C705AF54B80}"/>
              </a:ext>
            </a:extLst>
          </p:cNvPr>
          <p:cNvSpPr>
            <a:spLocks noGrp="1"/>
          </p:cNvSpPr>
          <p:nvPr>
            <p:ph type="title" hasCustomPrompt="1"/>
          </p:nvPr>
        </p:nvSpPr>
        <p:spPr>
          <a:xfrm>
            <a:off x="3957068" y="851547"/>
            <a:ext cx="4275364" cy="1979634"/>
          </a:xfrm>
        </p:spPr>
        <p:txBody>
          <a:bodyPr anchor="ctr"/>
          <a:lstStyle>
            <a:lvl1pPr>
              <a:defRPr sz="3200"/>
            </a:lvl1pPr>
          </a:lstStyle>
          <a:p>
            <a:r>
              <a:rPr lang="en-US" dirty="0"/>
              <a:t>Click to add title</a:t>
            </a:r>
          </a:p>
        </p:txBody>
      </p:sp>
      <p:sp>
        <p:nvSpPr>
          <p:cNvPr id="41" name="Content Placeholder 2">
            <a:extLst>
              <a:ext uri="{FF2B5EF4-FFF2-40B4-BE49-F238E27FC236}">
                <a16:creationId xmlns:a16="http://schemas.microsoft.com/office/drawing/2014/main" id="{5FC08F1C-3206-A42D-3BCD-F04FBA78394F}"/>
              </a:ext>
            </a:extLst>
          </p:cNvPr>
          <p:cNvSpPr>
            <a:spLocks noGrp="1"/>
          </p:cNvSpPr>
          <p:nvPr>
            <p:ph idx="1" hasCustomPrompt="1"/>
          </p:nvPr>
        </p:nvSpPr>
        <p:spPr>
          <a:xfrm>
            <a:off x="3947886" y="2831182"/>
            <a:ext cx="4275364" cy="2660213"/>
          </a:xfrm>
        </p:spPr>
        <p:txBody>
          <a:bodyPr tIns="0" bIns="0"/>
          <a:lstStyle>
            <a:lvl1pPr>
              <a:lnSpc>
                <a:spcPct val="15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Rectangle 41">
            <a:extLst>
              <a:ext uri="{FF2B5EF4-FFF2-40B4-BE49-F238E27FC236}">
                <a16:creationId xmlns:a16="http://schemas.microsoft.com/office/drawing/2014/main" id="{19671B5C-5A86-C6A6-2913-1F73F100E32C}"/>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542D9D8C-0E11-E268-D458-EC3BC4FD2425}"/>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Date Placeholder 3">
            <a:extLst>
              <a:ext uri="{FF2B5EF4-FFF2-40B4-BE49-F238E27FC236}">
                <a16:creationId xmlns:a16="http://schemas.microsoft.com/office/drawing/2014/main" id="{8E4CD02A-FF2F-864A-138B-368FE9BFDEE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7/26/2024</a:t>
            </a:fld>
            <a:endParaRPr lang="en-US" dirty="0"/>
          </a:p>
        </p:txBody>
      </p:sp>
      <p:pic>
        <p:nvPicPr>
          <p:cNvPr id="47" name="Graphic 46">
            <a:extLst>
              <a:ext uri="{FF2B5EF4-FFF2-40B4-BE49-F238E27FC236}">
                <a16:creationId xmlns:a16="http://schemas.microsoft.com/office/drawing/2014/main" id="{5B0F505A-EE51-9D7A-42EA-2CD2CD432E7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8" name="Graphic 47">
            <a:extLst>
              <a:ext uri="{FF2B5EF4-FFF2-40B4-BE49-F238E27FC236}">
                <a16:creationId xmlns:a16="http://schemas.microsoft.com/office/drawing/2014/main" id="{B4905353-8D75-B3E2-2489-1D6907755CF2}"/>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9" name="Graphic 48">
            <a:extLst>
              <a:ext uri="{FF2B5EF4-FFF2-40B4-BE49-F238E27FC236}">
                <a16:creationId xmlns:a16="http://schemas.microsoft.com/office/drawing/2014/main" id="{4DBFD95C-0912-3222-EECA-8F84031BCDF4}"/>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50" name="Slide Number Placeholder 5">
            <a:extLst>
              <a:ext uri="{FF2B5EF4-FFF2-40B4-BE49-F238E27FC236}">
                <a16:creationId xmlns:a16="http://schemas.microsoft.com/office/drawing/2014/main" id="{7F30B651-FA38-151D-A122-6186F222CA8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51" name="Rectangle 50">
            <a:extLst>
              <a:ext uri="{FF2B5EF4-FFF2-40B4-BE49-F238E27FC236}">
                <a16:creationId xmlns:a16="http://schemas.microsoft.com/office/drawing/2014/main" id="{B343855C-EC70-E12C-3368-415B1AC40C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52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34784" y="1059463"/>
            <a:ext cx="6008915" cy="4431932"/>
          </a:xfrm>
        </p:spPr>
        <p:txBody>
          <a:bodyPr/>
          <a:lstStyle>
            <a:lvl1pPr algn="ctr">
              <a:defRPr sz="6000"/>
            </a:lvl1pPr>
          </a:lstStyle>
          <a:p>
            <a:r>
              <a:rPr lang="en-US" dirty="0"/>
              <a:t>Click to add 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81871" y="881363"/>
            <a:ext cx="4297680" cy="4937760"/>
          </a:xfrm>
        </p:spPr>
        <p:txBody>
          <a:bodyPr/>
          <a:lstStyle>
            <a:lvl1pPr marL="0" indent="0" algn="ctr">
              <a:buNone/>
              <a:defRPr sz="2000"/>
            </a:lvl1pPr>
          </a:lstStyle>
          <a:p>
            <a:r>
              <a:rPr lang="en-US"/>
              <a:t>Click icon to add picture</a:t>
            </a:r>
            <a:endParaRPr lang="en-US" dirty="0"/>
          </a:p>
        </p:txBody>
      </p:sp>
      <p:sp>
        <p:nvSpPr>
          <p:cNvPr id="3" name="Rectangle 2">
            <a:extLst>
              <a:ext uri="{FF2B5EF4-FFF2-40B4-BE49-F238E27FC236}">
                <a16:creationId xmlns:a16="http://schemas.microsoft.com/office/drawing/2014/main" id="{2F8B87FB-2727-2ED0-7E72-76E55BE45CAA}"/>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9C4F77E-C259-1702-5FF7-B1EF4F060EAB}"/>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BE4EF1CA-0713-F725-CD7A-054E1214337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7/26/2024</a:t>
            </a:fld>
            <a:endParaRPr lang="en-US" dirty="0"/>
          </a:p>
        </p:txBody>
      </p:sp>
      <p:pic>
        <p:nvPicPr>
          <p:cNvPr id="8" name="Graphic 7">
            <a:extLst>
              <a:ext uri="{FF2B5EF4-FFF2-40B4-BE49-F238E27FC236}">
                <a16:creationId xmlns:a16="http://schemas.microsoft.com/office/drawing/2014/main" id="{C7C27500-80A5-ACE3-E5FE-30B63950C8C1}"/>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1" name="Graphic 10">
            <a:extLst>
              <a:ext uri="{FF2B5EF4-FFF2-40B4-BE49-F238E27FC236}">
                <a16:creationId xmlns:a16="http://schemas.microsoft.com/office/drawing/2014/main" id="{06256C1F-A548-F457-2753-E96A83E5E1B3}"/>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2" name="Graphic 11">
            <a:extLst>
              <a:ext uri="{FF2B5EF4-FFF2-40B4-BE49-F238E27FC236}">
                <a16:creationId xmlns:a16="http://schemas.microsoft.com/office/drawing/2014/main" id="{797F79C1-FB83-AC51-70F8-8E7305F7C8E1}"/>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15" name="Slide Number Placeholder 5">
            <a:extLst>
              <a:ext uri="{FF2B5EF4-FFF2-40B4-BE49-F238E27FC236}">
                <a16:creationId xmlns:a16="http://schemas.microsoft.com/office/drawing/2014/main" id="{BBDD93F0-5136-93CB-0125-942AA638272F}"/>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6" name="Rectangle 15">
            <a:extLst>
              <a:ext uri="{FF2B5EF4-FFF2-40B4-BE49-F238E27FC236}">
                <a16:creationId xmlns:a16="http://schemas.microsoft.com/office/drawing/2014/main" id="{1FE7A212-2920-1971-09FB-8F2CF45120D7}"/>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0448064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5644" y="841808"/>
            <a:ext cx="6712153" cy="4012867"/>
          </a:xfrm>
        </p:spPr>
        <p:txBody>
          <a:bodyPr anchor="ctr"/>
          <a:lstStyle>
            <a:lvl1pPr algn="ctr">
              <a:defRPr sz="5400"/>
            </a:lvl1pPr>
          </a:lstStyle>
          <a:p>
            <a:r>
              <a:rPr lang="en-US" dirty="0"/>
              <a:t>Click to add title</a:t>
            </a:r>
          </a:p>
        </p:txBody>
      </p:sp>
      <p:sp>
        <p:nvSpPr>
          <p:cNvPr id="3" name="Rectangle: Rounded Corners 2">
            <a:extLst>
              <a:ext uri="{FF2B5EF4-FFF2-40B4-BE49-F238E27FC236}">
                <a16:creationId xmlns:a16="http://schemas.microsoft.com/office/drawing/2014/main" id="{A63774F2-22B6-2050-1FA9-905E2B2B5FD4}"/>
              </a:ext>
              <a:ext uri="{C183D7F6-B498-43B3-948B-1728B52AA6E4}">
                <adec:decorative xmlns:adec="http://schemas.microsoft.com/office/drawing/2017/decorative" val="1"/>
              </a:ext>
            </a:extLst>
          </p:cNvPr>
          <p:cNvSpPr/>
          <p:nvPr userDrawn="1"/>
        </p:nvSpPr>
        <p:spPr>
          <a:xfrm>
            <a:off x="720532" y="4854677"/>
            <a:ext cx="6008915" cy="652923"/>
          </a:xfrm>
          <a:prstGeom prst="roundRect">
            <a:avLst>
              <a:gd name="adj" fmla="val 50000"/>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D406CD66-4AAA-6429-2E99-B4514373C2AE}"/>
              </a:ext>
            </a:extLst>
          </p:cNvPr>
          <p:cNvSpPr>
            <a:spLocks noGrp="1"/>
          </p:cNvSpPr>
          <p:nvPr>
            <p:ph type="subTitle" idx="1" hasCustomPrompt="1"/>
          </p:nvPr>
        </p:nvSpPr>
        <p:spPr>
          <a:xfrm>
            <a:off x="734784" y="4854677"/>
            <a:ext cx="6008915"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66631" y="859509"/>
            <a:ext cx="4324485" cy="4983480"/>
          </a:xfrm>
        </p:spPr>
        <p:txBody>
          <a:bodyPr/>
          <a:lstStyle>
            <a:lvl1pPr marL="0" indent="0" algn="ctr">
              <a:buNone/>
              <a:defRPr sz="2000"/>
            </a:lvl1pPr>
          </a:lstStyle>
          <a:p>
            <a:r>
              <a:rPr lang="en-US"/>
              <a:t>Click icon to add picture</a:t>
            </a:r>
            <a:endParaRPr lang="en-US" dirty="0"/>
          </a:p>
        </p:txBody>
      </p:sp>
      <p:sp>
        <p:nvSpPr>
          <p:cNvPr id="7" name="Rectangle 6">
            <a:extLst>
              <a:ext uri="{FF2B5EF4-FFF2-40B4-BE49-F238E27FC236}">
                <a16:creationId xmlns:a16="http://schemas.microsoft.com/office/drawing/2014/main" id="{579CD2F2-6C1D-5B8C-C5CF-40222BAE8609}"/>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B216551A-8E0E-2E51-2D2F-BD765A674C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B612F406-221C-DFC9-5B2E-A6B4A06FF4C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7/26/2024</a:t>
            </a:fld>
            <a:endParaRPr lang="en-US" dirty="0"/>
          </a:p>
        </p:txBody>
      </p:sp>
      <p:pic>
        <p:nvPicPr>
          <p:cNvPr id="12" name="Graphic 11">
            <a:extLst>
              <a:ext uri="{FF2B5EF4-FFF2-40B4-BE49-F238E27FC236}">
                <a16:creationId xmlns:a16="http://schemas.microsoft.com/office/drawing/2014/main" id="{A08FB81D-7980-C91F-E68F-CA152DB4AD8D}"/>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5" name="Graphic 14">
            <a:extLst>
              <a:ext uri="{FF2B5EF4-FFF2-40B4-BE49-F238E27FC236}">
                <a16:creationId xmlns:a16="http://schemas.microsoft.com/office/drawing/2014/main" id="{C790F93D-BC22-F46A-6921-211237434936}"/>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6" name="Graphic 15">
            <a:extLst>
              <a:ext uri="{FF2B5EF4-FFF2-40B4-BE49-F238E27FC236}">
                <a16:creationId xmlns:a16="http://schemas.microsoft.com/office/drawing/2014/main" id="{CBA151EE-A96C-A1AB-6996-3FF8F8AFA1D2}"/>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33" name="Slide Number Placeholder 5">
            <a:extLst>
              <a:ext uri="{FF2B5EF4-FFF2-40B4-BE49-F238E27FC236}">
                <a16:creationId xmlns:a16="http://schemas.microsoft.com/office/drawing/2014/main" id="{0FBE0826-C479-F9B2-BE8C-B31F4CD98E4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34" name="Rectangle 33">
            <a:extLst>
              <a:ext uri="{FF2B5EF4-FFF2-40B4-BE49-F238E27FC236}">
                <a16:creationId xmlns:a16="http://schemas.microsoft.com/office/drawing/2014/main" id="{62278FC6-6AA7-8092-6593-32685312359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8392265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BA79ADB4-793B-694B-0F44-63AED5A3B60F}"/>
              </a:ext>
            </a:extLst>
          </p:cNvPr>
          <p:cNvSpPr>
            <a:spLocks noGrp="1"/>
          </p:cNvSpPr>
          <p:nvPr>
            <p:ph type="title" hasCustomPrompt="1"/>
          </p:nvPr>
        </p:nvSpPr>
        <p:spPr>
          <a:xfrm>
            <a:off x="641350" y="530572"/>
            <a:ext cx="10907016" cy="1162882"/>
          </a:xfrm>
        </p:spPr>
        <p:txBody>
          <a:bodyPr tIns="182880"/>
          <a:lstStyle>
            <a:lvl1pPr algn="l">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50" y="1917700"/>
            <a:ext cx="10907016" cy="3340099"/>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874C63F8-081B-3D1E-1EC2-A59B7627A0F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80B6F8D9-3C25-DDB8-6C45-D06BF5D837DD}"/>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BA069417-406B-7583-F175-EE9B3830EE8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7/26/2024</a:t>
            </a:fld>
            <a:endParaRPr lang="en-US" dirty="0"/>
          </a:p>
        </p:txBody>
      </p:sp>
      <p:pic>
        <p:nvPicPr>
          <p:cNvPr id="11" name="Graphic 10">
            <a:extLst>
              <a:ext uri="{FF2B5EF4-FFF2-40B4-BE49-F238E27FC236}">
                <a16:creationId xmlns:a16="http://schemas.microsoft.com/office/drawing/2014/main" id="{8DDC80A3-1127-C309-CCCF-459D4B365B0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A7D4C341-6443-CB24-41AE-09E84AA6E89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53FCF92-6C55-D212-BCA4-51709D62AC13}"/>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6" name="Slide Number Placeholder 5">
            <a:extLst>
              <a:ext uri="{FF2B5EF4-FFF2-40B4-BE49-F238E27FC236}">
                <a16:creationId xmlns:a16="http://schemas.microsoft.com/office/drawing/2014/main" id="{25EF7369-613A-D7D3-3478-17904CF31D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72B5CA49-A7D8-662B-28C7-95B7B7AD44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70599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626326" y="1224098"/>
            <a:ext cx="8939349" cy="3717472"/>
          </a:xfrm>
        </p:spPr>
        <p:txBody>
          <a:bodyPr anchor="ctr">
            <a:noAutofit/>
          </a:bodyPr>
          <a:lstStyle>
            <a:lvl1pPr algn="ctr">
              <a:defRPr sz="6000"/>
            </a:lvl1pPr>
          </a:lstStyle>
          <a:p>
            <a:r>
              <a:rPr lang="en-US" dirty="0"/>
              <a:t>Click to add title</a:t>
            </a:r>
          </a:p>
        </p:txBody>
      </p:sp>
      <p:sp>
        <p:nvSpPr>
          <p:cNvPr id="13" name="Rectangle: Rounded Corners 12">
            <a:extLst>
              <a:ext uri="{FF2B5EF4-FFF2-40B4-BE49-F238E27FC236}">
                <a16:creationId xmlns:a16="http://schemas.microsoft.com/office/drawing/2014/main" id="{CB0A1C84-853A-628A-A9BA-CA6C9B1A535E}"/>
              </a:ext>
              <a:ext uri="{C183D7F6-B498-43B3-948B-1728B52AA6E4}">
                <adec:decorative xmlns:adec="http://schemas.microsoft.com/office/drawing/2017/decorative" val="1"/>
              </a:ext>
            </a:extLst>
          </p:cNvPr>
          <p:cNvSpPr/>
          <p:nvPr userDrawn="1"/>
        </p:nvSpPr>
        <p:spPr>
          <a:xfrm>
            <a:off x="2460173" y="5017288"/>
            <a:ext cx="7271656" cy="652923"/>
          </a:xfrm>
          <a:prstGeom prst="roundRect">
            <a:avLst>
              <a:gd name="adj" fmla="val 50000"/>
            </a:avLst>
          </a:prstGeom>
          <a:solidFill>
            <a:schemeClr val="accent6"/>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2460171" y="5017288"/>
            <a:ext cx="7271657"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233416" y="1933575"/>
            <a:ext cx="5312664"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50" y="1933575"/>
            <a:ext cx="5314950" cy="3661683"/>
          </a:xfrm>
          <a:prstGeom prst="roundRect">
            <a:avLst>
              <a:gd name="adj" fmla="val 9932"/>
            </a:avLst>
          </a:prstGeom>
          <a:solidFill>
            <a:schemeClr val="accent5">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7AB85A72-D42C-6248-9886-01A284D0AE4C}"/>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10" name="Rectangle 9">
            <a:extLst>
              <a:ext uri="{FF2B5EF4-FFF2-40B4-BE49-F238E27FC236}">
                <a16:creationId xmlns:a16="http://schemas.microsoft.com/office/drawing/2014/main" id="{A0C8E618-75F9-458D-3A62-1F2682AD94F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1A417590-A410-1B88-C23B-74EA0E7EA5A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20C0BEF1-6AFB-D9F2-2B8C-DF15558CAB57}"/>
              </a:ext>
            </a:extLst>
          </p:cNvPr>
          <p:cNvSpPr>
            <a:spLocks noGrp="1"/>
          </p:cNvSpPr>
          <p:nvPr>
            <p:ph sz="half" idx="14" hasCustomPrompt="1"/>
          </p:nvPr>
        </p:nvSpPr>
        <p:spPr>
          <a:xfrm>
            <a:off x="888999" y="2343150"/>
            <a:ext cx="4873446"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F9B32CC6-748C-4CAB-2EAB-F498EBD8B32C}"/>
              </a:ext>
            </a:extLst>
          </p:cNvPr>
          <p:cNvSpPr>
            <a:spLocks noGrp="1"/>
          </p:cNvSpPr>
          <p:nvPr>
            <p:ph sz="half" idx="15" hasCustomPrompt="1"/>
          </p:nvPr>
        </p:nvSpPr>
        <p:spPr>
          <a:xfrm>
            <a:off x="6496321" y="2343150"/>
            <a:ext cx="4873446" cy="2990850"/>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a:extLst>
              <a:ext uri="{FF2B5EF4-FFF2-40B4-BE49-F238E27FC236}">
                <a16:creationId xmlns:a16="http://schemas.microsoft.com/office/drawing/2014/main" id="{95B39729-974D-AA19-321C-259F9E677498}"/>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7/26/2024</a:t>
            </a:fld>
            <a:endParaRPr lang="en-US" dirty="0"/>
          </a:p>
        </p:txBody>
      </p:sp>
      <p:pic>
        <p:nvPicPr>
          <p:cNvPr id="15" name="Graphic 14">
            <a:extLst>
              <a:ext uri="{FF2B5EF4-FFF2-40B4-BE49-F238E27FC236}">
                <a16:creationId xmlns:a16="http://schemas.microsoft.com/office/drawing/2014/main" id="{D0225ACC-FFD9-6B8F-F487-1D67910EA85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7" name="Graphic 16">
            <a:extLst>
              <a:ext uri="{FF2B5EF4-FFF2-40B4-BE49-F238E27FC236}">
                <a16:creationId xmlns:a16="http://schemas.microsoft.com/office/drawing/2014/main" id="{61D0E68D-DD6F-159D-E995-52C3D7D5EAA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8" name="Graphic 17">
            <a:extLst>
              <a:ext uri="{FF2B5EF4-FFF2-40B4-BE49-F238E27FC236}">
                <a16:creationId xmlns:a16="http://schemas.microsoft.com/office/drawing/2014/main" id="{FB0E3525-56EE-84A4-2487-4BBC37B43DF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9" name="Slide Number Placeholder 5">
            <a:extLst>
              <a:ext uri="{FF2B5EF4-FFF2-40B4-BE49-F238E27FC236}">
                <a16:creationId xmlns:a16="http://schemas.microsoft.com/office/drawing/2014/main" id="{3F9CA93E-AA01-748E-065E-20F3E1A1A058}"/>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0" name="Rectangle 19">
            <a:extLst>
              <a:ext uri="{FF2B5EF4-FFF2-40B4-BE49-F238E27FC236}">
                <a16:creationId xmlns:a16="http://schemas.microsoft.com/office/drawing/2014/main" id="{0043D476-B609-7D5A-A9DF-7D73B31B13A5}"/>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43089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8124824" y="1933575"/>
            <a:ext cx="3421255"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49" y="1933575"/>
            <a:ext cx="7174103" cy="3661683"/>
          </a:xfrm>
          <a:prstGeom prst="roundRect">
            <a:avLst>
              <a:gd name="adj" fmla="val 9932"/>
            </a:avLst>
          </a:prstGeom>
          <a:solidFill>
            <a:schemeClr val="accent3">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48533775-BAF7-CC9D-D6AD-AD60D3BA94FD}"/>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888998" y="2343150"/>
            <a:ext cx="6762631"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96275" y="2343150"/>
            <a:ext cx="3062967" cy="2990850"/>
          </a:xfrm>
        </p:spPr>
        <p:txBody>
          <a:bodyPr/>
          <a:lstStyle>
            <a:lvl1pPr>
              <a:lnSpc>
                <a:spcPts val="1900"/>
              </a:lnSpc>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7E94BBE0-379D-0165-CAC7-1F8B11D76D1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F202F7C8-DEF9-7613-2C2E-1BE67CDD0A47}"/>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60EE65A-711D-F38D-9188-D4EAE00310C9}"/>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7/26/2024</a:t>
            </a:fld>
            <a:endParaRPr lang="en-US" dirty="0"/>
          </a:p>
        </p:txBody>
      </p:sp>
      <p:pic>
        <p:nvPicPr>
          <p:cNvPr id="18" name="Graphic 17">
            <a:extLst>
              <a:ext uri="{FF2B5EF4-FFF2-40B4-BE49-F238E27FC236}">
                <a16:creationId xmlns:a16="http://schemas.microsoft.com/office/drawing/2014/main" id="{528D3B9C-A39A-B7F4-9EF1-8DACD6392DB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9" name="Graphic 18">
            <a:extLst>
              <a:ext uri="{FF2B5EF4-FFF2-40B4-BE49-F238E27FC236}">
                <a16:creationId xmlns:a16="http://schemas.microsoft.com/office/drawing/2014/main" id="{025BC426-76D2-E6A7-7ACC-B430676DC17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0" name="Graphic 19">
            <a:extLst>
              <a:ext uri="{FF2B5EF4-FFF2-40B4-BE49-F238E27FC236}">
                <a16:creationId xmlns:a16="http://schemas.microsoft.com/office/drawing/2014/main" id="{BEC2F84A-080B-721D-C47A-BA27BCE90CA7}"/>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1" name="Slide Number Placeholder 5">
            <a:extLst>
              <a:ext uri="{FF2B5EF4-FFF2-40B4-BE49-F238E27FC236}">
                <a16:creationId xmlns:a16="http://schemas.microsoft.com/office/drawing/2014/main" id="{AEAD915F-02B9-E376-AEE8-C9188A70E1AA}"/>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2" name="Rectangle 21">
            <a:extLst>
              <a:ext uri="{FF2B5EF4-FFF2-40B4-BE49-F238E27FC236}">
                <a16:creationId xmlns:a16="http://schemas.microsoft.com/office/drawing/2014/main" id="{2991E374-28A1-DAB0-74F1-E14DD473374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9354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641349" y="403224"/>
            <a:ext cx="5946389" cy="2219552"/>
          </a:xfrm>
        </p:spPr>
        <p:txBody>
          <a:bodyPr anchor="b"/>
          <a:lstStyle>
            <a:lvl1pPr>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49" y="2884714"/>
            <a:ext cx="5946389" cy="199753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 name="Rectangle 8">
            <a:extLst>
              <a:ext uri="{FF2B5EF4-FFF2-40B4-BE49-F238E27FC236}">
                <a16:creationId xmlns:a16="http://schemas.microsoft.com/office/drawing/2014/main" id="{8208C6DE-C3F7-D9D8-5020-CC917762A35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AD6D2E6-00C3-DFC4-E3CC-F7667A4CF42A}"/>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A1250816-70E6-472B-5427-B70F068971C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28" name="Graphic 27">
            <a:extLst>
              <a:ext uri="{FF2B5EF4-FFF2-40B4-BE49-F238E27FC236}">
                <a16:creationId xmlns:a16="http://schemas.microsoft.com/office/drawing/2014/main" id="{843018F2-43DC-265A-AC49-91D41C8BF00C}"/>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9" name="Graphic 28">
            <a:extLst>
              <a:ext uri="{FF2B5EF4-FFF2-40B4-BE49-F238E27FC236}">
                <a16:creationId xmlns:a16="http://schemas.microsoft.com/office/drawing/2014/main" id="{42402DB9-1860-2811-AF1D-2D4273F21768}"/>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5" name="Picture Placeholder 4">
            <a:extLst>
              <a:ext uri="{FF2B5EF4-FFF2-40B4-BE49-F238E27FC236}">
                <a16:creationId xmlns:a16="http://schemas.microsoft.com/office/drawing/2014/main" id="{62D499E7-F68F-77A3-7384-16F7358B1FAF}"/>
              </a:ext>
            </a:extLst>
          </p:cNvPr>
          <p:cNvSpPr>
            <a:spLocks noGrp="1"/>
          </p:cNvSpPr>
          <p:nvPr>
            <p:ph type="pic" sz="quarter" idx="11"/>
          </p:nvPr>
        </p:nvSpPr>
        <p:spPr>
          <a:xfrm>
            <a:off x="7377033" y="1809865"/>
            <a:ext cx="3520440" cy="3063240"/>
          </a:xfrm>
          <a:ln w="38100">
            <a:noFill/>
          </a:ln>
        </p:spPr>
        <p:txBody>
          <a:bodyPr/>
          <a:lstStyle>
            <a:lvl1pPr marL="0" indent="0" algn="ctr">
              <a:buNone/>
              <a:defRPr sz="2000"/>
            </a:lvl1pPr>
          </a:lstStyle>
          <a:p>
            <a:r>
              <a:rPr lang="en-US"/>
              <a:t>Click icon to add picture</a:t>
            </a:r>
            <a:endParaRPr lang="en-US" dirty="0"/>
          </a:p>
        </p:txBody>
      </p:sp>
      <p:sp>
        <p:nvSpPr>
          <p:cNvPr id="12" name="Date Placeholder 3">
            <a:extLst>
              <a:ext uri="{FF2B5EF4-FFF2-40B4-BE49-F238E27FC236}">
                <a16:creationId xmlns:a16="http://schemas.microsoft.com/office/drawing/2014/main" id="{3215DAD2-571F-6D7B-15E5-224268BDE28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7/26/2024</a:t>
            </a:fld>
            <a:endParaRPr lang="en-US" dirty="0"/>
          </a:p>
        </p:txBody>
      </p:sp>
      <p:sp>
        <p:nvSpPr>
          <p:cNvPr id="31" name="Rectangle 30">
            <a:extLst>
              <a:ext uri="{FF2B5EF4-FFF2-40B4-BE49-F238E27FC236}">
                <a16:creationId xmlns:a16="http://schemas.microsoft.com/office/drawing/2014/main" id="{FE724EE9-07D6-911A-3D7F-82EBAF5605E3}"/>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
        <p:nvSpPr>
          <p:cNvPr id="30" name="Slide Number Placeholder 5">
            <a:extLst>
              <a:ext uri="{FF2B5EF4-FFF2-40B4-BE49-F238E27FC236}">
                <a16:creationId xmlns:a16="http://schemas.microsoft.com/office/drawing/2014/main" id="{6DE1CF9C-D85F-CED5-1FFF-902538AAD6D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D8EA3-B846-4160-95E9-486302147031}" type="datetime1">
              <a:rPr lang="en-US" smtClean="0"/>
              <a:t>7/26/2024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1" r:id="rId1"/>
    <p:sldLayoutId id="2147483680" r:id="rId2"/>
    <p:sldLayoutId id="2147483672" r:id="rId3"/>
    <p:sldLayoutId id="2147483673" r:id="rId4"/>
    <p:sldLayoutId id="2147483674" r:id="rId5"/>
    <p:sldLayoutId id="2147483649" r:id="rId6"/>
    <p:sldLayoutId id="2147483675" r:id="rId7"/>
    <p:sldLayoutId id="2147483676" r:id="rId8"/>
    <p:sldLayoutId id="2147483664" r:id="rId9"/>
    <p:sldLayoutId id="2147483677" r:id="rId10"/>
    <p:sldLayoutId id="2147483678" r:id="rId11"/>
    <p:sldLayoutId id="2147483681" r:id="rId12"/>
    <p:sldLayoutId id="2147483679" r:id="rId13"/>
    <p:sldLayoutId id="2147483662" r:id="rId14"/>
    <p:sldLayoutId id="2147483655" r:id="rId1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alphaModFix amt="8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700981" y="1150374"/>
            <a:ext cx="8780205" cy="5027269"/>
          </a:xfrm>
        </p:spPr>
        <p:txBody>
          <a:bodyPr/>
          <a:lstStyle/>
          <a:p>
            <a:r>
              <a:rPr lang="en-US" dirty="0"/>
              <a:t>Anime Database</a:t>
            </a:r>
            <a:br>
              <a:rPr lang="en-US" dirty="0"/>
            </a:br>
            <a:r>
              <a:rPr lang="en-US" dirty="0"/>
              <a:t>Analysis</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957068" y="851547"/>
            <a:ext cx="4275364" cy="1979634"/>
          </a:xfrm>
        </p:spPr>
        <p:txBody>
          <a:bodyPr anchor="ct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58745" y="2614871"/>
            <a:ext cx="4275364" cy="2660213"/>
          </a:xfrm>
        </p:spPr>
        <p:txBody>
          <a:bodyPr vert="horz" lIns="91440" tIns="45720" rIns="91440" bIns="45720" rtlCol="0" anchor="t">
            <a:normAutofit/>
          </a:bodyPr>
          <a:lstStyle/>
          <a:p>
            <a:r>
              <a:rPr lang="en-US" dirty="0"/>
              <a:t>Introduction</a:t>
            </a:r>
          </a:p>
          <a:p>
            <a:r>
              <a:rPr lang="en-US" dirty="0"/>
              <a:t>Project Goals</a:t>
            </a:r>
          </a:p>
          <a:p>
            <a:r>
              <a:rPr lang="en-US" dirty="0"/>
              <a:t>Description of Data</a:t>
            </a:r>
          </a:p>
          <a:p>
            <a:r>
              <a:rPr lang="en-US" dirty="0"/>
              <a:t> Insights</a:t>
            </a:r>
          </a:p>
          <a:p>
            <a:r>
              <a:rPr lang="en-US" dirty="0"/>
              <a:t>Conclusion</a:t>
            </a:r>
          </a:p>
        </p:txBody>
      </p:sp>
      <p:sp>
        <p:nvSpPr>
          <p:cNvPr id="5" name="Slide Number Placeholder 4">
            <a:extLst>
              <a:ext uri="{FF2B5EF4-FFF2-40B4-BE49-F238E27FC236}">
                <a16:creationId xmlns:a16="http://schemas.microsoft.com/office/drawing/2014/main" id="{E6EEA9E7-F506-729E-13CF-D685FEBDB6E0}"/>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3</a:t>
            </a:fld>
            <a:endParaRPr lang="en-US" dirty="0"/>
          </a:p>
        </p:txBody>
      </p:sp>
      <p:sp>
        <p:nvSpPr>
          <p:cNvPr id="3" name="TextBox 2">
            <a:extLst>
              <a:ext uri="{FF2B5EF4-FFF2-40B4-BE49-F238E27FC236}">
                <a16:creationId xmlns:a16="http://schemas.microsoft.com/office/drawing/2014/main" id="{3F834C3F-2C18-642B-4E3D-5A202CAB88F2}"/>
              </a:ext>
            </a:extLst>
          </p:cNvPr>
          <p:cNvSpPr txBox="1"/>
          <p:nvPr/>
        </p:nvSpPr>
        <p:spPr>
          <a:xfrm>
            <a:off x="1489587" y="651076"/>
            <a:ext cx="6105832" cy="584775"/>
          </a:xfrm>
          <a:prstGeom prst="rect">
            <a:avLst/>
          </a:prstGeom>
          <a:noFill/>
        </p:spPr>
        <p:txBody>
          <a:bodyPr wrap="square">
            <a:spAutoFit/>
          </a:bodyPr>
          <a:lstStyle/>
          <a:p>
            <a:pPr marL="457200" indent="-457200">
              <a:buFont typeface="Wingdings" panose="05000000000000000000" pitchFamily="2" charset="2"/>
              <a:buChar char="q"/>
            </a:pPr>
            <a:r>
              <a:rPr lang="en-US" sz="3200" dirty="0">
                <a:latin typeface="+mj-lt"/>
                <a:ea typeface="+mj-ea"/>
                <a:cs typeface="+mj-cs"/>
              </a:rPr>
              <a:t>Introduction</a:t>
            </a:r>
          </a:p>
        </p:txBody>
      </p:sp>
      <p:sp>
        <p:nvSpPr>
          <p:cNvPr id="6" name="TextBox 5">
            <a:extLst>
              <a:ext uri="{FF2B5EF4-FFF2-40B4-BE49-F238E27FC236}">
                <a16:creationId xmlns:a16="http://schemas.microsoft.com/office/drawing/2014/main" id="{A03F1A3E-959E-5C7D-AB3C-6E00506665D9}"/>
              </a:ext>
            </a:extLst>
          </p:cNvPr>
          <p:cNvSpPr txBox="1"/>
          <p:nvPr/>
        </p:nvSpPr>
        <p:spPr>
          <a:xfrm>
            <a:off x="875071" y="1558205"/>
            <a:ext cx="9497961" cy="646331"/>
          </a:xfrm>
          <a:prstGeom prst="rect">
            <a:avLst/>
          </a:prstGeom>
          <a:noFill/>
        </p:spPr>
        <p:txBody>
          <a:bodyPr wrap="square" rtlCol="0">
            <a:spAutoFit/>
          </a:bodyPr>
          <a:lstStyle/>
          <a:p>
            <a:r>
              <a:rPr lang="en-US" b="1" dirty="0"/>
              <a:t>Anime Database Exploratory Data Analysis</a:t>
            </a:r>
            <a:endParaRPr lang="en-US" dirty="0"/>
          </a:p>
          <a:p>
            <a:endParaRPr lang="en-US" dirty="0"/>
          </a:p>
        </p:txBody>
      </p:sp>
      <p:sp>
        <p:nvSpPr>
          <p:cNvPr id="7" name="TextBox 6">
            <a:extLst>
              <a:ext uri="{FF2B5EF4-FFF2-40B4-BE49-F238E27FC236}">
                <a16:creationId xmlns:a16="http://schemas.microsoft.com/office/drawing/2014/main" id="{033A6A96-749C-C36B-01FA-2C3F5FABFAC3}"/>
              </a:ext>
            </a:extLst>
          </p:cNvPr>
          <p:cNvSpPr txBox="1"/>
          <p:nvPr/>
        </p:nvSpPr>
        <p:spPr>
          <a:xfrm>
            <a:off x="727587" y="2204536"/>
            <a:ext cx="10363199" cy="2862322"/>
          </a:xfrm>
          <a:prstGeom prst="rect">
            <a:avLst/>
          </a:prstGeom>
          <a:noFill/>
        </p:spPr>
        <p:txBody>
          <a:bodyPr wrap="square" rtlCol="0">
            <a:spAutoFit/>
          </a:bodyPr>
          <a:lstStyle/>
          <a:p>
            <a:r>
              <a:rPr lang="en-US" dirty="0"/>
              <a:t>This project involves an in-depth exploratory data analysis (EDA) of an extensive anime database. The database includes a variety of information about different anime series and movies, such as titles, genres, ratings, number of episodes, and user engagement metrics.</a:t>
            </a:r>
          </a:p>
          <a:p>
            <a:endParaRPr lang="en-US" dirty="0"/>
          </a:p>
          <a:p>
            <a:r>
              <a:rPr lang="en-US" b="1" dirty="0"/>
              <a:t>Objective:</a:t>
            </a:r>
            <a:endParaRPr lang="en-US" dirty="0"/>
          </a:p>
          <a:p>
            <a:pPr>
              <a:buFont typeface="Arial" panose="020B0604020202020204" pitchFamily="34" charset="0"/>
              <a:buChar char="•"/>
            </a:pPr>
            <a:r>
              <a:rPr lang="en-US" dirty="0"/>
              <a:t>The primary objective of this project is to uncover trends and patterns within the anime industry. By analyzing the data, we aim to provide insights into popular genres, average ratings, and other key metrics that could be valuable for anime enthusiasts, producers, and marketers.</a:t>
            </a:r>
          </a:p>
          <a:p>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C381AB5-90A0-B52C-136A-0D196BAF2E8A}"/>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6" name="TextBox 5">
            <a:extLst>
              <a:ext uri="{FF2B5EF4-FFF2-40B4-BE49-F238E27FC236}">
                <a16:creationId xmlns:a16="http://schemas.microsoft.com/office/drawing/2014/main" id="{FC4C7D43-F72E-4F66-F609-3ED8A257B690}"/>
              </a:ext>
            </a:extLst>
          </p:cNvPr>
          <p:cNvSpPr txBox="1"/>
          <p:nvPr/>
        </p:nvSpPr>
        <p:spPr>
          <a:xfrm>
            <a:off x="530942" y="1091381"/>
            <a:ext cx="11267768" cy="3631763"/>
          </a:xfrm>
          <a:prstGeom prst="rect">
            <a:avLst/>
          </a:prstGeom>
          <a:noFill/>
        </p:spPr>
        <p:txBody>
          <a:bodyPr wrap="square" rtlCol="0">
            <a:spAutoFit/>
          </a:bodyPr>
          <a:lstStyle/>
          <a:p>
            <a:pPr marL="285750" indent="-285750">
              <a:buFont typeface="Wingdings" panose="05000000000000000000" pitchFamily="2" charset="2"/>
              <a:buChar char="q"/>
            </a:pPr>
            <a:r>
              <a:rPr lang="en-US" sz="3200" dirty="0">
                <a:latin typeface="+mj-lt"/>
                <a:ea typeface="+mj-ea"/>
                <a:cs typeface="+mj-cs"/>
              </a:rPr>
              <a:t>Goals</a:t>
            </a:r>
            <a:r>
              <a:rPr lang="en-US" b="1" dirty="0"/>
              <a:t>: -</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b="1" dirty="0"/>
              <a:t>Understand Genre Distribution:</a:t>
            </a:r>
            <a:endParaRPr lang="en-US" dirty="0"/>
          </a:p>
          <a:p>
            <a:pPr marL="1143000" lvl="2" indent="-228600">
              <a:buFont typeface="Arial" panose="020B0604020202020204" pitchFamily="34" charset="0"/>
              <a:buChar char="•"/>
            </a:pPr>
            <a:r>
              <a:rPr lang="en-US" dirty="0"/>
              <a:t>Determine which genres are most prevalent and popular.</a:t>
            </a:r>
          </a:p>
          <a:p>
            <a:pPr lvl="2"/>
            <a:endParaRPr lang="en-US" dirty="0"/>
          </a:p>
          <a:p>
            <a:pPr marL="742950" lvl="1" indent="-285750">
              <a:buFont typeface="Arial" panose="020B0604020202020204" pitchFamily="34" charset="0"/>
              <a:buChar char="•"/>
            </a:pPr>
            <a:r>
              <a:rPr lang="en-US" b="1" dirty="0"/>
              <a:t>Analyze Ratings:</a:t>
            </a:r>
            <a:endParaRPr lang="en-US" dirty="0"/>
          </a:p>
          <a:p>
            <a:pPr marL="1143000" lvl="2" indent="-228600">
              <a:buFont typeface="Arial" panose="020B0604020202020204" pitchFamily="34" charset="0"/>
              <a:buChar char="•"/>
            </a:pPr>
            <a:r>
              <a:rPr lang="en-US" dirty="0"/>
              <a:t>Examine the distribution of ratings and identify any trends or patterns.</a:t>
            </a:r>
          </a:p>
          <a:p>
            <a:pPr lvl="2"/>
            <a:endParaRPr lang="en-US" dirty="0"/>
          </a:p>
          <a:p>
            <a:pPr marL="742950" lvl="1" indent="-285750">
              <a:buFont typeface="Arial" panose="020B0604020202020204" pitchFamily="34" charset="0"/>
              <a:buChar char="•"/>
            </a:pPr>
            <a:r>
              <a:rPr lang="en-US" b="1" dirty="0"/>
              <a:t>Popularity Insights:</a:t>
            </a:r>
            <a:endParaRPr lang="en-US" dirty="0"/>
          </a:p>
          <a:p>
            <a:pPr marL="1143000" lvl="2" indent="-228600">
              <a:buFont typeface="Arial" panose="020B0604020202020204" pitchFamily="34" charset="0"/>
              <a:buChar char="•"/>
            </a:pPr>
            <a:r>
              <a:rPr lang="en-US" dirty="0"/>
              <a:t>Analyze user engagement metrics such as the number of members who have watched or are interested in each anime.</a:t>
            </a:r>
          </a:p>
          <a:p>
            <a:endParaRPr lang="en-US" dirty="0"/>
          </a:p>
        </p:txBody>
      </p:sp>
    </p:spTree>
    <p:extLst>
      <p:ext uri="{BB962C8B-B14F-4D97-AF65-F5344CB8AC3E}">
        <p14:creationId xmlns:p14="http://schemas.microsoft.com/office/powerpoint/2010/main" val="1928840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0EF5281-7A58-731E-1C08-565BFD312828}"/>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6" name="TextBox 5">
            <a:extLst>
              <a:ext uri="{FF2B5EF4-FFF2-40B4-BE49-F238E27FC236}">
                <a16:creationId xmlns:a16="http://schemas.microsoft.com/office/drawing/2014/main" id="{945574B8-BE40-D4AE-640C-C3C6EDF50236}"/>
              </a:ext>
            </a:extLst>
          </p:cNvPr>
          <p:cNvSpPr txBox="1"/>
          <p:nvPr/>
        </p:nvSpPr>
        <p:spPr>
          <a:xfrm>
            <a:off x="530942" y="1189703"/>
            <a:ext cx="10559846" cy="3139321"/>
          </a:xfrm>
          <a:prstGeom prst="rect">
            <a:avLst/>
          </a:prstGeom>
          <a:noFill/>
        </p:spPr>
        <p:txBody>
          <a:bodyPr wrap="square" rtlCol="0">
            <a:spAutoFit/>
          </a:bodyPr>
          <a:lstStyle/>
          <a:p>
            <a:pPr lvl="1"/>
            <a:endParaRPr lang="en-US" dirty="0"/>
          </a:p>
          <a:p>
            <a:pPr>
              <a:buFont typeface="Arial" panose="020B0604020202020204" pitchFamily="34" charset="0"/>
              <a:buChar char="•"/>
            </a:pPr>
            <a:r>
              <a:rPr lang="en-US" b="1" dirty="0"/>
              <a:t>Description of Data:</a:t>
            </a:r>
          </a:p>
          <a:p>
            <a:endParaRPr lang="en-US" dirty="0"/>
          </a:p>
          <a:p>
            <a:pPr marL="742950" lvl="1" indent="-285750">
              <a:buFont typeface="Arial" panose="020B0604020202020204" pitchFamily="34" charset="0"/>
              <a:buChar char="•"/>
            </a:pPr>
            <a:r>
              <a:rPr lang="en-US" dirty="0"/>
              <a:t>Key attributes: Title, Tags, Rating, Episodes, Type, Release_season,</a:t>
            </a:r>
          </a:p>
          <a:p>
            <a:pPr lvl="1"/>
            <a:r>
              <a:rPr lang="en-US" dirty="0"/>
              <a:t>     Studio.  </a:t>
            </a:r>
          </a:p>
          <a:p>
            <a:pPr lvl="1"/>
            <a:endParaRPr lang="en-US" dirty="0"/>
          </a:p>
          <a:p>
            <a:pPr>
              <a:buFont typeface="Arial" panose="020B0604020202020204" pitchFamily="34" charset="0"/>
              <a:buChar char="•"/>
            </a:pPr>
            <a:r>
              <a:rPr lang="en-US" b="1" dirty="0"/>
              <a:t>Source of Data:</a:t>
            </a:r>
          </a:p>
          <a:p>
            <a:endParaRPr lang="en-US" dirty="0"/>
          </a:p>
          <a:p>
            <a:pPr marL="742950" lvl="1" indent="-285750">
              <a:buFont typeface="Arial" panose="020B0604020202020204" pitchFamily="34" charset="0"/>
              <a:buChar char="•"/>
            </a:pPr>
            <a:r>
              <a:rPr lang="en-US" dirty="0"/>
              <a:t> Kaggle</a:t>
            </a:r>
          </a:p>
          <a:p>
            <a:pPr lvl="1"/>
            <a:endParaRPr lang="en-US" dirty="0"/>
          </a:p>
          <a:p>
            <a:endParaRPr lang="en-US" dirty="0"/>
          </a:p>
        </p:txBody>
      </p:sp>
    </p:spTree>
    <p:extLst>
      <p:ext uri="{BB962C8B-B14F-4D97-AF65-F5344CB8AC3E}">
        <p14:creationId xmlns:p14="http://schemas.microsoft.com/office/powerpoint/2010/main" val="335074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09CFE6A-D61E-4379-F6BA-6495FB9D4C31}"/>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6" name="TextBox 5">
            <a:extLst>
              <a:ext uri="{FF2B5EF4-FFF2-40B4-BE49-F238E27FC236}">
                <a16:creationId xmlns:a16="http://schemas.microsoft.com/office/drawing/2014/main" id="{EBC12354-6800-63EC-1D29-35B2CD32B4F3}"/>
              </a:ext>
            </a:extLst>
          </p:cNvPr>
          <p:cNvSpPr txBox="1"/>
          <p:nvPr/>
        </p:nvSpPr>
        <p:spPr>
          <a:xfrm>
            <a:off x="471949" y="501984"/>
            <a:ext cx="10382864" cy="5724644"/>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mj-lt"/>
                <a:ea typeface="+mj-ea"/>
                <a:cs typeface="+mj-cs"/>
              </a:rPr>
              <a:t>Insights</a:t>
            </a:r>
          </a:p>
          <a:p>
            <a:endParaRPr lang="en-US" sz="3200" dirty="0">
              <a:latin typeface="+mj-lt"/>
              <a:ea typeface="+mj-ea"/>
              <a:cs typeface="+mj-cs"/>
            </a:endParaRPr>
          </a:p>
          <a:p>
            <a:r>
              <a:rPr lang="en-US" dirty="0"/>
              <a:t>* Name of anime having high rating:-</a:t>
            </a:r>
          </a:p>
          <a:p>
            <a:endParaRPr lang="en-US" dirty="0"/>
          </a:p>
          <a:p>
            <a:r>
              <a:rPr lang="en-US" dirty="0"/>
              <a:t>  1.Demon Slayer: Kimetsu no Yaiba -- Entertainment District Arc -- 4.60 Rating</a:t>
            </a:r>
          </a:p>
          <a:p>
            <a:r>
              <a:rPr lang="en-US" dirty="0"/>
              <a:t>  2.Fruits Basket the Final Season -- 4.60 Rating</a:t>
            </a:r>
          </a:p>
          <a:p>
            <a:r>
              <a:rPr lang="en-US" dirty="0"/>
              <a:t>  3.Mo Dao Zu Shi 3 -- 4.58 Rating</a:t>
            </a:r>
          </a:p>
          <a:p>
            <a:r>
              <a:rPr lang="en-US" dirty="0"/>
              <a:t>  4.Fullmetal Alchemist: Brotherhood -- 4.58 Rating</a:t>
            </a:r>
          </a:p>
          <a:p>
            <a:r>
              <a:rPr lang="en-US" dirty="0"/>
              <a:t>  5.Attack on Titan 3rd Season: Part II -- 4.57 Rating</a:t>
            </a:r>
          </a:p>
          <a:p>
            <a:endParaRPr lang="en-US" dirty="0"/>
          </a:p>
          <a:p>
            <a:r>
              <a:rPr lang="en-US" dirty="0"/>
              <a:t>* Types of Anime:-</a:t>
            </a:r>
          </a:p>
          <a:p>
            <a:endParaRPr lang="en-US" dirty="0"/>
          </a:p>
          <a:p>
            <a:r>
              <a:rPr lang="en-US" dirty="0"/>
              <a:t> According to the database most of the animes are "TV" type,</a:t>
            </a:r>
          </a:p>
          <a:p>
            <a:r>
              <a:rPr lang="en-US" dirty="0"/>
              <a:t> and second is "Movie" types.</a:t>
            </a:r>
          </a:p>
          <a:p>
            <a:r>
              <a:rPr lang="en-US" dirty="0"/>
              <a:t> Then third one is "web" type.</a:t>
            </a:r>
          </a:p>
          <a:p>
            <a:endParaRPr lang="en-US" dirty="0"/>
          </a:p>
          <a:p>
            <a:endParaRPr lang="en-US" dirty="0"/>
          </a:p>
          <a:p>
            <a:endParaRPr lang="en-US" sz="3200" dirty="0">
              <a:latin typeface="+mj-lt"/>
              <a:ea typeface="+mj-ea"/>
              <a:cs typeface="+mj-cs"/>
            </a:endParaRPr>
          </a:p>
        </p:txBody>
      </p:sp>
    </p:spTree>
    <p:extLst>
      <p:ext uri="{BB962C8B-B14F-4D97-AF65-F5344CB8AC3E}">
        <p14:creationId xmlns:p14="http://schemas.microsoft.com/office/powerpoint/2010/main" val="371843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6FF310F-0802-6087-BCE1-2375583D5431}"/>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6" name="TextBox 5">
            <a:extLst>
              <a:ext uri="{FF2B5EF4-FFF2-40B4-BE49-F238E27FC236}">
                <a16:creationId xmlns:a16="http://schemas.microsoft.com/office/drawing/2014/main" id="{044485FC-228F-DB7F-6F8F-65DEFB714E47}"/>
              </a:ext>
            </a:extLst>
          </p:cNvPr>
          <p:cNvSpPr txBox="1"/>
          <p:nvPr/>
        </p:nvSpPr>
        <p:spPr>
          <a:xfrm>
            <a:off x="580102" y="668593"/>
            <a:ext cx="10579509" cy="5078313"/>
          </a:xfrm>
          <a:prstGeom prst="rect">
            <a:avLst/>
          </a:prstGeom>
          <a:noFill/>
        </p:spPr>
        <p:txBody>
          <a:bodyPr wrap="square" rtlCol="0">
            <a:spAutoFit/>
          </a:bodyPr>
          <a:lstStyle/>
          <a:p>
            <a:r>
              <a:rPr lang="en-US" dirty="0"/>
              <a:t>* Anime has more episodes: -</a:t>
            </a:r>
          </a:p>
          <a:p>
            <a:r>
              <a:rPr lang="en-US" dirty="0"/>
              <a:t>  </a:t>
            </a:r>
          </a:p>
          <a:p>
            <a:r>
              <a:rPr lang="en-US" dirty="0"/>
              <a:t>  As per our dataset Shuimu Baobao Kan Shijie has 800 episodes.</a:t>
            </a:r>
          </a:p>
          <a:p>
            <a:r>
              <a:rPr lang="en-US" dirty="0"/>
              <a:t>  kotowaza house has 773 episodes.</a:t>
            </a:r>
          </a:p>
          <a:p>
            <a:r>
              <a:rPr lang="en-US" dirty="0"/>
              <a:t>  Asa da yo! Kaishain has 744 episodes.</a:t>
            </a:r>
          </a:p>
          <a:p>
            <a:r>
              <a:rPr lang="en-US" dirty="0"/>
              <a:t>  Shima Shima Tora no Shimajirou has 726 episodes.</a:t>
            </a:r>
          </a:p>
          <a:p>
            <a:r>
              <a:rPr lang="en-US" dirty="0"/>
              <a:t>  Doraemon (2005) has 555 episodes.</a:t>
            </a:r>
          </a:p>
          <a:p>
            <a:r>
              <a:rPr lang="en-US" dirty="0"/>
              <a:t>  </a:t>
            </a:r>
          </a:p>
          <a:p>
            <a:r>
              <a:rPr lang="en-US" dirty="0"/>
              <a:t>     these are the some anime name with high no.episodes.</a:t>
            </a:r>
          </a:p>
          <a:p>
            <a:endParaRPr lang="en-US" dirty="0"/>
          </a:p>
          <a:p>
            <a:r>
              <a:rPr lang="en-US" dirty="0"/>
              <a:t>* In year 2017 number of anime is more in terms of release.</a:t>
            </a:r>
          </a:p>
          <a:p>
            <a:endParaRPr lang="en-US" dirty="0"/>
          </a:p>
          <a:p>
            <a:endParaRPr lang="en-US" dirty="0"/>
          </a:p>
          <a:p>
            <a:r>
              <a:rPr lang="en-US" dirty="0"/>
              <a:t>* Genre: -</a:t>
            </a:r>
          </a:p>
          <a:p>
            <a:r>
              <a:rPr lang="en-US" dirty="0"/>
              <a:t> </a:t>
            </a:r>
          </a:p>
          <a:p>
            <a:r>
              <a:rPr lang="en-US" dirty="0"/>
              <a:t>  Most people love to watch anime which belongs to 'action', ‘adventure’, 'fantasy', </a:t>
            </a:r>
          </a:p>
          <a:p>
            <a:r>
              <a:rPr lang="en-US" dirty="0"/>
              <a:t>  'shorts', 'chinese animation', and 'family friendly'. </a:t>
            </a:r>
          </a:p>
          <a:p>
            <a:endParaRPr lang="en-US" dirty="0"/>
          </a:p>
        </p:txBody>
      </p:sp>
    </p:spTree>
    <p:extLst>
      <p:ext uri="{BB962C8B-B14F-4D97-AF65-F5344CB8AC3E}">
        <p14:creationId xmlns:p14="http://schemas.microsoft.com/office/powerpoint/2010/main" val="61216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65302EF-2CFF-0E97-DA14-4CB0E012905F}"/>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7" name="TextBox 6">
            <a:extLst>
              <a:ext uri="{FF2B5EF4-FFF2-40B4-BE49-F238E27FC236}">
                <a16:creationId xmlns:a16="http://schemas.microsoft.com/office/drawing/2014/main" id="{32181260-EE09-12CF-E61E-E5FDDE2EECD1}"/>
              </a:ext>
            </a:extLst>
          </p:cNvPr>
          <p:cNvSpPr txBox="1"/>
          <p:nvPr/>
        </p:nvSpPr>
        <p:spPr>
          <a:xfrm>
            <a:off x="501445" y="1091381"/>
            <a:ext cx="9910916" cy="4339650"/>
          </a:xfrm>
          <a:prstGeom prst="rect">
            <a:avLst/>
          </a:prstGeom>
          <a:noFill/>
        </p:spPr>
        <p:txBody>
          <a:bodyPr wrap="square" rtlCol="0">
            <a:spAutoFit/>
          </a:bodyPr>
          <a:lstStyle/>
          <a:p>
            <a:pPr marL="457200" indent="-457200">
              <a:buFont typeface="Wingdings" panose="05000000000000000000" pitchFamily="2" charset="2"/>
              <a:buChar char="q"/>
            </a:pPr>
            <a:r>
              <a:rPr lang="en-US" sz="3200" dirty="0">
                <a:latin typeface="+mj-lt"/>
                <a:ea typeface="+mj-ea"/>
                <a:cs typeface="+mj-cs"/>
              </a:rPr>
              <a:t>Conclusion</a:t>
            </a:r>
          </a:p>
          <a:p>
            <a:pPr marL="457200" indent="-457200">
              <a:buFont typeface="Wingdings" panose="05000000000000000000" pitchFamily="2" charset="2"/>
              <a:buChar char="q"/>
            </a:pPr>
            <a:endParaRPr lang="en-US" sz="3200" dirty="0">
              <a:latin typeface="+mj-lt"/>
              <a:ea typeface="+mj-ea"/>
              <a:cs typeface="+mj-cs"/>
            </a:endParaRPr>
          </a:p>
          <a:p>
            <a:pPr marL="285750" indent="-285750">
              <a:buFont typeface="Wingdings" panose="05000000000000000000" pitchFamily="2" charset="2"/>
              <a:buChar char="Ø"/>
            </a:pPr>
            <a:r>
              <a:rPr lang="en-US" dirty="0"/>
              <a:t>From our analysis we conclude that "Spring season“ is most best season to release new anime.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Most of the animes are "TV" type.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Highest rated anime is ‘Demon Slayer: Kimetsu no Yaiba -- Entertainment District Arc’.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Most people love to watch anime which belongs to 'action', ‘adventure', 'fantasy’, </a:t>
            </a:r>
          </a:p>
          <a:p>
            <a:r>
              <a:rPr lang="en-US" dirty="0"/>
              <a:t>     'shorts', 'chinese animation', and 'family friendly'.</a:t>
            </a:r>
          </a:p>
          <a:p>
            <a:endParaRPr lang="en-US" sz="3200" dirty="0">
              <a:latin typeface="+mj-lt"/>
              <a:ea typeface="+mj-ea"/>
              <a:cs typeface="+mj-cs"/>
            </a:endParaRPr>
          </a:p>
          <a:p>
            <a:endParaRPr lang="en-US" dirty="0"/>
          </a:p>
        </p:txBody>
      </p:sp>
    </p:spTree>
    <p:extLst>
      <p:ext uri="{BB962C8B-B14F-4D97-AF65-F5344CB8AC3E}">
        <p14:creationId xmlns:p14="http://schemas.microsoft.com/office/powerpoint/2010/main" val="2917750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964746" y="327023"/>
            <a:ext cx="5931354" cy="5561465"/>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7590503" y="1700981"/>
            <a:ext cx="3372464" cy="3283974"/>
          </a:xfrm>
        </p:spPr>
        <p:txBody>
          <a:bodyPr/>
          <a:lstStyle/>
          <a:p>
            <a:r>
              <a:rPr lang="en-US" dirty="0"/>
              <a:t>ylohande@gmail.com</a:t>
            </a:r>
          </a:p>
          <a:p>
            <a:r>
              <a:rPr lang="en-US" dirty="0"/>
              <a:t>http://www.linkedin.com/in/yashwant-lohande-112858268</a:t>
            </a:r>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SL_V6" id="{D9DA734B-CC3F-4DBB-B6FE-0BB140309365}" vid="{69AD8D68-423B-4DFD-8A07-EF38EEF8EB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ppt/theme/themeOverride2.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7093E94-C176-4FB3-93BB-02AEE1FEC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5A16D6-EDBE-419D-AF8F-74F00E41AFB5}">
  <ds:schemaRefs>
    <ds:schemaRef ds:uri="http://schemas.microsoft.com/sharepoint/v3/contenttype/forms"/>
  </ds:schemaRefs>
</ds:datastoreItem>
</file>

<file path=customXml/itemProps3.xml><?xml version="1.0" encoding="utf-8"?>
<ds:datastoreItem xmlns:ds="http://schemas.openxmlformats.org/officeDocument/2006/customXml" ds:itemID="{25BF1A99-35F0-4B73-B737-B4DCDCD8CA5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presentation</Template>
  <TotalTime>705</TotalTime>
  <Words>534</Words>
  <Application>Microsoft Office PowerPoint</Application>
  <PresentationFormat>Widescreen</PresentationFormat>
  <Paragraphs>90</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Calibri</vt:lpstr>
      <vt:lpstr>Century Gothic</vt:lpstr>
      <vt:lpstr>Jumble</vt:lpstr>
      <vt:lpstr>Wingdings</vt:lpstr>
      <vt:lpstr>Custom</vt:lpstr>
      <vt:lpstr>Anime Database Analysis</vt:lpstr>
      <vt:lpstr>Agenda</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Yashwant Lohande</dc:creator>
  <cp:lastModifiedBy>Yashwant Lohande</cp:lastModifiedBy>
  <cp:revision>3</cp:revision>
  <dcterms:created xsi:type="dcterms:W3CDTF">2024-07-25T17:07:10Z</dcterms:created>
  <dcterms:modified xsi:type="dcterms:W3CDTF">2024-07-26T18:07:16Z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