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8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6/26/2024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" b="18"/>
          <a:stretch/>
        </p:blipFill>
        <p:spPr>
          <a:xfrm>
            <a:off x="7284179" y="1042221"/>
            <a:ext cx="4907821" cy="574203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18" y="1278193"/>
            <a:ext cx="9979742" cy="2792361"/>
          </a:xfrm>
        </p:spPr>
        <p:txBody>
          <a:bodyPr anchor="ctr"/>
          <a:lstStyle/>
          <a:p>
            <a:r>
              <a:rPr lang="en-US" b="1" u="sng" dirty="0"/>
              <a:t>Analysis of Crop Production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AAFE7B4-566E-65A6-8FB2-25D95690DE44}"/>
              </a:ext>
            </a:extLst>
          </p:cNvPr>
          <p:cNvSpPr txBox="1"/>
          <p:nvPr/>
        </p:nvSpPr>
        <p:spPr>
          <a:xfrm>
            <a:off x="1248697" y="1075534"/>
            <a:ext cx="390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u="sng" dirty="0">
                <a:solidFill>
                  <a:schemeClr val="bg1"/>
                </a:solidFill>
                <a:latin typeface="+mn-lt"/>
                <a:cs typeface="Gill Sans Light" panose="020B0302020104020203" pitchFamily="34" charset="-79"/>
              </a:rPr>
              <a:t>INTRODUCTION</a:t>
            </a:r>
            <a:r>
              <a:rPr lang="en-US" sz="2800" b="1" dirty="0">
                <a:solidFill>
                  <a:schemeClr val="bg1"/>
                </a:solidFill>
                <a:latin typeface="+mn-lt"/>
                <a:cs typeface="Gill Sans Light" panose="020B0302020104020203" pitchFamily="34" charset="-79"/>
              </a:rPr>
              <a:t>  :-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E5DAB4-5956-4200-7001-8FEC43092AF0}"/>
              </a:ext>
            </a:extLst>
          </p:cNvPr>
          <p:cNvSpPr txBox="1"/>
          <p:nvPr/>
        </p:nvSpPr>
        <p:spPr>
          <a:xfrm>
            <a:off x="1120878" y="2300748"/>
            <a:ext cx="105106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</a:rPr>
              <a:t>Crop production is a crucial component of India's agricultural sector, playing a vital role in the country's economy and providing livelihoods to millions of farmers.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accent6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</a:rPr>
              <a:t>This project aims to analyze and understand the dynamics of crop production in India, considering various factors that influence this sector's performance.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accent6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10000"/>
                  </a:schemeClr>
                </a:solidFill>
              </a:rPr>
              <a:t> The analysis includes a comprehensive study of major crops, agro-climatic zones, production</a:t>
            </a: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117987"/>
            <a:ext cx="5641848" cy="1641987"/>
          </a:xfrm>
        </p:spPr>
        <p:txBody>
          <a:bodyPr/>
          <a:lstStyle/>
          <a:p>
            <a:r>
              <a:rPr lang="en-US" dirty="0"/>
              <a:t>Details of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11843-5A88-ED28-3C52-631835598D5A}"/>
              </a:ext>
            </a:extLst>
          </p:cNvPr>
          <p:cNvSpPr txBox="1"/>
          <p:nvPr/>
        </p:nvSpPr>
        <p:spPr>
          <a:xfrm>
            <a:off x="806246" y="1759974"/>
            <a:ext cx="24187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States name                             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District name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Crop year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Seasons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FDD35-A157-8CC9-A04C-D9581D97156B}"/>
              </a:ext>
            </a:extLst>
          </p:cNvPr>
          <p:cNvSpPr txBox="1"/>
          <p:nvPr/>
        </p:nvSpPr>
        <p:spPr>
          <a:xfrm>
            <a:off x="3834581" y="1759974"/>
            <a:ext cx="3067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Crop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Area 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25" y="570271"/>
            <a:ext cx="5449824" cy="1385464"/>
          </a:xfrm>
        </p:spPr>
        <p:txBody>
          <a:bodyPr anchor="b"/>
          <a:lstStyle/>
          <a:p>
            <a:r>
              <a:rPr lang="en-US" dirty="0"/>
              <a:t>KPIs:-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C1480D-50F7-8F4F-77AE-128ADE042388}"/>
              </a:ext>
            </a:extLst>
          </p:cNvPr>
          <p:cNvSpPr txBox="1"/>
          <p:nvPr/>
        </p:nvSpPr>
        <p:spPr>
          <a:xfrm>
            <a:off x="2084439" y="2652721"/>
            <a:ext cx="25858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Count of crops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A46AD-6AC5-B42B-9BA5-B3722BDD809B}"/>
              </a:ext>
            </a:extLst>
          </p:cNvPr>
          <p:cNvSpPr txBox="1"/>
          <p:nvPr/>
        </p:nvSpPr>
        <p:spPr>
          <a:xfrm>
            <a:off x="5820697" y="2828835"/>
            <a:ext cx="244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district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states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1F188-8E0D-86F9-63C2-9A1BE5EBA7C0}"/>
              </a:ext>
            </a:extLst>
          </p:cNvPr>
          <p:cNvSpPr txBox="1"/>
          <p:nvPr/>
        </p:nvSpPr>
        <p:spPr>
          <a:xfrm>
            <a:off x="363794" y="245806"/>
            <a:ext cx="459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My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872EC5-6A03-6302-34BD-EF3CC09D6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1" t="11900" r="37437" b="25592"/>
          <a:stretch/>
        </p:blipFill>
        <p:spPr>
          <a:xfrm>
            <a:off x="108154" y="825908"/>
            <a:ext cx="5604388" cy="3559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267306-11AA-B5AC-82F9-D9F9406465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7" t="13243" r="37904" b="26972"/>
          <a:stretch/>
        </p:blipFill>
        <p:spPr>
          <a:xfrm>
            <a:off x="5693074" y="3195483"/>
            <a:ext cx="6322142" cy="32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F7A8F0-F30F-37D2-35FE-50D208F363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1" t="12903" r="37904" b="27025"/>
          <a:stretch/>
        </p:blipFill>
        <p:spPr>
          <a:xfrm>
            <a:off x="123990" y="104279"/>
            <a:ext cx="5627881" cy="3324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183297-AF16-46C8-B4B0-AE506F7485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3" t="13477" r="38468" b="27598"/>
          <a:stretch/>
        </p:blipFill>
        <p:spPr>
          <a:xfrm>
            <a:off x="6233652" y="2018071"/>
            <a:ext cx="5742039" cy="40410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B2B97B-9D39-52E5-3CF5-0B67D23A3C03}"/>
              </a:ext>
            </a:extLst>
          </p:cNvPr>
          <p:cNvSpPr txBox="1"/>
          <p:nvPr/>
        </p:nvSpPr>
        <p:spPr>
          <a:xfrm>
            <a:off x="6912077" y="258097"/>
            <a:ext cx="4788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My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45153-2EA5-A393-2527-E395C213D2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15" t="12798" r="36904" b="34299"/>
          <a:stretch/>
        </p:blipFill>
        <p:spPr>
          <a:xfrm>
            <a:off x="0" y="3618271"/>
            <a:ext cx="6096000" cy="301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1AE2641-889C-ED13-6D55-552B7CE8A4CA}"/>
              </a:ext>
            </a:extLst>
          </p:cNvPr>
          <p:cNvSpPr txBox="1"/>
          <p:nvPr/>
        </p:nvSpPr>
        <p:spPr>
          <a:xfrm>
            <a:off x="383458" y="196645"/>
            <a:ext cx="314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Insights:-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4CA9BF-3621-A72A-9CEE-BF32AA10B2F4}"/>
              </a:ext>
            </a:extLst>
          </p:cNvPr>
          <p:cNvSpPr txBox="1"/>
          <p:nvPr/>
        </p:nvSpPr>
        <p:spPr>
          <a:xfrm>
            <a:off x="535858" y="1248696"/>
            <a:ext cx="111202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Kerala, Andhra Pradesh, Tamil Nadu, Uttar Pradesh these are the states which has highest production that is 98bn, 17bn, 12bn, 3bn respectively.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If we see the total production then we observed that coconut has highest production rate that is 130bn and then second is sugarcane which is 6bn.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As per the seasons-</a:t>
            </a:r>
          </a:p>
          <a:p>
            <a:endParaRPr lang="en-US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 In autumn season:-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   The crop which has highest production, that is rice which is 52M.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    In this season the states like Bihar, Odisha, West Bengal, Assam, and Kerala, these are the top 5 states which has highest   crop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 And sum of production in Autumn seasons is 64.41M.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82E192-A118-4473-37C1-386564E2B27B}"/>
              </a:ext>
            </a:extLst>
          </p:cNvPr>
          <p:cNvSpPr txBox="1"/>
          <p:nvPr/>
        </p:nvSpPr>
        <p:spPr>
          <a:xfrm>
            <a:off x="68826" y="0"/>
            <a:ext cx="119068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summer season:-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crops which has highest production are Rice, Sunflower, and sesamum that is 128M, 1M, 2M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In this season the states like West Bengal, Karnataka, Odisha, Uttar Pradesh, and Maharashtra these are the top 5 states which has highest crop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And sum of production in kharif seasons is 170.66M 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 we observed that production in Kharif season is high as compare to other seasons.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 per the District-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In every state some district has high production and total area like  Murshidadad, Midnapur west, </a:t>
            </a:r>
            <a:r>
              <a:rPr lang="en-US" dirty="0" err="1"/>
              <a:t>bardaman</a:t>
            </a:r>
            <a:r>
              <a:rPr lang="en-US" dirty="0"/>
              <a:t> from West Bengal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And </a:t>
            </a:r>
            <a:r>
              <a:rPr lang="en-US" dirty="0" err="1"/>
              <a:t>muzzfer</a:t>
            </a:r>
            <a:r>
              <a:rPr lang="en-US" dirty="0"/>
              <a:t> nagar, kheri, Bijnor from utter Pradesh.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 per States:-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Kerala has highest production rate around 97.88bn.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also observe that in the year 2011 has highest crop production that is 14.31bn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And second highest production year is 2013 that is 12.9bn.</a:t>
            </a:r>
          </a:p>
        </p:txBody>
      </p:sp>
    </p:spTree>
    <p:extLst>
      <p:ext uri="{BB962C8B-B14F-4D97-AF65-F5344CB8AC3E}">
        <p14:creationId xmlns:p14="http://schemas.microsoft.com/office/powerpoint/2010/main" val="292611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{60951217-555A-429C-A4DC-4C33419C11B9}tf11964407_win32</Template>
  <TotalTime>197</TotalTime>
  <Words>400</Words>
  <Application>Microsoft Office PowerPoint</Application>
  <PresentationFormat>Widescreen</PresentationFormat>
  <Paragraphs>72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Gill Sans Nova Light</vt:lpstr>
      <vt:lpstr>Sagona Book</vt:lpstr>
      <vt:lpstr>Wingdings</vt:lpstr>
      <vt:lpstr>Custom</vt:lpstr>
      <vt:lpstr>Analysis of Crop Production</vt:lpstr>
      <vt:lpstr>PowerPoint Presentation</vt:lpstr>
      <vt:lpstr>Details of Data</vt:lpstr>
      <vt:lpstr>KPIs:-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Yashwant Lohande</dc:creator>
  <cp:lastModifiedBy>Yashwant Lohande</cp:lastModifiedBy>
  <cp:revision>4</cp:revision>
  <dcterms:created xsi:type="dcterms:W3CDTF">2024-06-24T16:43:40Z</dcterms:created>
  <dcterms:modified xsi:type="dcterms:W3CDTF">2024-06-26T08:50:19Z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