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AA5ECA-B4AD-463B-937C-E3A1BD38D6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236E25-7A49-49C7-AC78-8EA5D6C2AD21}">
      <dgm:prSet/>
      <dgm:spPr/>
      <dgm:t>
        <a:bodyPr/>
        <a:lstStyle/>
        <a:p>
          <a:r>
            <a:rPr lang="en-US"/>
            <a:t>I have applied the concepts that I learnt in the previous task to the models that I created here.</a:t>
          </a:r>
        </a:p>
      </dgm:t>
    </dgm:pt>
    <dgm:pt modelId="{5F7E5C94-54AA-45D6-96B7-FF24A1FA9037}" type="parTrans" cxnId="{24DFC9F2-812D-404D-AA1D-138629213805}">
      <dgm:prSet/>
      <dgm:spPr/>
      <dgm:t>
        <a:bodyPr/>
        <a:lstStyle/>
        <a:p>
          <a:endParaRPr lang="en-US"/>
        </a:p>
      </dgm:t>
    </dgm:pt>
    <dgm:pt modelId="{83E1A5E7-4D64-4207-85D7-57D66CC00FE0}" type="sibTrans" cxnId="{24DFC9F2-812D-404D-AA1D-138629213805}">
      <dgm:prSet/>
      <dgm:spPr/>
      <dgm:t>
        <a:bodyPr/>
        <a:lstStyle/>
        <a:p>
          <a:endParaRPr lang="en-US"/>
        </a:p>
      </dgm:t>
    </dgm:pt>
    <dgm:pt modelId="{704C929E-8D23-4DB2-8CF9-15B10B9A8022}">
      <dgm:prSet/>
      <dgm:spPr/>
      <dgm:t>
        <a:bodyPr/>
        <a:lstStyle/>
        <a:p>
          <a:r>
            <a:rPr lang="en-US"/>
            <a:t>I started off with exploratory data analysis, analyzing the trends in each variable and plotting them against each other to understand dependent variations</a:t>
          </a:r>
        </a:p>
      </dgm:t>
    </dgm:pt>
    <dgm:pt modelId="{A6882DF4-91D3-496C-9BF1-3316F2AD71EF}" type="parTrans" cxnId="{635C4FB3-B493-4E44-B73C-C12E34264E53}">
      <dgm:prSet/>
      <dgm:spPr/>
      <dgm:t>
        <a:bodyPr/>
        <a:lstStyle/>
        <a:p>
          <a:endParaRPr lang="en-US"/>
        </a:p>
      </dgm:t>
    </dgm:pt>
    <dgm:pt modelId="{9DAA451C-6FE6-45EF-BEB4-F82D1CA7878F}" type="sibTrans" cxnId="{635C4FB3-B493-4E44-B73C-C12E34264E53}">
      <dgm:prSet/>
      <dgm:spPr/>
      <dgm:t>
        <a:bodyPr/>
        <a:lstStyle/>
        <a:p>
          <a:endParaRPr lang="en-US"/>
        </a:p>
      </dgm:t>
    </dgm:pt>
    <dgm:pt modelId="{952263EE-07D2-4DB3-9930-951BC26D53D6}">
      <dgm:prSet/>
      <dgm:spPr/>
      <dgm:t>
        <a:bodyPr/>
        <a:lstStyle/>
        <a:p>
          <a:r>
            <a:rPr lang="en-US" dirty="0"/>
            <a:t>I have also created four models based on different algorithms namely, Random Forest, Logistic Regression, Decision Tree.</a:t>
          </a:r>
        </a:p>
      </dgm:t>
    </dgm:pt>
    <dgm:pt modelId="{4CB8A65A-9B51-4993-A85F-5775C10A181A}" type="parTrans" cxnId="{547CB803-5287-450B-81F1-FDFEAB9C0D3C}">
      <dgm:prSet/>
      <dgm:spPr/>
      <dgm:t>
        <a:bodyPr/>
        <a:lstStyle/>
        <a:p>
          <a:endParaRPr lang="en-US"/>
        </a:p>
      </dgm:t>
    </dgm:pt>
    <dgm:pt modelId="{0DAB44CD-9EAB-4BBD-964C-8C5C18186E80}" type="sibTrans" cxnId="{547CB803-5287-450B-81F1-FDFEAB9C0D3C}">
      <dgm:prSet/>
      <dgm:spPr/>
      <dgm:t>
        <a:bodyPr/>
        <a:lstStyle/>
        <a:p>
          <a:endParaRPr lang="en-US"/>
        </a:p>
      </dgm:t>
    </dgm:pt>
    <dgm:pt modelId="{4A96F48E-B28D-43EE-9263-28CA8CD1DEA6}">
      <dgm:prSet/>
      <dgm:spPr/>
      <dgm:t>
        <a:bodyPr/>
        <a:lstStyle/>
        <a:p>
          <a:r>
            <a:rPr lang="en-US"/>
            <a:t>I ran the models, testing their accuracy, precision, recall and other factors to confirm the best model among them for our purpose.</a:t>
          </a:r>
        </a:p>
      </dgm:t>
    </dgm:pt>
    <dgm:pt modelId="{6FCEB6E6-2DAD-4022-81FC-800A1BF9E1BD}" type="parTrans" cxnId="{35C5D580-F7C3-4DC1-BE99-13A55C35224A}">
      <dgm:prSet/>
      <dgm:spPr/>
      <dgm:t>
        <a:bodyPr/>
        <a:lstStyle/>
        <a:p>
          <a:endParaRPr lang="en-US"/>
        </a:p>
      </dgm:t>
    </dgm:pt>
    <dgm:pt modelId="{72D1707D-3846-4F65-B7F0-61C5283FE281}" type="sibTrans" cxnId="{35C5D580-F7C3-4DC1-BE99-13A55C35224A}">
      <dgm:prSet/>
      <dgm:spPr/>
      <dgm:t>
        <a:bodyPr/>
        <a:lstStyle/>
        <a:p>
          <a:endParaRPr lang="en-US"/>
        </a:p>
      </dgm:t>
    </dgm:pt>
    <dgm:pt modelId="{50503D92-CECD-4130-AC19-ECF8A97316A6}" type="pres">
      <dgm:prSet presAssocID="{40AA5ECA-B4AD-463B-937C-E3A1BD38D65A}" presName="root" presStyleCnt="0">
        <dgm:presLayoutVars>
          <dgm:dir/>
          <dgm:resizeHandles val="exact"/>
        </dgm:presLayoutVars>
      </dgm:prSet>
      <dgm:spPr/>
    </dgm:pt>
    <dgm:pt modelId="{AC3CA5D6-8CA5-45A1-84D7-B3A699A63990}" type="pres">
      <dgm:prSet presAssocID="{E8236E25-7A49-49C7-AC78-8EA5D6C2AD21}" presName="compNode" presStyleCnt="0"/>
      <dgm:spPr/>
    </dgm:pt>
    <dgm:pt modelId="{6156A79D-8C46-4ADA-83FC-9409BDB511C6}" type="pres">
      <dgm:prSet presAssocID="{E8236E25-7A49-49C7-AC78-8EA5D6C2AD21}" presName="bgRect" presStyleLbl="bgShp" presStyleIdx="0" presStyleCnt="4"/>
      <dgm:spPr/>
    </dgm:pt>
    <dgm:pt modelId="{A9D8E853-A728-45B3-B222-43B32F246A1E}" type="pres">
      <dgm:prSet presAssocID="{E8236E25-7A49-49C7-AC78-8EA5D6C2AD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FBCF939-AB5C-4556-9642-1A29C994C2DA}" type="pres">
      <dgm:prSet presAssocID="{E8236E25-7A49-49C7-AC78-8EA5D6C2AD21}" presName="spaceRect" presStyleCnt="0"/>
      <dgm:spPr/>
    </dgm:pt>
    <dgm:pt modelId="{BE082872-6F9D-49C5-8169-1191C1D9F9A4}" type="pres">
      <dgm:prSet presAssocID="{E8236E25-7A49-49C7-AC78-8EA5D6C2AD21}" presName="parTx" presStyleLbl="revTx" presStyleIdx="0" presStyleCnt="4">
        <dgm:presLayoutVars>
          <dgm:chMax val="0"/>
          <dgm:chPref val="0"/>
        </dgm:presLayoutVars>
      </dgm:prSet>
      <dgm:spPr/>
    </dgm:pt>
    <dgm:pt modelId="{082313BF-1FBC-48E6-8ABA-0FB4839622B3}" type="pres">
      <dgm:prSet presAssocID="{83E1A5E7-4D64-4207-85D7-57D66CC00FE0}" presName="sibTrans" presStyleCnt="0"/>
      <dgm:spPr/>
    </dgm:pt>
    <dgm:pt modelId="{FA4B36E1-E91D-4399-9AA9-2B5122D3F0F3}" type="pres">
      <dgm:prSet presAssocID="{704C929E-8D23-4DB2-8CF9-15B10B9A8022}" presName="compNode" presStyleCnt="0"/>
      <dgm:spPr/>
    </dgm:pt>
    <dgm:pt modelId="{DB5F3E32-EA15-4D8B-8341-1E651C9ACE14}" type="pres">
      <dgm:prSet presAssocID="{704C929E-8D23-4DB2-8CF9-15B10B9A8022}" presName="bgRect" presStyleLbl="bgShp" presStyleIdx="1" presStyleCnt="4"/>
      <dgm:spPr/>
    </dgm:pt>
    <dgm:pt modelId="{9F5CC315-6507-45B4-9385-7FFBA89F59D4}" type="pres">
      <dgm:prSet presAssocID="{704C929E-8D23-4DB2-8CF9-15B10B9A80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006DB52-4EE2-4C60-8D68-9EFB4330BAF7}" type="pres">
      <dgm:prSet presAssocID="{704C929E-8D23-4DB2-8CF9-15B10B9A8022}" presName="spaceRect" presStyleCnt="0"/>
      <dgm:spPr/>
    </dgm:pt>
    <dgm:pt modelId="{76119166-2892-40D6-9113-CCC3C867A8BD}" type="pres">
      <dgm:prSet presAssocID="{704C929E-8D23-4DB2-8CF9-15B10B9A8022}" presName="parTx" presStyleLbl="revTx" presStyleIdx="1" presStyleCnt="4">
        <dgm:presLayoutVars>
          <dgm:chMax val="0"/>
          <dgm:chPref val="0"/>
        </dgm:presLayoutVars>
      </dgm:prSet>
      <dgm:spPr/>
    </dgm:pt>
    <dgm:pt modelId="{27BD67A8-05DE-499C-82BE-83518CB4E59D}" type="pres">
      <dgm:prSet presAssocID="{9DAA451C-6FE6-45EF-BEB4-F82D1CA7878F}" presName="sibTrans" presStyleCnt="0"/>
      <dgm:spPr/>
    </dgm:pt>
    <dgm:pt modelId="{B57F43CD-29DA-48A2-AB70-836CA761F809}" type="pres">
      <dgm:prSet presAssocID="{952263EE-07D2-4DB3-9930-951BC26D53D6}" presName="compNode" presStyleCnt="0"/>
      <dgm:spPr/>
    </dgm:pt>
    <dgm:pt modelId="{02F70FE7-C7FE-4C10-89EF-14236A2BFA2B}" type="pres">
      <dgm:prSet presAssocID="{952263EE-07D2-4DB3-9930-951BC26D53D6}" presName="bgRect" presStyleLbl="bgShp" presStyleIdx="2" presStyleCnt="4"/>
      <dgm:spPr/>
    </dgm:pt>
    <dgm:pt modelId="{033751F8-F055-4868-B6E7-E303C125C1B1}" type="pres">
      <dgm:prSet presAssocID="{952263EE-07D2-4DB3-9930-951BC26D53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60FA457-42BA-4C97-89BD-4B3948E317BB}" type="pres">
      <dgm:prSet presAssocID="{952263EE-07D2-4DB3-9930-951BC26D53D6}" presName="spaceRect" presStyleCnt="0"/>
      <dgm:spPr/>
    </dgm:pt>
    <dgm:pt modelId="{39D12DFB-47D1-4837-83DF-D0EAC6066C15}" type="pres">
      <dgm:prSet presAssocID="{952263EE-07D2-4DB3-9930-951BC26D53D6}" presName="parTx" presStyleLbl="revTx" presStyleIdx="2" presStyleCnt="4">
        <dgm:presLayoutVars>
          <dgm:chMax val="0"/>
          <dgm:chPref val="0"/>
        </dgm:presLayoutVars>
      </dgm:prSet>
      <dgm:spPr/>
    </dgm:pt>
    <dgm:pt modelId="{F4933C73-51F9-4865-BFF3-E319579EF321}" type="pres">
      <dgm:prSet presAssocID="{0DAB44CD-9EAB-4BBD-964C-8C5C18186E80}" presName="sibTrans" presStyleCnt="0"/>
      <dgm:spPr/>
    </dgm:pt>
    <dgm:pt modelId="{481AD626-8765-4D50-9FE2-DEE263918511}" type="pres">
      <dgm:prSet presAssocID="{4A96F48E-B28D-43EE-9263-28CA8CD1DEA6}" presName="compNode" presStyleCnt="0"/>
      <dgm:spPr/>
    </dgm:pt>
    <dgm:pt modelId="{4085EDF6-7AB4-4962-8005-AF401FCBE24F}" type="pres">
      <dgm:prSet presAssocID="{4A96F48E-B28D-43EE-9263-28CA8CD1DEA6}" presName="bgRect" presStyleLbl="bgShp" presStyleIdx="3" presStyleCnt="4"/>
      <dgm:spPr/>
    </dgm:pt>
    <dgm:pt modelId="{3F3CC313-362B-493B-8231-02904E5E1C36}" type="pres">
      <dgm:prSet presAssocID="{4A96F48E-B28D-43EE-9263-28CA8CD1DE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849FC8D-8713-4F83-90F1-D53CFA4A96E5}" type="pres">
      <dgm:prSet presAssocID="{4A96F48E-B28D-43EE-9263-28CA8CD1DEA6}" presName="spaceRect" presStyleCnt="0"/>
      <dgm:spPr/>
    </dgm:pt>
    <dgm:pt modelId="{73E97255-4927-457D-A5F7-77A2F590AD43}" type="pres">
      <dgm:prSet presAssocID="{4A96F48E-B28D-43EE-9263-28CA8CD1DE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47CB803-5287-450B-81F1-FDFEAB9C0D3C}" srcId="{40AA5ECA-B4AD-463B-937C-E3A1BD38D65A}" destId="{952263EE-07D2-4DB3-9930-951BC26D53D6}" srcOrd="2" destOrd="0" parTransId="{4CB8A65A-9B51-4993-A85F-5775C10A181A}" sibTransId="{0DAB44CD-9EAB-4BBD-964C-8C5C18186E80}"/>
    <dgm:cxn modelId="{41ED5107-6079-4B67-9ED4-B2F57364C466}" type="presOf" srcId="{40AA5ECA-B4AD-463B-937C-E3A1BD38D65A}" destId="{50503D92-CECD-4130-AC19-ECF8A97316A6}" srcOrd="0" destOrd="0" presId="urn:microsoft.com/office/officeart/2018/2/layout/IconVerticalSolidList"/>
    <dgm:cxn modelId="{E859E738-EA2E-4EE3-A81B-DA87AEAAD2C2}" type="presOf" srcId="{952263EE-07D2-4DB3-9930-951BC26D53D6}" destId="{39D12DFB-47D1-4837-83DF-D0EAC6066C15}" srcOrd="0" destOrd="0" presId="urn:microsoft.com/office/officeart/2018/2/layout/IconVerticalSolidList"/>
    <dgm:cxn modelId="{35C5D580-F7C3-4DC1-BE99-13A55C35224A}" srcId="{40AA5ECA-B4AD-463B-937C-E3A1BD38D65A}" destId="{4A96F48E-B28D-43EE-9263-28CA8CD1DEA6}" srcOrd="3" destOrd="0" parTransId="{6FCEB6E6-2DAD-4022-81FC-800A1BF9E1BD}" sibTransId="{72D1707D-3846-4F65-B7F0-61C5283FE281}"/>
    <dgm:cxn modelId="{006F9AA6-C91E-44B8-987A-AC1C4BDBC9B1}" type="presOf" srcId="{4A96F48E-B28D-43EE-9263-28CA8CD1DEA6}" destId="{73E97255-4927-457D-A5F7-77A2F590AD43}" srcOrd="0" destOrd="0" presId="urn:microsoft.com/office/officeart/2018/2/layout/IconVerticalSolidList"/>
    <dgm:cxn modelId="{635C4FB3-B493-4E44-B73C-C12E34264E53}" srcId="{40AA5ECA-B4AD-463B-937C-E3A1BD38D65A}" destId="{704C929E-8D23-4DB2-8CF9-15B10B9A8022}" srcOrd="1" destOrd="0" parTransId="{A6882DF4-91D3-496C-9BF1-3316F2AD71EF}" sibTransId="{9DAA451C-6FE6-45EF-BEB4-F82D1CA7878F}"/>
    <dgm:cxn modelId="{EC3898DD-06E1-4B9F-88FB-BAC7831C0467}" type="presOf" srcId="{704C929E-8D23-4DB2-8CF9-15B10B9A8022}" destId="{76119166-2892-40D6-9113-CCC3C867A8BD}" srcOrd="0" destOrd="0" presId="urn:microsoft.com/office/officeart/2018/2/layout/IconVerticalSolidList"/>
    <dgm:cxn modelId="{2747A3E5-ED70-45CE-A2AB-4BBBA207B266}" type="presOf" srcId="{E8236E25-7A49-49C7-AC78-8EA5D6C2AD21}" destId="{BE082872-6F9D-49C5-8169-1191C1D9F9A4}" srcOrd="0" destOrd="0" presId="urn:microsoft.com/office/officeart/2018/2/layout/IconVerticalSolidList"/>
    <dgm:cxn modelId="{24DFC9F2-812D-404D-AA1D-138629213805}" srcId="{40AA5ECA-B4AD-463B-937C-E3A1BD38D65A}" destId="{E8236E25-7A49-49C7-AC78-8EA5D6C2AD21}" srcOrd="0" destOrd="0" parTransId="{5F7E5C94-54AA-45D6-96B7-FF24A1FA9037}" sibTransId="{83E1A5E7-4D64-4207-85D7-57D66CC00FE0}"/>
    <dgm:cxn modelId="{940C6787-D1BB-436B-B808-EEFB95090550}" type="presParOf" srcId="{50503D92-CECD-4130-AC19-ECF8A97316A6}" destId="{AC3CA5D6-8CA5-45A1-84D7-B3A699A63990}" srcOrd="0" destOrd="0" presId="urn:microsoft.com/office/officeart/2018/2/layout/IconVerticalSolidList"/>
    <dgm:cxn modelId="{82630A06-5EC3-4DEA-B833-519C9F718ED3}" type="presParOf" srcId="{AC3CA5D6-8CA5-45A1-84D7-B3A699A63990}" destId="{6156A79D-8C46-4ADA-83FC-9409BDB511C6}" srcOrd="0" destOrd="0" presId="urn:microsoft.com/office/officeart/2018/2/layout/IconVerticalSolidList"/>
    <dgm:cxn modelId="{DF106276-ACAF-460E-A32D-34B9B1C93424}" type="presParOf" srcId="{AC3CA5D6-8CA5-45A1-84D7-B3A699A63990}" destId="{A9D8E853-A728-45B3-B222-43B32F246A1E}" srcOrd="1" destOrd="0" presId="urn:microsoft.com/office/officeart/2018/2/layout/IconVerticalSolidList"/>
    <dgm:cxn modelId="{69283602-EC0E-4898-B981-056C0E3FBB22}" type="presParOf" srcId="{AC3CA5D6-8CA5-45A1-84D7-B3A699A63990}" destId="{4FBCF939-AB5C-4556-9642-1A29C994C2DA}" srcOrd="2" destOrd="0" presId="urn:microsoft.com/office/officeart/2018/2/layout/IconVerticalSolidList"/>
    <dgm:cxn modelId="{85B63BB5-A774-4835-8D02-D014E341A555}" type="presParOf" srcId="{AC3CA5D6-8CA5-45A1-84D7-B3A699A63990}" destId="{BE082872-6F9D-49C5-8169-1191C1D9F9A4}" srcOrd="3" destOrd="0" presId="urn:microsoft.com/office/officeart/2018/2/layout/IconVerticalSolidList"/>
    <dgm:cxn modelId="{58F0CB24-3C07-4A4B-A022-847F087CFD8E}" type="presParOf" srcId="{50503D92-CECD-4130-AC19-ECF8A97316A6}" destId="{082313BF-1FBC-48E6-8ABA-0FB4839622B3}" srcOrd="1" destOrd="0" presId="urn:microsoft.com/office/officeart/2018/2/layout/IconVerticalSolidList"/>
    <dgm:cxn modelId="{8843713B-13A2-47FB-A831-91E3073B15DB}" type="presParOf" srcId="{50503D92-CECD-4130-AC19-ECF8A97316A6}" destId="{FA4B36E1-E91D-4399-9AA9-2B5122D3F0F3}" srcOrd="2" destOrd="0" presId="urn:microsoft.com/office/officeart/2018/2/layout/IconVerticalSolidList"/>
    <dgm:cxn modelId="{55A384BA-2487-45DE-9267-5662ABA51559}" type="presParOf" srcId="{FA4B36E1-E91D-4399-9AA9-2B5122D3F0F3}" destId="{DB5F3E32-EA15-4D8B-8341-1E651C9ACE14}" srcOrd="0" destOrd="0" presId="urn:microsoft.com/office/officeart/2018/2/layout/IconVerticalSolidList"/>
    <dgm:cxn modelId="{053F7415-4EA6-4E00-B0DD-A8B4FBD2C18A}" type="presParOf" srcId="{FA4B36E1-E91D-4399-9AA9-2B5122D3F0F3}" destId="{9F5CC315-6507-45B4-9385-7FFBA89F59D4}" srcOrd="1" destOrd="0" presId="urn:microsoft.com/office/officeart/2018/2/layout/IconVerticalSolidList"/>
    <dgm:cxn modelId="{87A2688E-1BBD-4D9A-943D-E434C2AA171E}" type="presParOf" srcId="{FA4B36E1-E91D-4399-9AA9-2B5122D3F0F3}" destId="{9006DB52-4EE2-4C60-8D68-9EFB4330BAF7}" srcOrd="2" destOrd="0" presId="urn:microsoft.com/office/officeart/2018/2/layout/IconVerticalSolidList"/>
    <dgm:cxn modelId="{8A0A30D8-D377-46C2-9A6F-9DB6BE3D59F8}" type="presParOf" srcId="{FA4B36E1-E91D-4399-9AA9-2B5122D3F0F3}" destId="{76119166-2892-40D6-9113-CCC3C867A8BD}" srcOrd="3" destOrd="0" presId="urn:microsoft.com/office/officeart/2018/2/layout/IconVerticalSolidList"/>
    <dgm:cxn modelId="{88BB0A77-92C6-4921-9D4D-45ED41C6D8B4}" type="presParOf" srcId="{50503D92-CECD-4130-AC19-ECF8A97316A6}" destId="{27BD67A8-05DE-499C-82BE-83518CB4E59D}" srcOrd="3" destOrd="0" presId="urn:microsoft.com/office/officeart/2018/2/layout/IconVerticalSolidList"/>
    <dgm:cxn modelId="{44D998BF-EEA1-4656-A147-32E769835430}" type="presParOf" srcId="{50503D92-CECD-4130-AC19-ECF8A97316A6}" destId="{B57F43CD-29DA-48A2-AB70-836CA761F809}" srcOrd="4" destOrd="0" presId="urn:microsoft.com/office/officeart/2018/2/layout/IconVerticalSolidList"/>
    <dgm:cxn modelId="{40AB6018-D8E6-4E95-8F96-7D23C2F66A0D}" type="presParOf" srcId="{B57F43CD-29DA-48A2-AB70-836CA761F809}" destId="{02F70FE7-C7FE-4C10-89EF-14236A2BFA2B}" srcOrd="0" destOrd="0" presId="urn:microsoft.com/office/officeart/2018/2/layout/IconVerticalSolidList"/>
    <dgm:cxn modelId="{7E9DD6FF-2609-4A13-98A9-BDE769924DAF}" type="presParOf" srcId="{B57F43CD-29DA-48A2-AB70-836CA761F809}" destId="{033751F8-F055-4868-B6E7-E303C125C1B1}" srcOrd="1" destOrd="0" presId="urn:microsoft.com/office/officeart/2018/2/layout/IconVerticalSolidList"/>
    <dgm:cxn modelId="{9F30BDC2-42BD-4A39-B934-DDC328AF8DBA}" type="presParOf" srcId="{B57F43CD-29DA-48A2-AB70-836CA761F809}" destId="{A60FA457-42BA-4C97-89BD-4B3948E317BB}" srcOrd="2" destOrd="0" presId="urn:microsoft.com/office/officeart/2018/2/layout/IconVerticalSolidList"/>
    <dgm:cxn modelId="{39F6F5C5-F199-47DC-89AC-25A1B822D9CC}" type="presParOf" srcId="{B57F43CD-29DA-48A2-AB70-836CA761F809}" destId="{39D12DFB-47D1-4837-83DF-D0EAC6066C15}" srcOrd="3" destOrd="0" presId="urn:microsoft.com/office/officeart/2018/2/layout/IconVerticalSolidList"/>
    <dgm:cxn modelId="{A4BC69F9-EA38-4958-817C-F08512CFB3F6}" type="presParOf" srcId="{50503D92-CECD-4130-AC19-ECF8A97316A6}" destId="{F4933C73-51F9-4865-BFF3-E319579EF321}" srcOrd="5" destOrd="0" presId="urn:microsoft.com/office/officeart/2018/2/layout/IconVerticalSolidList"/>
    <dgm:cxn modelId="{4E4E47B9-AE41-4287-9768-BA2CD4217ECE}" type="presParOf" srcId="{50503D92-CECD-4130-AC19-ECF8A97316A6}" destId="{481AD626-8765-4D50-9FE2-DEE263918511}" srcOrd="6" destOrd="0" presId="urn:microsoft.com/office/officeart/2018/2/layout/IconVerticalSolidList"/>
    <dgm:cxn modelId="{B26051A4-D31D-4BC4-BF56-686E2774BBF0}" type="presParOf" srcId="{481AD626-8765-4D50-9FE2-DEE263918511}" destId="{4085EDF6-7AB4-4962-8005-AF401FCBE24F}" srcOrd="0" destOrd="0" presId="urn:microsoft.com/office/officeart/2018/2/layout/IconVerticalSolidList"/>
    <dgm:cxn modelId="{73D03BC8-6C6B-4449-9279-FEDD5D4748E4}" type="presParOf" srcId="{481AD626-8765-4D50-9FE2-DEE263918511}" destId="{3F3CC313-362B-493B-8231-02904E5E1C36}" srcOrd="1" destOrd="0" presId="urn:microsoft.com/office/officeart/2018/2/layout/IconVerticalSolidList"/>
    <dgm:cxn modelId="{DC28BD5B-555E-4057-B5DA-336AE7B728A2}" type="presParOf" srcId="{481AD626-8765-4D50-9FE2-DEE263918511}" destId="{4849FC8D-8713-4F83-90F1-D53CFA4A96E5}" srcOrd="2" destOrd="0" presId="urn:microsoft.com/office/officeart/2018/2/layout/IconVerticalSolidList"/>
    <dgm:cxn modelId="{3DFC20C2-A806-4BF8-A8D9-DAC73C2B22C5}" type="presParOf" srcId="{481AD626-8765-4D50-9FE2-DEE263918511}" destId="{73E97255-4927-457D-A5F7-77A2F590AD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128E85-A53D-4FAF-957D-8C1999E85C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52429-8873-4340-A52A-865B311527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a popular machine learning classification and regression algorithm particularly useful in handling high-dimensional data.</a:t>
          </a:r>
        </a:p>
      </dgm:t>
    </dgm:pt>
    <dgm:pt modelId="{9963AAA7-0CCE-4F8C-9EAA-AD938972C25A}" type="parTrans" cxnId="{DA341D4E-2F36-4082-979B-3400C4A6A6B2}">
      <dgm:prSet/>
      <dgm:spPr/>
      <dgm:t>
        <a:bodyPr/>
        <a:lstStyle/>
        <a:p>
          <a:endParaRPr lang="en-US"/>
        </a:p>
      </dgm:t>
    </dgm:pt>
    <dgm:pt modelId="{76343D5C-7A4C-44A7-9291-B3C96E7D77E6}" type="sibTrans" cxnId="{DA341D4E-2F36-4082-979B-3400C4A6A6B2}">
      <dgm:prSet/>
      <dgm:spPr/>
      <dgm:t>
        <a:bodyPr/>
        <a:lstStyle/>
        <a:p>
          <a:endParaRPr lang="en-US"/>
        </a:p>
      </dgm:t>
    </dgm:pt>
    <dgm:pt modelId="{1A808DE5-9172-4752-BC18-22CF89E7A2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consists of multiple decision trees built for each subset of the data.</a:t>
          </a:r>
        </a:p>
      </dgm:t>
    </dgm:pt>
    <dgm:pt modelId="{1A52DA9E-F2F6-454B-BF2B-52B7BDA96643}" type="parTrans" cxnId="{308924BE-3959-4D7A-A009-51EC2B3C48D1}">
      <dgm:prSet/>
      <dgm:spPr/>
      <dgm:t>
        <a:bodyPr/>
        <a:lstStyle/>
        <a:p>
          <a:endParaRPr lang="en-US"/>
        </a:p>
      </dgm:t>
    </dgm:pt>
    <dgm:pt modelId="{8BD3D074-D9B3-4BAD-AF08-E14F1800AF0A}" type="sibTrans" cxnId="{308924BE-3959-4D7A-A009-51EC2B3C48D1}">
      <dgm:prSet/>
      <dgm:spPr/>
      <dgm:t>
        <a:bodyPr/>
        <a:lstStyle/>
        <a:p>
          <a:endParaRPr lang="en-US"/>
        </a:p>
      </dgm:t>
    </dgm:pt>
    <dgm:pt modelId="{91E81467-6644-4B32-9859-C6F1FD2F4B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trees then perform predictions and each tree votes for a class, and the class garnering the maximum votes becomes the final prediction.</a:t>
          </a:r>
        </a:p>
      </dgm:t>
    </dgm:pt>
    <dgm:pt modelId="{A239707A-EBA5-43E3-A5A6-62F9017042EF}" type="parTrans" cxnId="{354CE1CC-3286-4B47-B983-8EE0CE348A29}">
      <dgm:prSet/>
      <dgm:spPr/>
      <dgm:t>
        <a:bodyPr/>
        <a:lstStyle/>
        <a:p>
          <a:endParaRPr lang="en-US"/>
        </a:p>
      </dgm:t>
    </dgm:pt>
    <dgm:pt modelId="{097B9656-32C9-4366-AB38-FCC67C0A33B7}" type="sibTrans" cxnId="{354CE1CC-3286-4B47-B983-8EE0CE348A29}">
      <dgm:prSet/>
      <dgm:spPr/>
      <dgm:t>
        <a:bodyPr/>
        <a:lstStyle/>
        <a:p>
          <a:endParaRPr lang="en-US"/>
        </a:p>
      </dgm:t>
    </dgm:pt>
    <dgm:pt modelId="{0C93A7D8-D85B-4BDA-AA8D-41B666D1ECBB}" type="pres">
      <dgm:prSet presAssocID="{E0128E85-A53D-4FAF-957D-8C1999E85C70}" presName="root" presStyleCnt="0">
        <dgm:presLayoutVars>
          <dgm:dir/>
          <dgm:resizeHandles val="exact"/>
        </dgm:presLayoutVars>
      </dgm:prSet>
      <dgm:spPr/>
    </dgm:pt>
    <dgm:pt modelId="{743D48E9-B0F1-40A0-BF7E-BC2AABA3D266}" type="pres">
      <dgm:prSet presAssocID="{D4252429-8873-4340-A52A-865B31152721}" presName="compNode" presStyleCnt="0"/>
      <dgm:spPr/>
    </dgm:pt>
    <dgm:pt modelId="{07DEE3D9-FE7A-42E3-BA01-A62C1C144D05}" type="pres">
      <dgm:prSet presAssocID="{D4252429-8873-4340-A52A-865B31152721}" presName="bgRect" presStyleLbl="bgShp" presStyleIdx="0" presStyleCnt="3"/>
      <dgm:spPr/>
    </dgm:pt>
    <dgm:pt modelId="{958956FA-9939-42A0-BB24-0F267AFD2721}" type="pres">
      <dgm:prSet presAssocID="{D4252429-8873-4340-A52A-865B311527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E22F687-C628-4AB0-B725-78B177A418BD}" type="pres">
      <dgm:prSet presAssocID="{D4252429-8873-4340-A52A-865B31152721}" presName="spaceRect" presStyleCnt="0"/>
      <dgm:spPr/>
    </dgm:pt>
    <dgm:pt modelId="{FCBBC1AE-CB9F-44FE-8E9D-1C21F2BB9035}" type="pres">
      <dgm:prSet presAssocID="{D4252429-8873-4340-A52A-865B31152721}" presName="parTx" presStyleLbl="revTx" presStyleIdx="0" presStyleCnt="3">
        <dgm:presLayoutVars>
          <dgm:chMax val="0"/>
          <dgm:chPref val="0"/>
        </dgm:presLayoutVars>
      </dgm:prSet>
      <dgm:spPr/>
    </dgm:pt>
    <dgm:pt modelId="{5CF147EB-1E06-426F-9F7C-9ACC7FB0664A}" type="pres">
      <dgm:prSet presAssocID="{76343D5C-7A4C-44A7-9291-B3C96E7D77E6}" presName="sibTrans" presStyleCnt="0"/>
      <dgm:spPr/>
    </dgm:pt>
    <dgm:pt modelId="{4FD07673-DBAF-4A09-B91F-025EECFE4347}" type="pres">
      <dgm:prSet presAssocID="{1A808DE5-9172-4752-BC18-22CF89E7A2FB}" presName="compNode" presStyleCnt="0"/>
      <dgm:spPr/>
    </dgm:pt>
    <dgm:pt modelId="{7C255A99-A94D-413D-86E4-A07BBBCFFFAF}" type="pres">
      <dgm:prSet presAssocID="{1A808DE5-9172-4752-BC18-22CF89E7A2FB}" presName="bgRect" presStyleLbl="bgShp" presStyleIdx="1" presStyleCnt="3"/>
      <dgm:spPr/>
    </dgm:pt>
    <dgm:pt modelId="{40D1F826-EC0B-4AE6-8C9D-15F94FF32140}" type="pres">
      <dgm:prSet presAssocID="{1A808DE5-9172-4752-BC18-22CF89E7A2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60DBDB4-BBFC-493A-AC2A-23BC19304ACE}" type="pres">
      <dgm:prSet presAssocID="{1A808DE5-9172-4752-BC18-22CF89E7A2FB}" presName="spaceRect" presStyleCnt="0"/>
      <dgm:spPr/>
    </dgm:pt>
    <dgm:pt modelId="{1A70DF1B-14BA-41A5-81D6-55C71E3FF003}" type="pres">
      <dgm:prSet presAssocID="{1A808DE5-9172-4752-BC18-22CF89E7A2FB}" presName="parTx" presStyleLbl="revTx" presStyleIdx="1" presStyleCnt="3">
        <dgm:presLayoutVars>
          <dgm:chMax val="0"/>
          <dgm:chPref val="0"/>
        </dgm:presLayoutVars>
      </dgm:prSet>
      <dgm:spPr/>
    </dgm:pt>
    <dgm:pt modelId="{B106F585-F1A5-401C-B1D1-79F40263A429}" type="pres">
      <dgm:prSet presAssocID="{8BD3D074-D9B3-4BAD-AF08-E14F1800AF0A}" presName="sibTrans" presStyleCnt="0"/>
      <dgm:spPr/>
    </dgm:pt>
    <dgm:pt modelId="{160FA994-3CF6-4BBD-A791-E0B70375D09A}" type="pres">
      <dgm:prSet presAssocID="{91E81467-6644-4B32-9859-C6F1FD2F4B9A}" presName="compNode" presStyleCnt="0"/>
      <dgm:spPr/>
    </dgm:pt>
    <dgm:pt modelId="{9B2AB701-4DB3-4AE7-A586-C2993AD0A461}" type="pres">
      <dgm:prSet presAssocID="{91E81467-6644-4B32-9859-C6F1FD2F4B9A}" presName="bgRect" presStyleLbl="bgShp" presStyleIdx="2" presStyleCnt="3"/>
      <dgm:spPr/>
    </dgm:pt>
    <dgm:pt modelId="{D5508935-3079-42AE-B3EB-BECF54EAD21A}" type="pres">
      <dgm:prSet presAssocID="{91E81467-6644-4B32-9859-C6F1FD2F4B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0CB2FE1-4823-4949-9B30-B943BA39A66A}" type="pres">
      <dgm:prSet presAssocID="{91E81467-6644-4B32-9859-C6F1FD2F4B9A}" presName="spaceRect" presStyleCnt="0"/>
      <dgm:spPr/>
    </dgm:pt>
    <dgm:pt modelId="{9DF5D963-20FB-4F60-8CFE-541D360BE0A1}" type="pres">
      <dgm:prSet presAssocID="{91E81467-6644-4B32-9859-C6F1FD2F4B9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BC3C14-5107-4205-B137-387CA50964F3}" type="presOf" srcId="{91E81467-6644-4B32-9859-C6F1FD2F4B9A}" destId="{9DF5D963-20FB-4F60-8CFE-541D360BE0A1}" srcOrd="0" destOrd="0" presId="urn:microsoft.com/office/officeart/2018/2/layout/IconVerticalSolidList"/>
    <dgm:cxn modelId="{DA341D4E-2F36-4082-979B-3400C4A6A6B2}" srcId="{E0128E85-A53D-4FAF-957D-8C1999E85C70}" destId="{D4252429-8873-4340-A52A-865B31152721}" srcOrd="0" destOrd="0" parTransId="{9963AAA7-0CCE-4F8C-9EAA-AD938972C25A}" sibTransId="{76343D5C-7A4C-44A7-9291-B3C96E7D77E6}"/>
    <dgm:cxn modelId="{9FCAE258-640B-4E22-B778-938D39327A96}" type="presOf" srcId="{E0128E85-A53D-4FAF-957D-8C1999E85C70}" destId="{0C93A7D8-D85B-4BDA-AA8D-41B666D1ECBB}" srcOrd="0" destOrd="0" presId="urn:microsoft.com/office/officeart/2018/2/layout/IconVerticalSolidList"/>
    <dgm:cxn modelId="{FF1494B1-638F-4971-9658-18AB5D34B8F0}" type="presOf" srcId="{D4252429-8873-4340-A52A-865B31152721}" destId="{FCBBC1AE-CB9F-44FE-8E9D-1C21F2BB9035}" srcOrd="0" destOrd="0" presId="urn:microsoft.com/office/officeart/2018/2/layout/IconVerticalSolidList"/>
    <dgm:cxn modelId="{A4E125BC-2DA1-42B8-A692-68ED64B714CE}" type="presOf" srcId="{1A808DE5-9172-4752-BC18-22CF89E7A2FB}" destId="{1A70DF1B-14BA-41A5-81D6-55C71E3FF003}" srcOrd="0" destOrd="0" presId="urn:microsoft.com/office/officeart/2018/2/layout/IconVerticalSolidList"/>
    <dgm:cxn modelId="{308924BE-3959-4D7A-A009-51EC2B3C48D1}" srcId="{E0128E85-A53D-4FAF-957D-8C1999E85C70}" destId="{1A808DE5-9172-4752-BC18-22CF89E7A2FB}" srcOrd="1" destOrd="0" parTransId="{1A52DA9E-F2F6-454B-BF2B-52B7BDA96643}" sibTransId="{8BD3D074-D9B3-4BAD-AF08-E14F1800AF0A}"/>
    <dgm:cxn modelId="{354CE1CC-3286-4B47-B983-8EE0CE348A29}" srcId="{E0128E85-A53D-4FAF-957D-8C1999E85C70}" destId="{91E81467-6644-4B32-9859-C6F1FD2F4B9A}" srcOrd="2" destOrd="0" parTransId="{A239707A-EBA5-43E3-A5A6-62F9017042EF}" sibTransId="{097B9656-32C9-4366-AB38-FCC67C0A33B7}"/>
    <dgm:cxn modelId="{FF4E55C3-81BB-4384-856C-BC06E06108BB}" type="presParOf" srcId="{0C93A7D8-D85B-4BDA-AA8D-41B666D1ECBB}" destId="{743D48E9-B0F1-40A0-BF7E-BC2AABA3D266}" srcOrd="0" destOrd="0" presId="urn:microsoft.com/office/officeart/2018/2/layout/IconVerticalSolidList"/>
    <dgm:cxn modelId="{0494444C-FAFC-4C1A-96B2-46D8D266A785}" type="presParOf" srcId="{743D48E9-B0F1-40A0-BF7E-BC2AABA3D266}" destId="{07DEE3D9-FE7A-42E3-BA01-A62C1C144D05}" srcOrd="0" destOrd="0" presId="urn:microsoft.com/office/officeart/2018/2/layout/IconVerticalSolidList"/>
    <dgm:cxn modelId="{A0ACEEE1-EC1D-44DD-BB73-40F0170686A1}" type="presParOf" srcId="{743D48E9-B0F1-40A0-BF7E-BC2AABA3D266}" destId="{958956FA-9939-42A0-BB24-0F267AFD2721}" srcOrd="1" destOrd="0" presId="urn:microsoft.com/office/officeart/2018/2/layout/IconVerticalSolidList"/>
    <dgm:cxn modelId="{F916E728-AE54-4AE2-9AF5-95549CAD9B5C}" type="presParOf" srcId="{743D48E9-B0F1-40A0-BF7E-BC2AABA3D266}" destId="{FE22F687-C628-4AB0-B725-78B177A418BD}" srcOrd="2" destOrd="0" presId="urn:microsoft.com/office/officeart/2018/2/layout/IconVerticalSolidList"/>
    <dgm:cxn modelId="{5DFEBB14-4820-4D74-832A-243C36302E71}" type="presParOf" srcId="{743D48E9-B0F1-40A0-BF7E-BC2AABA3D266}" destId="{FCBBC1AE-CB9F-44FE-8E9D-1C21F2BB9035}" srcOrd="3" destOrd="0" presId="urn:microsoft.com/office/officeart/2018/2/layout/IconVerticalSolidList"/>
    <dgm:cxn modelId="{19A02C79-5E35-4CFE-B175-4A2021919A0E}" type="presParOf" srcId="{0C93A7D8-D85B-4BDA-AA8D-41B666D1ECBB}" destId="{5CF147EB-1E06-426F-9F7C-9ACC7FB0664A}" srcOrd="1" destOrd="0" presId="urn:microsoft.com/office/officeart/2018/2/layout/IconVerticalSolidList"/>
    <dgm:cxn modelId="{E173D7ED-6DFB-4DF3-ABD8-F24CBF5A7CFF}" type="presParOf" srcId="{0C93A7D8-D85B-4BDA-AA8D-41B666D1ECBB}" destId="{4FD07673-DBAF-4A09-B91F-025EECFE4347}" srcOrd="2" destOrd="0" presId="urn:microsoft.com/office/officeart/2018/2/layout/IconVerticalSolidList"/>
    <dgm:cxn modelId="{F1E1C1EA-AB3C-4EAD-888F-0FA4EF53E35E}" type="presParOf" srcId="{4FD07673-DBAF-4A09-B91F-025EECFE4347}" destId="{7C255A99-A94D-413D-86E4-A07BBBCFFFAF}" srcOrd="0" destOrd="0" presId="urn:microsoft.com/office/officeart/2018/2/layout/IconVerticalSolidList"/>
    <dgm:cxn modelId="{6FFA452A-FD93-485D-B53B-99618EB0B91C}" type="presParOf" srcId="{4FD07673-DBAF-4A09-B91F-025EECFE4347}" destId="{40D1F826-EC0B-4AE6-8C9D-15F94FF32140}" srcOrd="1" destOrd="0" presId="urn:microsoft.com/office/officeart/2018/2/layout/IconVerticalSolidList"/>
    <dgm:cxn modelId="{4F40822E-8495-4657-A2B0-E5077D6FA37C}" type="presParOf" srcId="{4FD07673-DBAF-4A09-B91F-025EECFE4347}" destId="{B60DBDB4-BBFC-493A-AC2A-23BC19304ACE}" srcOrd="2" destOrd="0" presId="urn:microsoft.com/office/officeart/2018/2/layout/IconVerticalSolidList"/>
    <dgm:cxn modelId="{5AF08DBA-A537-4610-8F15-05CC3C3CF56B}" type="presParOf" srcId="{4FD07673-DBAF-4A09-B91F-025EECFE4347}" destId="{1A70DF1B-14BA-41A5-81D6-55C71E3FF003}" srcOrd="3" destOrd="0" presId="urn:microsoft.com/office/officeart/2018/2/layout/IconVerticalSolidList"/>
    <dgm:cxn modelId="{0A7FB91B-1075-45EF-88D3-F028C68C580A}" type="presParOf" srcId="{0C93A7D8-D85B-4BDA-AA8D-41B666D1ECBB}" destId="{B106F585-F1A5-401C-B1D1-79F40263A429}" srcOrd="3" destOrd="0" presId="urn:microsoft.com/office/officeart/2018/2/layout/IconVerticalSolidList"/>
    <dgm:cxn modelId="{A137C775-229C-4A1C-9C0F-59C2AB46C6D2}" type="presParOf" srcId="{0C93A7D8-D85B-4BDA-AA8D-41B666D1ECBB}" destId="{160FA994-3CF6-4BBD-A791-E0B70375D09A}" srcOrd="4" destOrd="0" presId="urn:microsoft.com/office/officeart/2018/2/layout/IconVerticalSolidList"/>
    <dgm:cxn modelId="{87CEAB32-502F-4433-B9C9-D7C541303C59}" type="presParOf" srcId="{160FA994-3CF6-4BBD-A791-E0B70375D09A}" destId="{9B2AB701-4DB3-4AE7-A586-C2993AD0A461}" srcOrd="0" destOrd="0" presId="urn:microsoft.com/office/officeart/2018/2/layout/IconVerticalSolidList"/>
    <dgm:cxn modelId="{11788AD8-1297-48D6-8E5F-8225C5C88ACB}" type="presParOf" srcId="{160FA994-3CF6-4BBD-A791-E0B70375D09A}" destId="{D5508935-3079-42AE-B3EB-BECF54EAD21A}" srcOrd="1" destOrd="0" presId="urn:microsoft.com/office/officeart/2018/2/layout/IconVerticalSolidList"/>
    <dgm:cxn modelId="{97020A04-C4E7-48A7-88E0-664422BBF5D1}" type="presParOf" srcId="{160FA994-3CF6-4BBD-A791-E0B70375D09A}" destId="{10CB2FE1-4823-4949-9B30-B943BA39A66A}" srcOrd="2" destOrd="0" presId="urn:microsoft.com/office/officeart/2018/2/layout/IconVerticalSolidList"/>
    <dgm:cxn modelId="{D38234F4-9A27-4BD2-A1AD-81FABEB2B56A}" type="presParOf" srcId="{160FA994-3CF6-4BBD-A791-E0B70375D09A}" destId="{9DF5D963-20FB-4F60-8CFE-541D360BE0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4E283D-B23D-4418-8A18-1B20EC4EEB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148FD-D839-4E25-81AB-B49E84521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 is one of the most interpretable, computationally efficient machine learning classification algorithms. </a:t>
          </a:r>
        </a:p>
      </dgm:t>
    </dgm:pt>
    <dgm:pt modelId="{95A5E59B-79A7-4A06-9EF8-BC3BA09A729C}" type="parTrans" cxnId="{AD1DBAC0-9576-42E7-80C7-725E805B052A}">
      <dgm:prSet/>
      <dgm:spPr/>
      <dgm:t>
        <a:bodyPr/>
        <a:lstStyle/>
        <a:p>
          <a:endParaRPr lang="en-US"/>
        </a:p>
      </dgm:t>
    </dgm:pt>
    <dgm:pt modelId="{567DEB49-B410-4EC1-92A2-CAB9FADD7A65}" type="sibTrans" cxnId="{AD1DBAC0-9576-42E7-80C7-725E805B052A}">
      <dgm:prSet/>
      <dgm:spPr/>
      <dgm:t>
        <a:bodyPr/>
        <a:lstStyle/>
        <a:p>
          <a:endParaRPr lang="en-US"/>
        </a:p>
      </dgm:t>
    </dgm:pt>
    <dgm:pt modelId="{DB3CB16F-90FA-483B-8330-E5A708514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makes use of the “sigmoid” function, to convert the linear combination into a probabilistic number i.e., a number between 0 and 1 both included</a:t>
          </a:r>
        </a:p>
      </dgm:t>
    </dgm:pt>
    <dgm:pt modelId="{0C9131C1-A0E3-403E-8AD6-87147DD6A32A}" type="parTrans" cxnId="{1CBEEF52-CAD9-4CF2-BD03-7A9D30BDCB4B}">
      <dgm:prSet/>
      <dgm:spPr/>
      <dgm:t>
        <a:bodyPr/>
        <a:lstStyle/>
        <a:p>
          <a:endParaRPr lang="en-US"/>
        </a:p>
      </dgm:t>
    </dgm:pt>
    <dgm:pt modelId="{833BE56A-87EA-427C-BFAE-9B1D1720803C}" type="sibTrans" cxnId="{1CBEEF52-CAD9-4CF2-BD03-7A9D30BDCB4B}">
      <dgm:prSet/>
      <dgm:spPr/>
      <dgm:t>
        <a:bodyPr/>
        <a:lstStyle/>
        <a:p>
          <a:endParaRPr lang="en-US"/>
        </a:p>
      </dgm:t>
    </dgm:pt>
    <dgm:pt modelId="{DD394619-FF02-445F-BBD1-2E0B227BE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primarily used for binary classification tasks, such as the one I have done in our task.</a:t>
          </a:r>
        </a:p>
      </dgm:t>
    </dgm:pt>
    <dgm:pt modelId="{EC632305-56A1-4294-9E2E-C5AE2EFED44B}" type="parTrans" cxnId="{A19FD63F-E0C4-4C16-A915-BB51D4B97070}">
      <dgm:prSet/>
      <dgm:spPr/>
      <dgm:t>
        <a:bodyPr/>
        <a:lstStyle/>
        <a:p>
          <a:endParaRPr lang="en-US"/>
        </a:p>
      </dgm:t>
    </dgm:pt>
    <dgm:pt modelId="{FC6A0581-76EA-4448-B5C4-2351B606DF10}" type="sibTrans" cxnId="{A19FD63F-E0C4-4C16-A915-BB51D4B97070}">
      <dgm:prSet/>
      <dgm:spPr/>
      <dgm:t>
        <a:bodyPr/>
        <a:lstStyle/>
        <a:p>
          <a:endParaRPr lang="en-US"/>
        </a:p>
      </dgm:t>
    </dgm:pt>
    <dgm:pt modelId="{419A3C1D-CA20-40D1-BE43-87EF8741F8D7}" type="pres">
      <dgm:prSet presAssocID="{6E4E283D-B23D-4418-8A18-1B20EC4EEBEF}" presName="root" presStyleCnt="0">
        <dgm:presLayoutVars>
          <dgm:dir/>
          <dgm:resizeHandles val="exact"/>
        </dgm:presLayoutVars>
      </dgm:prSet>
      <dgm:spPr/>
    </dgm:pt>
    <dgm:pt modelId="{258F71CA-6D05-40B7-9D4E-2166DB3F41B0}" type="pres">
      <dgm:prSet presAssocID="{218148FD-D839-4E25-81AB-B49E8452167A}" presName="compNode" presStyleCnt="0"/>
      <dgm:spPr/>
    </dgm:pt>
    <dgm:pt modelId="{C9146DC8-A17D-4EA1-B3EF-CCC87238CDC3}" type="pres">
      <dgm:prSet presAssocID="{218148FD-D839-4E25-81AB-B49E8452167A}" presName="bgRect" presStyleLbl="bgShp" presStyleIdx="0" presStyleCnt="3"/>
      <dgm:spPr/>
    </dgm:pt>
    <dgm:pt modelId="{6C3D5C28-3818-4130-9562-1D24B710A4E3}" type="pres">
      <dgm:prSet presAssocID="{218148FD-D839-4E25-81AB-B49E845216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3DFCF2F-E8B5-45E8-A61F-A1AB7C9ACA85}" type="pres">
      <dgm:prSet presAssocID="{218148FD-D839-4E25-81AB-B49E8452167A}" presName="spaceRect" presStyleCnt="0"/>
      <dgm:spPr/>
    </dgm:pt>
    <dgm:pt modelId="{6CF3862F-09DB-47A9-94FF-8DA83C7101B1}" type="pres">
      <dgm:prSet presAssocID="{218148FD-D839-4E25-81AB-B49E8452167A}" presName="parTx" presStyleLbl="revTx" presStyleIdx="0" presStyleCnt="3">
        <dgm:presLayoutVars>
          <dgm:chMax val="0"/>
          <dgm:chPref val="0"/>
        </dgm:presLayoutVars>
      </dgm:prSet>
      <dgm:spPr/>
    </dgm:pt>
    <dgm:pt modelId="{9227D2C3-46A3-4CD3-A623-ABAF00807495}" type="pres">
      <dgm:prSet presAssocID="{567DEB49-B410-4EC1-92A2-CAB9FADD7A65}" presName="sibTrans" presStyleCnt="0"/>
      <dgm:spPr/>
    </dgm:pt>
    <dgm:pt modelId="{F2BC3F17-ECDA-4746-ABBC-5E12051B5376}" type="pres">
      <dgm:prSet presAssocID="{DB3CB16F-90FA-483B-8330-E5A708514F11}" presName="compNode" presStyleCnt="0"/>
      <dgm:spPr/>
    </dgm:pt>
    <dgm:pt modelId="{B95727AA-6C99-4F2F-92D1-90184253E36E}" type="pres">
      <dgm:prSet presAssocID="{DB3CB16F-90FA-483B-8330-E5A708514F11}" presName="bgRect" presStyleLbl="bgShp" presStyleIdx="1" presStyleCnt="3"/>
      <dgm:spPr/>
    </dgm:pt>
    <dgm:pt modelId="{CBBAFBFF-292C-48DD-BDD2-498D22E98732}" type="pres">
      <dgm:prSet presAssocID="{DB3CB16F-90FA-483B-8330-E5A708514F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CB3EB53-D688-435C-A942-D49753B49049}" type="pres">
      <dgm:prSet presAssocID="{DB3CB16F-90FA-483B-8330-E5A708514F11}" presName="spaceRect" presStyleCnt="0"/>
      <dgm:spPr/>
    </dgm:pt>
    <dgm:pt modelId="{E54EC2AA-F107-486A-8480-1CF488C2F873}" type="pres">
      <dgm:prSet presAssocID="{DB3CB16F-90FA-483B-8330-E5A708514F11}" presName="parTx" presStyleLbl="revTx" presStyleIdx="1" presStyleCnt="3">
        <dgm:presLayoutVars>
          <dgm:chMax val="0"/>
          <dgm:chPref val="0"/>
        </dgm:presLayoutVars>
      </dgm:prSet>
      <dgm:spPr/>
    </dgm:pt>
    <dgm:pt modelId="{1CE6162F-BA3C-4B3A-8814-D0BE11C30E35}" type="pres">
      <dgm:prSet presAssocID="{833BE56A-87EA-427C-BFAE-9B1D1720803C}" presName="sibTrans" presStyleCnt="0"/>
      <dgm:spPr/>
    </dgm:pt>
    <dgm:pt modelId="{30DFA33B-6E30-4E25-979E-B78DAD2FAFBC}" type="pres">
      <dgm:prSet presAssocID="{DD394619-FF02-445F-BBD1-2E0B227BE2D2}" presName="compNode" presStyleCnt="0"/>
      <dgm:spPr/>
    </dgm:pt>
    <dgm:pt modelId="{F68ECCA7-0258-418A-A10B-2D0BF9902B20}" type="pres">
      <dgm:prSet presAssocID="{DD394619-FF02-445F-BBD1-2E0B227BE2D2}" presName="bgRect" presStyleLbl="bgShp" presStyleIdx="2" presStyleCnt="3"/>
      <dgm:spPr/>
    </dgm:pt>
    <dgm:pt modelId="{C74AFFC1-971D-4C9D-BBAB-24E0D8E6E8E9}" type="pres">
      <dgm:prSet presAssocID="{DD394619-FF02-445F-BBD1-2E0B227BE2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94638F0-E6C9-4CD5-A45A-054156BFCF37}" type="pres">
      <dgm:prSet presAssocID="{DD394619-FF02-445F-BBD1-2E0B227BE2D2}" presName="spaceRect" presStyleCnt="0"/>
      <dgm:spPr/>
    </dgm:pt>
    <dgm:pt modelId="{DD3991A8-75C8-4448-A786-7E0F14096248}" type="pres">
      <dgm:prSet presAssocID="{DD394619-FF02-445F-BBD1-2E0B227BE2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9FD63F-E0C4-4C16-A915-BB51D4B97070}" srcId="{6E4E283D-B23D-4418-8A18-1B20EC4EEBEF}" destId="{DD394619-FF02-445F-BBD1-2E0B227BE2D2}" srcOrd="2" destOrd="0" parTransId="{EC632305-56A1-4294-9E2E-C5AE2EFED44B}" sibTransId="{FC6A0581-76EA-4448-B5C4-2351B606DF10}"/>
    <dgm:cxn modelId="{EC15E847-46EC-4F30-AF8D-37636BA609E5}" type="presOf" srcId="{DD394619-FF02-445F-BBD1-2E0B227BE2D2}" destId="{DD3991A8-75C8-4448-A786-7E0F14096248}" srcOrd="0" destOrd="0" presId="urn:microsoft.com/office/officeart/2018/2/layout/IconVerticalSolidList"/>
    <dgm:cxn modelId="{1CBEEF52-CAD9-4CF2-BD03-7A9D30BDCB4B}" srcId="{6E4E283D-B23D-4418-8A18-1B20EC4EEBEF}" destId="{DB3CB16F-90FA-483B-8330-E5A708514F11}" srcOrd="1" destOrd="0" parTransId="{0C9131C1-A0E3-403E-8AD6-87147DD6A32A}" sibTransId="{833BE56A-87EA-427C-BFAE-9B1D1720803C}"/>
    <dgm:cxn modelId="{86EACC6C-9242-453C-9F3D-9229C162653E}" type="presOf" srcId="{DB3CB16F-90FA-483B-8330-E5A708514F11}" destId="{E54EC2AA-F107-486A-8480-1CF488C2F873}" srcOrd="0" destOrd="0" presId="urn:microsoft.com/office/officeart/2018/2/layout/IconVerticalSolidList"/>
    <dgm:cxn modelId="{A36EE074-B3AD-4865-857C-4660942B5D03}" type="presOf" srcId="{218148FD-D839-4E25-81AB-B49E8452167A}" destId="{6CF3862F-09DB-47A9-94FF-8DA83C7101B1}" srcOrd="0" destOrd="0" presId="urn:microsoft.com/office/officeart/2018/2/layout/IconVerticalSolidList"/>
    <dgm:cxn modelId="{AD1DBAC0-9576-42E7-80C7-725E805B052A}" srcId="{6E4E283D-B23D-4418-8A18-1B20EC4EEBEF}" destId="{218148FD-D839-4E25-81AB-B49E8452167A}" srcOrd="0" destOrd="0" parTransId="{95A5E59B-79A7-4A06-9EF8-BC3BA09A729C}" sibTransId="{567DEB49-B410-4EC1-92A2-CAB9FADD7A65}"/>
    <dgm:cxn modelId="{22127ACD-02A6-455D-B02F-FE48763966A4}" type="presOf" srcId="{6E4E283D-B23D-4418-8A18-1B20EC4EEBEF}" destId="{419A3C1D-CA20-40D1-BE43-87EF8741F8D7}" srcOrd="0" destOrd="0" presId="urn:microsoft.com/office/officeart/2018/2/layout/IconVerticalSolidList"/>
    <dgm:cxn modelId="{1BC79772-8C25-4199-892E-1F0AF8D24034}" type="presParOf" srcId="{419A3C1D-CA20-40D1-BE43-87EF8741F8D7}" destId="{258F71CA-6D05-40B7-9D4E-2166DB3F41B0}" srcOrd="0" destOrd="0" presId="urn:microsoft.com/office/officeart/2018/2/layout/IconVerticalSolidList"/>
    <dgm:cxn modelId="{E548D544-40A4-4B6F-BFD7-C5F5B6DF9EF4}" type="presParOf" srcId="{258F71CA-6D05-40B7-9D4E-2166DB3F41B0}" destId="{C9146DC8-A17D-4EA1-B3EF-CCC87238CDC3}" srcOrd="0" destOrd="0" presId="urn:microsoft.com/office/officeart/2018/2/layout/IconVerticalSolidList"/>
    <dgm:cxn modelId="{ADF26E7B-A40B-42CE-A48A-9F663264CF38}" type="presParOf" srcId="{258F71CA-6D05-40B7-9D4E-2166DB3F41B0}" destId="{6C3D5C28-3818-4130-9562-1D24B710A4E3}" srcOrd="1" destOrd="0" presId="urn:microsoft.com/office/officeart/2018/2/layout/IconVerticalSolidList"/>
    <dgm:cxn modelId="{9DF0BB72-F17F-46D6-8D4D-A90073FF3DAA}" type="presParOf" srcId="{258F71CA-6D05-40B7-9D4E-2166DB3F41B0}" destId="{E3DFCF2F-E8B5-45E8-A61F-A1AB7C9ACA85}" srcOrd="2" destOrd="0" presId="urn:microsoft.com/office/officeart/2018/2/layout/IconVerticalSolidList"/>
    <dgm:cxn modelId="{138EA30A-42DF-4858-B97B-93AFCBC2B5E3}" type="presParOf" srcId="{258F71CA-6D05-40B7-9D4E-2166DB3F41B0}" destId="{6CF3862F-09DB-47A9-94FF-8DA83C7101B1}" srcOrd="3" destOrd="0" presId="urn:microsoft.com/office/officeart/2018/2/layout/IconVerticalSolidList"/>
    <dgm:cxn modelId="{C0AE65AA-DE61-4810-8DA5-456CC2AABAFC}" type="presParOf" srcId="{419A3C1D-CA20-40D1-BE43-87EF8741F8D7}" destId="{9227D2C3-46A3-4CD3-A623-ABAF00807495}" srcOrd="1" destOrd="0" presId="urn:microsoft.com/office/officeart/2018/2/layout/IconVerticalSolidList"/>
    <dgm:cxn modelId="{DCD25E8D-8FAB-467E-88C7-A2DC4398AA37}" type="presParOf" srcId="{419A3C1D-CA20-40D1-BE43-87EF8741F8D7}" destId="{F2BC3F17-ECDA-4746-ABBC-5E12051B5376}" srcOrd="2" destOrd="0" presId="urn:microsoft.com/office/officeart/2018/2/layout/IconVerticalSolidList"/>
    <dgm:cxn modelId="{7AF04D68-F9AD-4C6A-8D59-F08D71A4D7E3}" type="presParOf" srcId="{F2BC3F17-ECDA-4746-ABBC-5E12051B5376}" destId="{B95727AA-6C99-4F2F-92D1-90184253E36E}" srcOrd="0" destOrd="0" presId="urn:microsoft.com/office/officeart/2018/2/layout/IconVerticalSolidList"/>
    <dgm:cxn modelId="{FD1C8761-392D-4EF0-9084-13E90D124930}" type="presParOf" srcId="{F2BC3F17-ECDA-4746-ABBC-5E12051B5376}" destId="{CBBAFBFF-292C-48DD-BDD2-498D22E98732}" srcOrd="1" destOrd="0" presId="urn:microsoft.com/office/officeart/2018/2/layout/IconVerticalSolidList"/>
    <dgm:cxn modelId="{5CE89298-195D-4AD1-B12A-C2F986FE3D8D}" type="presParOf" srcId="{F2BC3F17-ECDA-4746-ABBC-5E12051B5376}" destId="{2CB3EB53-D688-435C-A942-D49753B49049}" srcOrd="2" destOrd="0" presId="urn:microsoft.com/office/officeart/2018/2/layout/IconVerticalSolidList"/>
    <dgm:cxn modelId="{D1FA4962-9D81-4CC3-ADE5-56D94A8808FA}" type="presParOf" srcId="{F2BC3F17-ECDA-4746-ABBC-5E12051B5376}" destId="{E54EC2AA-F107-486A-8480-1CF488C2F873}" srcOrd="3" destOrd="0" presId="urn:microsoft.com/office/officeart/2018/2/layout/IconVerticalSolidList"/>
    <dgm:cxn modelId="{F6F29EBC-8534-4F9A-B6BC-757212FF8918}" type="presParOf" srcId="{419A3C1D-CA20-40D1-BE43-87EF8741F8D7}" destId="{1CE6162F-BA3C-4B3A-8814-D0BE11C30E35}" srcOrd="3" destOrd="0" presId="urn:microsoft.com/office/officeart/2018/2/layout/IconVerticalSolidList"/>
    <dgm:cxn modelId="{B9613617-5CA5-4432-BB97-644473667683}" type="presParOf" srcId="{419A3C1D-CA20-40D1-BE43-87EF8741F8D7}" destId="{30DFA33B-6E30-4E25-979E-B78DAD2FAFBC}" srcOrd="4" destOrd="0" presId="urn:microsoft.com/office/officeart/2018/2/layout/IconVerticalSolidList"/>
    <dgm:cxn modelId="{C2A5BEB8-25B7-4362-A223-C1BBCE0C6FA1}" type="presParOf" srcId="{30DFA33B-6E30-4E25-979E-B78DAD2FAFBC}" destId="{F68ECCA7-0258-418A-A10B-2D0BF9902B20}" srcOrd="0" destOrd="0" presId="urn:microsoft.com/office/officeart/2018/2/layout/IconVerticalSolidList"/>
    <dgm:cxn modelId="{03BED536-AA6C-4258-A7C9-C9FDDC39782F}" type="presParOf" srcId="{30DFA33B-6E30-4E25-979E-B78DAD2FAFBC}" destId="{C74AFFC1-971D-4C9D-BBAB-24E0D8E6E8E9}" srcOrd="1" destOrd="0" presId="urn:microsoft.com/office/officeart/2018/2/layout/IconVerticalSolidList"/>
    <dgm:cxn modelId="{61D02817-D472-46E3-A3B2-F3D033EB0ED7}" type="presParOf" srcId="{30DFA33B-6E30-4E25-979E-B78DAD2FAFBC}" destId="{F94638F0-E6C9-4CD5-A45A-054156BFCF37}" srcOrd="2" destOrd="0" presId="urn:microsoft.com/office/officeart/2018/2/layout/IconVerticalSolidList"/>
    <dgm:cxn modelId="{355E5BAA-A965-4879-B363-0ED0F47C4A2C}" type="presParOf" srcId="{30DFA33B-6E30-4E25-979E-B78DAD2FAFBC}" destId="{DD3991A8-75C8-4448-A786-7E0F140962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E017EB-92C7-427A-90AD-FCF4EBD9D0F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C2FCA-D90F-4EE2-ABB7-DF5A618CA8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 tree is an algorithm used for both classification and regression tasks. </a:t>
          </a:r>
        </a:p>
      </dgm:t>
    </dgm:pt>
    <dgm:pt modelId="{215CE86A-47B9-40A5-A258-4FA6AE462BEC}" type="parTrans" cxnId="{907CB2A2-EEB9-4610-8970-A33045DFFFF8}">
      <dgm:prSet/>
      <dgm:spPr/>
      <dgm:t>
        <a:bodyPr/>
        <a:lstStyle/>
        <a:p>
          <a:endParaRPr lang="en-US"/>
        </a:p>
      </dgm:t>
    </dgm:pt>
    <dgm:pt modelId="{A8CE6057-8466-48B6-8EEF-2381160454DA}" type="sibTrans" cxnId="{907CB2A2-EEB9-4610-8970-A33045DFFFF8}">
      <dgm:prSet/>
      <dgm:spPr/>
      <dgm:t>
        <a:bodyPr/>
        <a:lstStyle/>
        <a:p>
          <a:endParaRPr lang="en-US"/>
        </a:p>
      </dgm:t>
    </dgm:pt>
    <dgm:pt modelId="{72C2978B-ED94-4E65-9377-0461B419F2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virtually shaped like a tree, with multiple nodes and selecting the feature that best splits the dataset, minimizing errors and entropy of the data</a:t>
          </a:r>
        </a:p>
      </dgm:t>
    </dgm:pt>
    <dgm:pt modelId="{281D75F1-11D5-456E-81F3-FD580016B69B}" type="parTrans" cxnId="{2EAEB06D-C4F0-466A-BC9D-DF594F273346}">
      <dgm:prSet/>
      <dgm:spPr/>
      <dgm:t>
        <a:bodyPr/>
        <a:lstStyle/>
        <a:p>
          <a:endParaRPr lang="en-US"/>
        </a:p>
      </dgm:t>
    </dgm:pt>
    <dgm:pt modelId="{AF04B928-9582-4163-AF33-B763731FC383}" type="sibTrans" cxnId="{2EAEB06D-C4F0-466A-BC9D-DF594F273346}">
      <dgm:prSet/>
      <dgm:spPr/>
      <dgm:t>
        <a:bodyPr/>
        <a:lstStyle/>
        <a:p>
          <a:endParaRPr lang="en-US"/>
        </a:p>
      </dgm:t>
    </dgm:pt>
    <dgm:pt modelId="{69A94A58-728A-4B6D-8037-4075849A82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partitioning occurs recursively, and is stopped when the tree reaches its maximum depth, as specified by the programmer.</a:t>
          </a:r>
        </a:p>
      </dgm:t>
    </dgm:pt>
    <dgm:pt modelId="{8F33521E-1CD6-4E1A-917D-DC094DFD0ABB}" type="parTrans" cxnId="{478789C3-FB0D-424D-B118-351BE5195524}">
      <dgm:prSet/>
      <dgm:spPr/>
      <dgm:t>
        <a:bodyPr/>
        <a:lstStyle/>
        <a:p>
          <a:endParaRPr lang="en-US"/>
        </a:p>
      </dgm:t>
    </dgm:pt>
    <dgm:pt modelId="{DC7F2234-1AB0-4F04-AC8D-01B282F1F765}" type="sibTrans" cxnId="{478789C3-FB0D-424D-B118-351BE5195524}">
      <dgm:prSet/>
      <dgm:spPr/>
      <dgm:t>
        <a:bodyPr/>
        <a:lstStyle/>
        <a:p>
          <a:endParaRPr lang="en-US"/>
        </a:p>
      </dgm:t>
    </dgm:pt>
    <dgm:pt modelId="{9CC960F8-FD53-4ABB-B8A9-2670B604DF63}" type="pres">
      <dgm:prSet presAssocID="{63E017EB-92C7-427A-90AD-FCF4EBD9D0F7}" presName="root" presStyleCnt="0">
        <dgm:presLayoutVars>
          <dgm:dir/>
          <dgm:resizeHandles val="exact"/>
        </dgm:presLayoutVars>
      </dgm:prSet>
      <dgm:spPr/>
    </dgm:pt>
    <dgm:pt modelId="{91209BE2-CC44-4FBB-A5ED-0C747A91D96F}" type="pres">
      <dgm:prSet presAssocID="{EADC2FCA-D90F-4EE2-ABB7-DF5A618CA82B}" presName="compNode" presStyleCnt="0"/>
      <dgm:spPr/>
    </dgm:pt>
    <dgm:pt modelId="{0D2E7CF8-69C4-4075-98BA-2DE863DB3179}" type="pres">
      <dgm:prSet presAssocID="{EADC2FCA-D90F-4EE2-ABB7-DF5A618CA82B}" presName="bgRect" presStyleLbl="bgShp" presStyleIdx="0" presStyleCnt="3"/>
      <dgm:spPr/>
    </dgm:pt>
    <dgm:pt modelId="{D8F95B2D-11FD-4B02-A0D3-8AAF1DFF8B7A}" type="pres">
      <dgm:prSet presAssocID="{EADC2FCA-D90F-4EE2-ABB7-DF5A618CA8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04132D-6FB0-4489-A70F-2C6E5A62C2E0}" type="pres">
      <dgm:prSet presAssocID="{EADC2FCA-D90F-4EE2-ABB7-DF5A618CA82B}" presName="spaceRect" presStyleCnt="0"/>
      <dgm:spPr/>
    </dgm:pt>
    <dgm:pt modelId="{D2B917CD-76C3-4CCE-A957-E87CC88F4401}" type="pres">
      <dgm:prSet presAssocID="{EADC2FCA-D90F-4EE2-ABB7-DF5A618CA82B}" presName="parTx" presStyleLbl="revTx" presStyleIdx="0" presStyleCnt="3">
        <dgm:presLayoutVars>
          <dgm:chMax val="0"/>
          <dgm:chPref val="0"/>
        </dgm:presLayoutVars>
      </dgm:prSet>
      <dgm:spPr/>
    </dgm:pt>
    <dgm:pt modelId="{AED1F3DE-E890-43B9-850A-B4AE15ECA478}" type="pres">
      <dgm:prSet presAssocID="{A8CE6057-8466-48B6-8EEF-2381160454DA}" presName="sibTrans" presStyleCnt="0"/>
      <dgm:spPr/>
    </dgm:pt>
    <dgm:pt modelId="{306C68DC-EFAD-46E5-81A4-92864D3BE4A7}" type="pres">
      <dgm:prSet presAssocID="{72C2978B-ED94-4E65-9377-0461B419F2CC}" presName="compNode" presStyleCnt="0"/>
      <dgm:spPr/>
    </dgm:pt>
    <dgm:pt modelId="{3BA4034B-DB9E-4E7C-B00B-C99BB07C4F3D}" type="pres">
      <dgm:prSet presAssocID="{72C2978B-ED94-4E65-9377-0461B419F2CC}" presName="bgRect" presStyleLbl="bgShp" presStyleIdx="1" presStyleCnt="3"/>
      <dgm:spPr/>
    </dgm:pt>
    <dgm:pt modelId="{736AAD6C-FAA6-4A74-B71D-88C85B85C774}" type="pres">
      <dgm:prSet presAssocID="{72C2978B-ED94-4E65-9377-0461B419F2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76453A-1FB4-4933-9AD8-74FAFF5BC12D}" type="pres">
      <dgm:prSet presAssocID="{72C2978B-ED94-4E65-9377-0461B419F2CC}" presName="spaceRect" presStyleCnt="0"/>
      <dgm:spPr/>
    </dgm:pt>
    <dgm:pt modelId="{80A28ADD-0710-4715-A237-22B3D8CB10EB}" type="pres">
      <dgm:prSet presAssocID="{72C2978B-ED94-4E65-9377-0461B419F2CC}" presName="parTx" presStyleLbl="revTx" presStyleIdx="1" presStyleCnt="3">
        <dgm:presLayoutVars>
          <dgm:chMax val="0"/>
          <dgm:chPref val="0"/>
        </dgm:presLayoutVars>
      </dgm:prSet>
      <dgm:spPr/>
    </dgm:pt>
    <dgm:pt modelId="{F041E558-542D-4DDC-AB24-3B2BBDFB5748}" type="pres">
      <dgm:prSet presAssocID="{AF04B928-9582-4163-AF33-B763731FC383}" presName="sibTrans" presStyleCnt="0"/>
      <dgm:spPr/>
    </dgm:pt>
    <dgm:pt modelId="{30192792-44DF-48D4-884E-025B50D70BCC}" type="pres">
      <dgm:prSet presAssocID="{69A94A58-728A-4B6D-8037-4075849A823B}" presName="compNode" presStyleCnt="0"/>
      <dgm:spPr/>
    </dgm:pt>
    <dgm:pt modelId="{C518DDAB-E7DA-4B01-BEF1-D7A28E4EFA8D}" type="pres">
      <dgm:prSet presAssocID="{69A94A58-728A-4B6D-8037-4075849A823B}" presName="bgRect" presStyleLbl="bgShp" presStyleIdx="2" presStyleCnt="3"/>
      <dgm:spPr/>
    </dgm:pt>
    <dgm:pt modelId="{414419BB-C2FF-4FB0-B667-74B280BDD7DE}" type="pres">
      <dgm:prSet presAssocID="{69A94A58-728A-4B6D-8037-4075849A82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7038FD5-F50E-4312-AFB1-B9E2EA4E8856}" type="pres">
      <dgm:prSet presAssocID="{69A94A58-728A-4B6D-8037-4075849A823B}" presName="spaceRect" presStyleCnt="0"/>
      <dgm:spPr/>
    </dgm:pt>
    <dgm:pt modelId="{87E626CB-751B-4F80-90FC-4BCD19D61A03}" type="pres">
      <dgm:prSet presAssocID="{69A94A58-728A-4B6D-8037-4075849A82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711A1B-8BB8-4D85-A862-4D8DCFB32B62}" type="presOf" srcId="{63E017EB-92C7-427A-90AD-FCF4EBD9D0F7}" destId="{9CC960F8-FD53-4ABB-B8A9-2670B604DF63}" srcOrd="0" destOrd="0" presId="urn:microsoft.com/office/officeart/2018/2/layout/IconVerticalSolidList"/>
    <dgm:cxn modelId="{3062802D-6483-435A-8DC5-EF1FA09C3F42}" type="presOf" srcId="{EADC2FCA-D90F-4EE2-ABB7-DF5A618CA82B}" destId="{D2B917CD-76C3-4CCE-A957-E87CC88F4401}" srcOrd="0" destOrd="0" presId="urn:microsoft.com/office/officeart/2018/2/layout/IconVerticalSolidList"/>
    <dgm:cxn modelId="{F1EA1D4F-37FE-40DD-A086-90F51EFF9274}" type="presOf" srcId="{69A94A58-728A-4B6D-8037-4075849A823B}" destId="{87E626CB-751B-4F80-90FC-4BCD19D61A03}" srcOrd="0" destOrd="0" presId="urn:microsoft.com/office/officeart/2018/2/layout/IconVerticalSolidList"/>
    <dgm:cxn modelId="{2EAEB06D-C4F0-466A-BC9D-DF594F273346}" srcId="{63E017EB-92C7-427A-90AD-FCF4EBD9D0F7}" destId="{72C2978B-ED94-4E65-9377-0461B419F2CC}" srcOrd="1" destOrd="0" parTransId="{281D75F1-11D5-456E-81F3-FD580016B69B}" sibTransId="{AF04B928-9582-4163-AF33-B763731FC383}"/>
    <dgm:cxn modelId="{907CB2A2-EEB9-4610-8970-A33045DFFFF8}" srcId="{63E017EB-92C7-427A-90AD-FCF4EBD9D0F7}" destId="{EADC2FCA-D90F-4EE2-ABB7-DF5A618CA82B}" srcOrd="0" destOrd="0" parTransId="{215CE86A-47B9-40A5-A258-4FA6AE462BEC}" sibTransId="{A8CE6057-8466-48B6-8EEF-2381160454DA}"/>
    <dgm:cxn modelId="{478789C3-FB0D-424D-B118-351BE5195524}" srcId="{63E017EB-92C7-427A-90AD-FCF4EBD9D0F7}" destId="{69A94A58-728A-4B6D-8037-4075849A823B}" srcOrd="2" destOrd="0" parTransId="{8F33521E-1CD6-4E1A-917D-DC094DFD0ABB}" sibTransId="{DC7F2234-1AB0-4F04-AC8D-01B282F1F765}"/>
    <dgm:cxn modelId="{6D69CFEC-F74E-4AAD-807E-CBF05E248421}" type="presOf" srcId="{72C2978B-ED94-4E65-9377-0461B419F2CC}" destId="{80A28ADD-0710-4715-A237-22B3D8CB10EB}" srcOrd="0" destOrd="0" presId="urn:microsoft.com/office/officeart/2018/2/layout/IconVerticalSolidList"/>
    <dgm:cxn modelId="{3791B504-F148-4AF1-AC81-F5149E2054E5}" type="presParOf" srcId="{9CC960F8-FD53-4ABB-B8A9-2670B604DF63}" destId="{91209BE2-CC44-4FBB-A5ED-0C747A91D96F}" srcOrd="0" destOrd="0" presId="urn:microsoft.com/office/officeart/2018/2/layout/IconVerticalSolidList"/>
    <dgm:cxn modelId="{6F6AE530-F543-4D08-8A95-3FC2A6636CF8}" type="presParOf" srcId="{91209BE2-CC44-4FBB-A5ED-0C747A91D96F}" destId="{0D2E7CF8-69C4-4075-98BA-2DE863DB3179}" srcOrd="0" destOrd="0" presId="urn:microsoft.com/office/officeart/2018/2/layout/IconVerticalSolidList"/>
    <dgm:cxn modelId="{C41B1A73-0533-48A3-8981-B9CDD005BA8F}" type="presParOf" srcId="{91209BE2-CC44-4FBB-A5ED-0C747A91D96F}" destId="{D8F95B2D-11FD-4B02-A0D3-8AAF1DFF8B7A}" srcOrd="1" destOrd="0" presId="urn:microsoft.com/office/officeart/2018/2/layout/IconVerticalSolidList"/>
    <dgm:cxn modelId="{C3437C31-3DB6-4A9D-B7CD-2D23545933D8}" type="presParOf" srcId="{91209BE2-CC44-4FBB-A5ED-0C747A91D96F}" destId="{1804132D-6FB0-4489-A70F-2C6E5A62C2E0}" srcOrd="2" destOrd="0" presId="urn:microsoft.com/office/officeart/2018/2/layout/IconVerticalSolidList"/>
    <dgm:cxn modelId="{EF63E480-1695-43B6-95A2-B825E9BF8156}" type="presParOf" srcId="{91209BE2-CC44-4FBB-A5ED-0C747A91D96F}" destId="{D2B917CD-76C3-4CCE-A957-E87CC88F4401}" srcOrd="3" destOrd="0" presId="urn:microsoft.com/office/officeart/2018/2/layout/IconVerticalSolidList"/>
    <dgm:cxn modelId="{0022F215-0B23-4D50-8ABC-FEEEF2448A0D}" type="presParOf" srcId="{9CC960F8-FD53-4ABB-B8A9-2670B604DF63}" destId="{AED1F3DE-E890-43B9-850A-B4AE15ECA478}" srcOrd="1" destOrd="0" presId="urn:microsoft.com/office/officeart/2018/2/layout/IconVerticalSolidList"/>
    <dgm:cxn modelId="{84156BEA-5457-4975-B71A-0DBE51BE2720}" type="presParOf" srcId="{9CC960F8-FD53-4ABB-B8A9-2670B604DF63}" destId="{306C68DC-EFAD-46E5-81A4-92864D3BE4A7}" srcOrd="2" destOrd="0" presId="urn:microsoft.com/office/officeart/2018/2/layout/IconVerticalSolidList"/>
    <dgm:cxn modelId="{55C8EF0F-FABD-440C-8F2C-DD9AA1ACA546}" type="presParOf" srcId="{306C68DC-EFAD-46E5-81A4-92864D3BE4A7}" destId="{3BA4034B-DB9E-4E7C-B00B-C99BB07C4F3D}" srcOrd="0" destOrd="0" presId="urn:microsoft.com/office/officeart/2018/2/layout/IconVerticalSolidList"/>
    <dgm:cxn modelId="{6C001ACA-B28D-4A5F-A06D-BB3EE6B5F37E}" type="presParOf" srcId="{306C68DC-EFAD-46E5-81A4-92864D3BE4A7}" destId="{736AAD6C-FAA6-4A74-B71D-88C85B85C774}" srcOrd="1" destOrd="0" presId="urn:microsoft.com/office/officeart/2018/2/layout/IconVerticalSolidList"/>
    <dgm:cxn modelId="{435B9E85-1155-4B68-9E26-B7A3913F9C49}" type="presParOf" srcId="{306C68DC-EFAD-46E5-81A4-92864D3BE4A7}" destId="{F476453A-1FB4-4933-9AD8-74FAFF5BC12D}" srcOrd="2" destOrd="0" presId="urn:microsoft.com/office/officeart/2018/2/layout/IconVerticalSolidList"/>
    <dgm:cxn modelId="{BC3C2F49-96ED-4616-995A-5901B05F9868}" type="presParOf" srcId="{306C68DC-EFAD-46E5-81A4-92864D3BE4A7}" destId="{80A28ADD-0710-4715-A237-22B3D8CB10EB}" srcOrd="3" destOrd="0" presId="urn:microsoft.com/office/officeart/2018/2/layout/IconVerticalSolidList"/>
    <dgm:cxn modelId="{A3FCF024-FF7D-4B62-9EFD-DA642F197B56}" type="presParOf" srcId="{9CC960F8-FD53-4ABB-B8A9-2670B604DF63}" destId="{F041E558-542D-4DDC-AB24-3B2BBDFB5748}" srcOrd="3" destOrd="0" presId="urn:microsoft.com/office/officeart/2018/2/layout/IconVerticalSolidList"/>
    <dgm:cxn modelId="{0B6E6523-991A-4C1E-BF57-762FB11E1051}" type="presParOf" srcId="{9CC960F8-FD53-4ABB-B8A9-2670B604DF63}" destId="{30192792-44DF-48D4-884E-025B50D70BCC}" srcOrd="4" destOrd="0" presId="urn:microsoft.com/office/officeart/2018/2/layout/IconVerticalSolidList"/>
    <dgm:cxn modelId="{84ADF3DA-7144-413E-95DE-D1C723ACBA92}" type="presParOf" srcId="{30192792-44DF-48D4-884E-025B50D70BCC}" destId="{C518DDAB-E7DA-4B01-BEF1-D7A28E4EFA8D}" srcOrd="0" destOrd="0" presId="urn:microsoft.com/office/officeart/2018/2/layout/IconVerticalSolidList"/>
    <dgm:cxn modelId="{AF3F0418-D340-4C32-A33D-DF01D51E611B}" type="presParOf" srcId="{30192792-44DF-48D4-884E-025B50D70BCC}" destId="{414419BB-C2FF-4FB0-B667-74B280BDD7DE}" srcOrd="1" destOrd="0" presId="urn:microsoft.com/office/officeart/2018/2/layout/IconVerticalSolidList"/>
    <dgm:cxn modelId="{F10783EA-C523-406B-A149-3EF8C2557961}" type="presParOf" srcId="{30192792-44DF-48D4-884E-025B50D70BCC}" destId="{D7038FD5-F50E-4312-AFB1-B9E2EA4E8856}" srcOrd="2" destOrd="0" presId="urn:microsoft.com/office/officeart/2018/2/layout/IconVerticalSolidList"/>
    <dgm:cxn modelId="{CAC2AAB7-18AF-41C8-8781-3D47FAB2B98B}" type="presParOf" srcId="{30192792-44DF-48D4-884E-025B50D70BCC}" destId="{87E626CB-751B-4F80-90FC-4BCD19D61A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D24A50-F9ED-449C-8961-B08D7914BC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4E74D8-181B-4238-84EA-1FDB31329A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 yielded better results than the other three algorithms, in terms of accuracy, precision and recall.</a:t>
          </a:r>
        </a:p>
      </dgm:t>
    </dgm:pt>
    <dgm:pt modelId="{7DCAD514-04F1-4308-8B6D-49ACA5113B69}" type="parTrans" cxnId="{41ACB172-B2E7-42C0-A66C-13342E8834C1}">
      <dgm:prSet/>
      <dgm:spPr/>
      <dgm:t>
        <a:bodyPr/>
        <a:lstStyle/>
        <a:p>
          <a:endParaRPr lang="en-US"/>
        </a:p>
      </dgm:t>
    </dgm:pt>
    <dgm:pt modelId="{30BAA138-C253-4F83-90D2-228FD7B94FD8}" type="sibTrans" cxnId="{41ACB172-B2E7-42C0-A66C-13342E8834C1}">
      <dgm:prSet/>
      <dgm:spPr/>
      <dgm:t>
        <a:bodyPr/>
        <a:lstStyle/>
        <a:p>
          <a:endParaRPr lang="en-US"/>
        </a:p>
      </dgm:t>
    </dgm:pt>
    <dgm:pt modelId="{94CD11D0-F362-43F1-B3B6-28B2535DC5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number of estimators used was 100, which yielded an accuracy of 0.7334 but took a generous amount of time. When I tried it with 10, the result was noticeably quicker but the accuracy score was 0.716</a:t>
          </a:r>
        </a:p>
      </dgm:t>
    </dgm:pt>
    <dgm:pt modelId="{800DE713-571B-4EDD-9BFD-9A1027B7AB98}" type="parTrans" cxnId="{B647F9AF-6BC2-4083-81BF-7975C85257D7}">
      <dgm:prSet/>
      <dgm:spPr/>
      <dgm:t>
        <a:bodyPr/>
        <a:lstStyle/>
        <a:p>
          <a:endParaRPr lang="en-US"/>
        </a:p>
      </dgm:t>
    </dgm:pt>
    <dgm:pt modelId="{49E8798C-61F3-4B4D-8594-3E413435D06D}" type="sibTrans" cxnId="{B647F9AF-6BC2-4083-81BF-7975C85257D7}">
      <dgm:prSet/>
      <dgm:spPr/>
      <dgm:t>
        <a:bodyPr/>
        <a:lstStyle/>
        <a:p>
          <a:endParaRPr lang="en-US"/>
        </a:p>
      </dgm:t>
    </dgm:pt>
    <dgm:pt modelId="{D5391FEB-B47D-45A1-9339-393BBDFC5A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Regression, Decision Tree were noticeably quicker but yielded lower accuracy scores</a:t>
          </a:r>
        </a:p>
      </dgm:t>
    </dgm:pt>
    <dgm:pt modelId="{EC9E73C1-A244-4222-BFB5-92E9E0B05877}" type="parTrans" cxnId="{F390F282-C34C-449E-955B-971B633451D5}">
      <dgm:prSet/>
      <dgm:spPr/>
      <dgm:t>
        <a:bodyPr/>
        <a:lstStyle/>
        <a:p>
          <a:endParaRPr lang="en-US"/>
        </a:p>
      </dgm:t>
    </dgm:pt>
    <dgm:pt modelId="{4551E74D-2CDC-43F1-BA15-7F8152A2B803}" type="sibTrans" cxnId="{F390F282-C34C-449E-955B-971B633451D5}">
      <dgm:prSet/>
      <dgm:spPr/>
      <dgm:t>
        <a:bodyPr/>
        <a:lstStyle/>
        <a:p>
          <a:endParaRPr lang="en-US"/>
        </a:p>
      </dgm:t>
    </dgm:pt>
    <dgm:pt modelId="{F7E7C798-C1C3-4E03-BA9F-FA9B99633E1E}" type="pres">
      <dgm:prSet presAssocID="{32D24A50-F9ED-449C-8961-B08D7914BCC2}" presName="root" presStyleCnt="0">
        <dgm:presLayoutVars>
          <dgm:dir/>
          <dgm:resizeHandles val="exact"/>
        </dgm:presLayoutVars>
      </dgm:prSet>
      <dgm:spPr/>
    </dgm:pt>
    <dgm:pt modelId="{7145AA52-5236-4C79-B48C-8EB0DBE45AED}" type="pres">
      <dgm:prSet presAssocID="{054E74D8-181B-4238-84EA-1FDB31329ABE}" presName="compNode" presStyleCnt="0"/>
      <dgm:spPr/>
    </dgm:pt>
    <dgm:pt modelId="{FCE7E0F4-A6E5-47EB-96D3-A9397158E08E}" type="pres">
      <dgm:prSet presAssocID="{054E74D8-181B-4238-84EA-1FDB31329ABE}" presName="bgRect" presStyleLbl="bgShp" presStyleIdx="0" presStyleCnt="3"/>
      <dgm:spPr/>
    </dgm:pt>
    <dgm:pt modelId="{00EF4FD2-1CC7-461B-A384-C43F8CCA45F4}" type="pres">
      <dgm:prSet presAssocID="{054E74D8-181B-4238-84EA-1FDB31329A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93F97F5-E7DF-46B5-A4C4-1FA4A34DCEBB}" type="pres">
      <dgm:prSet presAssocID="{054E74D8-181B-4238-84EA-1FDB31329ABE}" presName="spaceRect" presStyleCnt="0"/>
      <dgm:spPr/>
    </dgm:pt>
    <dgm:pt modelId="{1F12C607-AD50-4F02-A292-5199FE007288}" type="pres">
      <dgm:prSet presAssocID="{054E74D8-181B-4238-84EA-1FDB31329ABE}" presName="parTx" presStyleLbl="revTx" presStyleIdx="0" presStyleCnt="3">
        <dgm:presLayoutVars>
          <dgm:chMax val="0"/>
          <dgm:chPref val="0"/>
        </dgm:presLayoutVars>
      </dgm:prSet>
      <dgm:spPr/>
    </dgm:pt>
    <dgm:pt modelId="{A0EA6EC5-280F-4490-8C02-B3C046AC99C0}" type="pres">
      <dgm:prSet presAssocID="{30BAA138-C253-4F83-90D2-228FD7B94FD8}" presName="sibTrans" presStyleCnt="0"/>
      <dgm:spPr/>
    </dgm:pt>
    <dgm:pt modelId="{287BBBA3-ED07-4346-90D7-0088A99858FB}" type="pres">
      <dgm:prSet presAssocID="{94CD11D0-F362-43F1-B3B6-28B2535DC529}" presName="compNode" presStyleCnt="0"/>
      <dgm:spPr/>
    </dgm:pt>
    <dgm:pt modelId="{C10B50E4-8AEC-4A34-A0A3-BADD6CA7B599}" type="pres">
      <dgm:prSet presAssocID="{94CD11D0-F362-43F1-B3B6-28B2535DC529}" presName="bgRect" presStyleLbl="bgShp" presStyleIdx="1" presStyleCnt="3"/>
      <dgm:spPr/>
    </dgm:pt>
    <dgm:pt modelId="{04816096-7709-4C21-9C54-C52C02FED760}" type="pres">
      <dgm:prSet presAssocID="{94CD11D0-F362-43F1-B3B6-28B2535DC5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137C863D-B9D7-4497-AFFE-EB8A79E4A5DA}" type="pres">
      <dgm:prSet presAssocID="{94CD11D0-F362-43F1-B3B6-28B2535DC529}" presName="spaceRect" presStyleCnt="0"/>
      <dgm:spPr/>
    </dgm:pt>
    <dgm:pt modelId="{CAC759DF-DDA1-44FB-8AAD-DC4DBDD08364}" type="pres">
      <dgm:prSet presAssocID="{94CD11D0-F362-43F1-B3B6-28B2535DC529}" presName="parTx" presStyleLbl="revTx" presStyleIdx="1" presStyleCnt="3">
        <dgm:presLayoutVars>
          <dgm:chMax val="0"/>
          <dgm:chPref val="0"/>
        </dgm:presLayoutVars>
      </dgm:prSet>
      <dgm:spPr/>
    </dgm:pt>
    <dgm:pt modelId="{1735451B-4AA4-4693-A3F7-0FEF51B41805}" type="pres">
      <dgm:prSet presAssocID="{49E8798C-61F3-4B4D-8594-3E413435D06D}" presName="sibTrans" presStyleCnt="0"/>
      <dgm:spPr/>
    </dgm:pt>
    <dgm:pt modelId="{4E17C770-A740-4B63-BFE0-F14FC96F9880}" type="pres">
      <dgm:prSet presAssocID="{D5391FEB-B47D-45A1-9339-393BBDFC5AB6}" presName="compNode" presStyleCnt="0"/>
      <dgm:spPr/>
    </dgm:pt>
    <dgm:pt modelId="{755B600D-AAA8-460E-8A10-412ED2D273FD}" type="pres">
      <dgm:prSet presAssocID="{D5391FEB-B47D-45A1-9339-393BBDFC5AB6}" presName="bgRect" presStyleLbl="bgShp" presStyleIdx="2" presStyleCnt="3"/>
      <dgm:spPr/>
    </dgm:pt>
    <dgm:pt modelId="{FCD593B2-F80B-4165-95BD-3FD9F31874FD}" type="pres">
      <dgm:prSet presAssocID="{D5391FEB-B47D-45A1-9339-393BBDFC5A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287E6FE-D3DA-491F-860A-CB5A3EDAD73D}" type="pres">
      <dgm:prSet presAssocID="{D5391FEB-B47D-45A1-9339-393BBDFC5AB6}" presName="spaceRect" presStyleCnt="0"/>
      <dgm:spPr/>
    </dgm:pt>
    <dgm:pt modelId="{A9EC3B22-4284-47B7-97BD-EC1AA388764B}" type="pres">
      <dgm:prSet presAssocID="{D5391FEB-B47D-45A1-9339-393BBDFC5A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863CE1C-C286-9F4E-B58F-8CA6F1B2BEAC}" type="presOf" srcId="{94CD11D0-F362-43F1-B3B6-28B2535DC529}" destId="{CAC759DF-DDA1-44FB-8AAD-DC4DBDD08364}" srcOrd="0" destOrd="0" presId="urn:microsoft.com/office/officeart/2018/2/layout/IconVerticalSolidList"/>
    <dgm:cxn modelId="{41ACB172-B2E7-42C0-A66C-13342E8834C1}" srcId="{32D24A50-F9ED-449C-8961-B08D7914BCC2}" destId="{054E74D8-181B-4238-84EA-1FDB31329ABE}" srcOrd="0" destOrd="0" parTransId="{7DCAD514-04F1-4308-8B6D-49ACA5113B69}" sibTransId="{30BAA138-C253-4F83-90D2-228FD7B94FD8}"/>
    <dgm:cxn modelId="{3F72B079-4699-F84A-9B55-3E5140C30DC7}" type="presOf" srcId="{D5391FEB-B47D-45A1-9339-393BBDFC5AB6}" destId="{A9EC3B22-4284-47B7-97BD-EC1AA388764B}" srcOrd="0" destOrd="0" presId="urn:microsoft.com/office/officeart/2018/2/layout/IconVerticalSolidList"/>
    <dgm:cxn modelId="{F390F282-C34C-449E-955B-971B633451D5}" srcId="{32D24A50-F9ED-449C-8961-B08D7914BCC2}" destId="{D5391FEB-B47D-45A1-9339-393BBDFC5AB6}" srcOrd="2" destOrd="0" parTransId="{EC9E73C1-A244-4222-BFB5-92E9E0B05877}" sibTransId="{4551E74D-2CDC-43F1-BA15-7F8152A2B803}"/>
    <dgm:cxn modelId="{B647F9AF-6BC2-4083-81BF-7975C85257D7}" srcId="{32D24A50-F9ED-449C-8961-B08D7914BCC2}" destId="{94CD11D0-F362-43F1-B3B6-28B2535DC529}" srcOrd="1" destOrd="0" parTransId="{800DE713-571B-4EDD-9BFD-9A1027B7AB98}" sibTransId="{49E8798C-61F3-4B4D-8594-3E413435D06D}"/>
    <dgm:cxn modelId="{651E08B6-A00E-9C44-84C8-CD1484BEF92F}" type="presOf" srcId="{054E74D8-181B-4238-84EA-1FDB31329ABE}" destId="{1F12C607-AD50-4F02-A292-5199FE007288}" srcOrd="0" destOrd="0" presId="urn:microsoft.com/office/officeart/2018/2/layout/IconVerticalSolidList"/>
    <dgm:cxn modelId="{2D80ADEA-7133-C946-ACE6-8ED8F95D8DF6}" type="presOf" srcId="{32D24A50-F9ED-449C-8961-B08D7914BCC2}" destId="{F7E7C798-C1C3-4E03-BA9F-FA9B99633E1E}" srcOrd="0" destOrd="0" presId="urn:microsoft.com/office/officeart/2018/2/layout/IconVerticalSolidList"/>
    <dgm:cxn modelId="{8D695D1C-927E-A44B-856D-C0DA82E66F28}" type="presParOf" srcId="{F7E7C798-C1C3-4E03-BA9F-FA9B99633E1E}" destId="{7145AA52-5236-4C79-B48C-8EB0DBE45AED}" srcOrd="0" destOrd="0" presId="urn:microsoft.com/office/officeart/2018/2/layout/IconVerticalSolidList"/>
    <dgm:cxn modelId="{2EF2D2D9-6024-8645-9D8F-2D12016DFD6A}" type="presParOf" srcId="{7145AA52-5236-4C79-B48C-8EB0DBE45AED}" destId="{FCE7E0F4-A6E5-47EB-96D3-A9397158E08E}" srcOrd="0" destOrd="0" presId="urn:microsoft.com/office/officeart/2018/2/layout/IconVerticalSolidList"/>
    <dgm:cxn modelId="{F18DB9B9-CA2A-064A-B95F-6147FAF4179C}" type="presParOf" srcId="{7145AA52-5236-4C79-B48C-8EB0DBE45AED}" destId="{00EF4FD2-1CC7-461B-A384-C43F8CCA45F4}" srcOrd="1" destOrd="0" presId="urn:microsoft.com/office/officeart/2018/2/layout/IconVerticalSolidList"/>
    <dgm:cxn modelId="{E64DD3BB-236D-4049-9587-79D6FD2FB679}" type="presParOf" srcId="{7145AA52-5236-4C79-B48C-8EB0DBE45AED}" destId="{C93F97F5-E7DF-46B5-A4C4-1FA4A34DCEBB}" srcOrd="2" destOrd="0" presId="urn:microsoft.com/office/officeart/2018/2/layout/IconVerticalSolidList"/>
    <dgm:cxn modelId="{2E8F10EB-D565-A741-8913-8AD896179B92}" type="presParOf" srcId="{7145AA52-5236-4C79-B48C-8EB0DBE45AED}" destId="{1F12C607-AD50-4F02-A292-5199FE007288}" srcOrd="3" destOrd="0" presId="urn:microsoft.com/office/officeart/2018/2/layout/IconVerticalSolidList"/>
    <dgm:cxn modelId="{E1D64DD2-3C02-0D43-97C2-DDDEBC008F9B}" type="presParOf" srcId="{F7E7C798-C1C3-4E03-BA9F-FA9B99633E1E}" destId="{A0EA6EC5-280F-4490-8C02-B3C046AC99C0}" srcOrd="1" destOrd="0" presId="urn:microsoft.com/office/officeart/2018/2/layout/IconVerticalSolidList"/>
    <dgm:cxn modelId="{DD01CC1E-D61E-6446-9424-B045B65B88E1}" type="presParOf" srcId="{F7E7C798-C1C3-4E03-BA9F-FA9B99633E1E}" destId="{287BBBA3-ED07-4346-90D7-0088A99858FB}" srcOrd="2" destOrd="0" presId="urn:microsoft.com/office/officeart/2018/2/layout/IconVerticalSolidList"/>
    <dgm:cxn modelId="{83482A2B-6C2D-1D42-8E31-C2A58B72C903}" type="presParOf" srcId="{287BBBA3-ED07-4346-90D7-0088A99858FB}" destId="{C10B50E4-8AEC-4A34-A0A3-BADD6CA7B599}" srcOrd="0" destOrd="0" presId="urn:microsoft.com/office/officeart/2018/2/layout/IconVerticalSolidList"/>
    <dgm:cxn modelId="{5DD0671C-6B12-8543-A5A1-DEE7E784E1AE}" type="presParOf" srcId="{287BBBA3-ED07-4346-90D7-0088A99858FB}" destId="{04816096-7709-4C21-9C54-C52C02FED760}" srcOrd="1" destOrd="0" presId="urn:microsoft.com/office/officeart/2018/2/layout/IconVerticalSolidList"/>
    <dgm:cxn modelId="{30C987C2-AA73-0841-8200-C4E536186764}" type="presParOf" srcId="{287BBBA3-ED07-4346-90D7-0088A99858FB}" destId="{137C863D-B9D7-4497-AFFE-EB8A79E4A5DA}" srcOrd="2" destOrd="0" presId="urn:microsoft.com/office/officeart/2018/2/layout/IconVerticalSolidList"/>
    <dgm:cxn modelId="{B4B9C05E-CCE7-4646-A2E6-B0E33102DDEF}" type="presParOf" srcId="{287BBBA3-ED07-4346-90D7-0088A99858FB}" destId="{CAC759DF-DDA1-44FB-8AAD-DC4DBDD08364}" srcOrd="3" destOrd="0" presId="urn:microsoft.com/office/officeart/2018/2/layout/IconVerticalSolidList"/>
    <dgm:cxn modelId="{F2E21E83-7084-2B4B-A979-D2BDE777F157}" type="presParOf" srcId="{F7E7C798-C1C3-4E03-BA9F-FA9B99633E1E}" destId="{1735451B-4AA4-4693-A3F7-0FEF51B41805}" srcOrd="3" destOrd="0" presId="urn:microsoft.com/office/officeart/2018/2/layout/IconVerticalSolidList"/>
    <dgm:cxn modelId="{AA61EB77-C8A1-BD46-AF4A-6C45F2C112DE}" type="presParOf" srcId="{F7E7C798-C1C3-4E03-BA9F-FA9B99633E1E}" destId="{4E17C770-A740-4B63-BFE0-F14FC96F9880}" srcOrd="4" destOrd="0" presId="urn:microsoft.com/office/officeart/2018/2/layout/IconVerticalSolidList"/>
    <dgm:cxn modelId="{4CE10790-A569-0147-892B-FF6980F89A85}" type="presParOf" srcId="{4E17C770-A740-4B63-BFE0-F14FC96F9880}" destId="{755B600D-AAA8-460E-8A10-412ED2D273FD}" srcOrd="0" destOrd="0" presId="urn:microsoft.com/office/officeart/2018/2/layout/IconVerticalSolidList"/>
    <dgm:cxn modelId="{6B29FB28-C150-F947-8D47-14A4FE8F7EDD}" type="presParOf" srcId="{4E17C770-A740-4B63-BFE0-F14FC96F9880}" destId="{FCD593B2-F80B-4165-95BD-3FD9F31874FD}" srcOrd="1" destOrd="0" presId="urn:microsoft.com/office/officeart/2018/2/layout/IconVerticalSolidList"/>
    <dgm:cxn modelId="{D7D82DC4-5F36-4A45-B80B-B434302FD742}" type="presParOf" srcId="{4E17C770-A740-4B63-BFE0-F14FC96F9880}" destId="{4287E6FE-D3DA-491F-860A-CB5A3EDAD73D}" srcOrd="2" destOrd="0" presId="urn:microsoft.com/office/officeart/2018/2/layout/IconVerticalSolidList"/>
    <dgm:cxn modelId="{F8768132-DE76-F84E-815D-0B193EC58DDD}" type="presParOf" srcId="{4E17C770-A740-4B63-BFE0-F14FC96F9880}" destId="{A9EC3B22-4284-47B7-97BD-EC1AA38876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C7C3A7-4885-4BEE-9C03-C65CD345F92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081139-B5D4-4D95-9643-448F7E7D28BB}">
      <dgm:prSet/>
      <dgm:spPr/>
      <dgm:t>
        <a:bodyPr/>
        <a:lstStyle/>
        <a:p>
          <a:r>
            <a:rPr lang="en-US"/>
            <a:t>Work on optimizing the hyperparameters to achieve better accuracy scores</a:t>
          </a:r>
        </a:p>
      </dgm:t>
    </dgm:pt>
    <dgm:pt modelId="{9538ED23-3C92-41C3-97BC-FF5896D72895}" type="parTrans" cxnId="{7EF67ED4-89D1-4B81-9AC0-4B221425C56B}">
      <dgm:prSet/>
      <dgm:spPr/>
      <dgm:t>
        <a:bodyPr/>
        <a:lstStyle/>
        <a:p>
          <a:endParaRPr lang="en-US"/>
        </a:p>
      </dgm:t>
    </dgm:pt>
    <dgm:pt modelId="{D21EA8F0-8C70-4143-9DE1-6BD23C4CEC41}" type="sibTrans" cxnId="{7EF67ED4-89D1-4B81-9AC0-4B221425C56B}">
      <dgm:prSet/>
      <dgm:spPr/>
      <dgm:t>
        <a:bodyPr/>
        <a:lstStyle/>
        <a:p>
          <a:endParaRPr lang="en-US"/>
        </a:p>
      </dgm:t>
    </dgm:pt>
    <dgm:pt modelId="{87EB7EF5-5E69-4281-83CB-52F6317ED7C3}">
      <dgm:prSet/>
      <dgm:spPr/>
      <dgm:t>
        <a:bodyPr/>
        <a:lstStyle/>
        <a:p>
          <a:r>
            <a:rPr lang="en-US"/>
            <a:t>Reducing the number of False Positives and False Negatives on the Confusion Matrix</a:t>
          </a:r>
        </a:p>
      </dgm:t>
    </dgm:pt>
    <dgm:pt modelId="{F1DBDB86-2D74-47F7-94DC-9F24E69F9854}" type="parTrans" cxnId="{CC4D3CB1-674F-4BD0-8CDE-921D92930183}">
      <dgm:prSet/>
      <dgm:spPr/>
      <dgm:t>
        <a:bodyPr/>
        <a:lstStyle/>
        <a:p>
          <a:endParaRPr lang="en-US"/>
        </a:p>
      </dgm:t>
    </dgm:pt>
    <dgm:pt modelId="{79B26055-C6A8-4E65-8BAE-66AA2C312208}" type="sibTrans" cxnId="{CC4D3CB1-674F-4BD0-8CDE-921D92930183}">
      <dgm:prSet/>
      <dgm:spPr/>
      <dgm:t>
        <a:bodyPr/>
        <a:lstStyle/>
        <a:p>
          <a:endParaRPr lang="en-US"/>
        </a:p>
      </dgm:t>
    </dgm:pt>
    <dgm:pt modelId="{38666168-D5B7-4FE7-A06F-A20078ECA41C}">
      <dgm:prSet/>
      <dgm:spPr/>
      <dgm:t>
        <a:bodyPr/>
        <a:lstStyle/>
        <a:p>
          <a:r>
            <a:rPr lang="en-US" dirty="0"/>
            <a:t>Work on other algorithms like SVMs, KNNs, Extra trees etc.</a:t>
          </a:r>
        </a:p>
      </dgm:t>
    </dgm:pt>
    <dgm:pt modelId="{388C5152-DD6D-49E2-869B-02C293C5361B}" type="parTrans" cxnId="{3AD73B45-7FB2-492C-8EBF-5E77F832E4E6}">
      <dgm:prSet/>
      <dgm:spPr/>
      <dgm:t>
        <a:bodyPr/>
        <a:lstStyle/>
        <a:p>
          <a:endParaRPr lang="en-US"/>
        </a:p>
      </dgm:t>
    </dgm:pt>
    <dgm:pt modelId="{2D6AC857-E2D2-4749-9A89-69738C29D8C5}" type="sibTrans" cxnId="{3AD73B45-7FB2-492C-8EBF-5E77F832E4E6}">
      <dgm:prSet/>
      <dgm:spPr/>
      <dgm:t>
        <a:bodyPr/>
        <a:lstStyle/>
        <a:p>
          <a:endParaRPr lang="en-US"/>
        </a:p>
      </dgm:t>
    </dgm:pt>
    <dgm:pt modelId="{D68948DE-7111-7E49-A7D5-67FDCFA032D9}" type="pres">
      <dgm:prSet presAssocID="{46C7C3A7-4885-4BEE-9C03-C65CD345F9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AD859F-A599-8C4D-A6A4-AF847018F377}" type="pres">
      <dgm:prSet presAssocID="{89081139-B5D4-4D95-9643-448F7E7D28BB}" presName="hierRoot1" presStyleCnt="0"/>
      <dgm:spPr/>
    </dgm:pt>
    <dgm:pt modelId="{E8F65F8C-6F1A-7044-B9AE-F01E28209921}" type="pres">
      <dgm:prSet presAssocID="{89081139-B5D4-4D95-9643-448F7E7D28BB}" presName="composite" presStyleCnt="0"/>
      <dgm:spPr/>
    </dgm:pt>
    <dgm:pt modelId="{8139A10B-44A9-A442-8D5C-79EB11C1AF1C}" type="pres">
      <dgm:prSet presAssocID="{89081139-B5D4-4D95-9643-448F7E7D28BB}" presName="background" presStyleLbl="node0" presStyleIdx="0" presStyleCnt="3"/>
      <dgm:spPr/>
    </dgm:pt>
    <dgm:pt modelId="{10B00ACE-186C-0543-9F37-2E4EFF233930}" type="pres">
      <dgm:prSet presAssocID="{89081139-B5D4-4D95-9643-448F7E7D28BB}" presName="text" presStyleLbl="fgAcc0" presStyleIdx="0" presStyleCnt="3">
        <dgm:presLayoutVars>
          <dgm:chPref val="3"/>
        </dgm:presLayoutVars>
      </dgm:prSet>
      <dgm:spPr/>
    </dgm:pt>
    <dgm:pt modelId="{E70FCA44-5846-C24E-9943-992FE2563E64}" type="pres">
      <dgm:prSet presAssocID="{89081139-B5D4-4D95-9643-448F7E7D28BB}" presName="hierChild2" presStyleCnt="0"/>
      <dgm:spPr/>
    </dgm:pt>
    <dgm:pt modelId="{1056D170-C62B-FD4C-8292-5DB6480CFFAD}" type="pres">
      <dgm:prSet presAssocID="{87EB7EF5-5E69-4281-83CB-52F6317ED7C3}" presName="hierRoot1" presStyleCnt="0"/>
      <dgm:spPr/>
    </dgm:pt>
    <dgm:pt modelId="{A753AC3E-CB32-3C4F-8DD7-D0E64D77A403}" type="pres">
      <dgm:prSet presAssocID="{87EB7EF5-5E69-4281-83CB-52F6317ED7C3}" presName="composite" presStyleCnt="0"/>
      <dgm:spPr/>
    </dgm:pt>
    <dgm:pt modelId="{C0CCEB10-EA97-6A4D-91A8-EB2348FEA0E9}" type="pres">
      <dgm:prSet presAssocID="{87EB7EF5-5E69-4281-83CB-52F6317ED7C3}" presName="background" presStyleLbl="node0" presStyleIdx="1" presStyleCnt="3"/>
      <dgm:spPr/>
    </dgm:pt>
    <dgm:pt modelId="{23A350AA-5D6A-204E-A23D-D80798A02BE6}" type="pres">
      <dgm:prSet presAssocID="{87EB7EF5-5E69-4281-83CB-52F6317ED7C3}" presName="text" presStyleLbl="fgAcc0" presStyleIdx="1" presStyleCnt="3">
        <dgm:presLayoutVars>
          <dgm:chPref val="3"/>
        </dgm:presLayoutVars>
      </dgm:prSet>
      <dgm:spPr/>
    </dgm:pt>
    <dgm:pt modelId="{C521B0D4-CA70-8140-B65C-492C05BC0937}" type="pres">
      <dgm:prSet presAssocID="{87EB7EF5-5E69-4281-83CB-52F6317ED7C3}" presName="hierChild2" presStyleCnt="0"/>
      <dgm:spPr/>
    </dgm:pt>
    <dgm:pt modelId="{18783B01-977B-1748-8897-E11FC9EF3F6C}" type="pres">
      <dgm:prSet presAssocID="{38666168-D5B7-4FE7-A06F-A20078ECA41C}" presName="hierRoot1" presStyleCnt="0"/>
      <dgm:spPr/>
    </dgm:pt>
    <dgm:pt modelId="{EF5EA7AA-F11A-974A-8A87-D7C7682620A0}" type="pres">
      <dgm:prSet presAssocID="{38666168-D5B7-4FE7-A06F-A20078ECA41C}" presName="composite" presStyleCnt="0"/>
      <dgm:spPr/>
    </dgm:pt>
    <dgm:pt modelId="{AE37533F-47FC-954C-9FDC-D76E933F1FA0}" type="pres">
      <dgm:prSet presAssocID="{38666168-D5B7-4FE7-A06F-A20078ECA41C}" presName="background" presStyleLbl="node0" presStyleIdx="2" presStyleCnt="3"/>
      <dgm:spPr/>
    </dgm:pt>
    <dgm:pt modelId="{EDEA4D1C-9E00-E840-B7A6-2C9A52DFDA42}" type="pres">
      <dgm:prSet presAssocID="{38666168-D5B7-4FE7-A06F-A20078ECA41C}" presName="text" presStyleLbl="fgAcc0" presStyleIdx="2" presStyleCnt="3">
        <dgm:presLayoutVars>
          <dgm:chPref val="3"/>
        </dgm:presLayoutVars>
      </dgm:prSet>
      <dgm:spPr/>
    </dgm:pt>
    <dgm:pt modelId="{48099C5F-1C6C-4D45-93BD-D5EAB1D0C7F7}" type="pres">
      <dgm:prSet presAssocID="{38666168-D5B7-4FE7-A06F-A20078ECA41C}" presName="hierChild2" presStyleCnt="0"/>
      <dgm:spPr/>
    </dgm:pt>
  </dgm:ptLst>
  <dgm:cxnLst>
    <dgm:cxn modelId="{EC959712-F905-4343-B1D1-900E0177FF57}" type="presOf" srcId="{87EB7EF5-5E69-4281-83CB-52F6317ED7C3}" destId="{23A350AA-5D6A-204E-A23D-D80798A02BE6}" srcOrd="0" destOrd="0" presId="urn:microsoft.com/office/officeart/2005/8/layout/hierarchy1"/>
    <dgm:cxn modelId="{3AD73B45-7FB2-492C-8EBF-5E77F832E4E6}" srcId="{46C7C3A7-4885-4BEE-9C03-C65CD345F92D}" destId="{38666168-D5B7-4FE7-A06F-A20078ECA41C}" srcOrd="2" destOrd="0" parTransId="{388C5152-DD6D-49E2-869B-02C293C5361B}" sibTransId="{2D6AC857-E2D2-4749-9A89-69738C29D8C5}"/>
    <dgm:cxn modelId="{D1D4505F-5B4D-C441-A367-DE6EC4AC6E18}" type="presOf" srcId="{46C7C3A7-4885-4BEE-9C03-C65CD345F92D}" destId="{D68948DE-7111-7E49-A7D5-67FDCFA032D9}" srcOrd="0" destOrd="0" presId="urn:microsoft.com/office/officeart/2005/8/layout/hierarchy1"/>
    <dgm:cxn modelId="{BDD2E7A4-6922-C147-9071-874A7BE1C933}" type="presOf" srcId="{38666168-D5B7-4FE7-A06F-A20078ECA41C}" destId="{EDEA4D1C-9E00-E840-B7A6-2C9A52DFDA42}" srcOrd="0" destOrd="0" presId="urn:microsoft.com/office/officeart/2005/8/layout/hierarchy1"/>
    <dgm:cxn modelId="{CC4D3CB1-674F-4BD0-8CDE-921D92930183}" srcId="{46C7C3A7-4885-4BEE-9C03-C65CD345F92D}" destId="{87EB7EF5-5E69-4281-83CB-52F6317ED7C3}" srcOrd="1" destOrd="0" parTransId="{F1DBDB86-2D74-47F7-94DC-9F24E69F9854}" sibTransId="{79B26055-C6A8-4E65-8BAE-66AA2C312208}"/>
    <dgm:cxn modelId="{7EF67ED4-89D1-4B81-9AC0-4B221425C56B}" srcId="{46C7C3A7-4885-4BEE-9C03-C65CD345F92D}" destId="{89081139-B5D4-4D95-9643-448F7E7D28BB}" srcOrd="0" destOrd="0" parTransId="{9538ED23-3C92-41C3-97BC-FF5896D72895}" sibTransId="{D21EA8F0-8C70-4143-9DE1-6BD23C4CEC41}"/>
    <dgm:cxn modelId="{08A312DF-85CA-2847-AEA3-32A177B5553A}" type="presOf" srcId="{89081139-B5D4-4D95-9643-448F7E7D28BB}" destId="{10B00ACE-186C-0543-9F37-2E4EFF233930}" srcOrd="0" destOrd="0" presId="urn:microsoft.com/office/officeart/2005/8/layout/hierarchy1"/>
    <dgm:cxn modelId="{F764FCBD-4434-7443-A9F9-E0B48DD4699B}" type="presParOf" srcId="{D68948DE-7111-7E49-A7D5-67FDCFA032D9}" destId="{1EAD859F-A599-8C4D-A6A4-AF847018F377}" srcOrd="0" destOrd="0" presId="urn:microsoft.com/office/officeart/2005/8/layout/hierarchy1"/>
    <dgm:cxn modelId="{E5618288-27AF-A649-AE65-FA89F1E45A4D}" type="presParOf" srcId="{1EAD859F-A599-8C4D-A6A4-AF847018F377}" destId="{E8F65F8C-6F1A-7044-B9AE-F01E28209921}" srcOrd="0" destOrd="0" presId="urn:microsoft.com/office/officeart/2005/8/layout/hierarchy1"/>
    <dgm:cxn modelId="{6E2AA297-4BB7-CD4A-BEB5-598ED4F71D78}" type="presParOf" srcId="{E8F65F8C-6F1A-7044-B9AE-F01E28209921}" destId="{8139A10B-44A9-A442-8D5C-79EB11C1AF1C}" srcOrd="0" destOrd="0" presId="urn:microsoft.com/office/officeart/2005/8/layout/hierarchy1"/>
    <dgm:cxn modelId="{0A91C284-1F97-8B40-94F5-BD977E8381EC}" type="presParOf" srcId="{E8F65F8C-6F1A-7044-B9AE-F01E28209921}" destId="{10B00ACE-186C-0543-9F37-2E4EFF233930}" srcOrd="1" destOrd="0" presId="urn:microsoft.com/office/officeart/2005/8/layout/hierarchy1"/>
    <dgm:cxn modelId="{6FD4DF4A-97CF-564E-A172-594E3DAE5206}" type="presParOf" srcId="{1EAD859F-A599-8C4D-A6A4-AF847018F377}" destId="{E70FCA44-5846-C24E-9943-992FE2563E64}" srcOrd="1" destOrd="0" presId="urn:microsoft.com/office/officeart/2005/8/layout/hierarchy1"/>
    <dgm:cxn modelId="{D15F59F6-4E0B-484D-966C-485A41DDAE9C}" type="presParOf" srcId="{D68948DE-7111-7E49-A7D5-67FDCFA032D9}" destId="{1056D170-C62B-FD4C-8292-5DB6480CFFAD}" srcOrd="1" destOrd="0" presId="urn:microsoft.com/office/officeart/2005/8/layout/hierarchy1"/>
    <dgm:cxn modelId="{F74FF1FB-7868-3E4A-AACC-81F4793832BD}" type="presParOf" srcId="{1056D170-C62B-FD4C-8292-5DB6480CFFAD}" destId="{A753AC3E-CB32-3C4F-8DD7-D0E64D77A403}" srcOrd="0" destOrd="0" presId="urn:microsoft.com/office/officeart/2005/8/layout/hierarchy1"/>
    <dgm:cxn modelId="{DD10EC73-6CCB-1C46-B83A-AF8C98A8DD41}" type="presParOf" srcId="{A753AC3E-CB32-3C4F-8DD7-D0E64D77A403}" destId="{C0CCEB10-EA97-6A4D-91A8-EB2348FEA0E9}" srcOrd="0" destOrd="0" presId="urn:microsoft.com/office/officeart/2005/8/layout/hierarchy1"/>
    <dgm:cxn modelId="{38F93CD4-134C-2545-B070-8C2269DAB404}" type="presParOf" srcId="{A753AC3E-CB32-3C4F-8DD7-D0E64D77A403}" destId="{23A350AA-5D6A-204E-A23D-D80798A02BE6}" srcOrd="1" destOrd="0" presId="urn:microsoft.com/office/officeart/2005/8/layout/hierarchy1"/>
    <dgm:cxn modelId="{A10B9C56-48BD-1445-8E6A-307CED9989BC}" type="presParOf" srcId="{1056D170-C62B-FD4C-8292-5DB6480CFFAD}" destId="{C521B0D4-CA70-8140-B65C-492C05BC0937}" srcOrd="1" destOrd="0" presId="urn:microsoft.com/office/officeart/2005/8/layout/hierarchy1"/>
    <dgm:cxn modelId="{02EF0563-5761-464C-B984-AAD9DE34B63D}" type="presParOf" srcId="{D68948DE-7111-7E49-A7D5-67FDCFA032D9}" destId="{18783B01-977B-1748-8897-E11FC9EF3F6C}" srcOrd="2" destOrd="0" presId="urn:microsoft.com/office/officeart/2005/8/layout/hierarchy1"/>
    <dgm:cxn modelId="{8DB353A6-B42A-2A45-8891-ABBF8C4061C2}" type="presParOf" srcId="{18783B01-977B-1748-8897-E11FC9EF3F6C}" destId="{EF5EA7AA-F11A-974A-8A87-D7C7682620A0}" srcOrd="0" destOrd="0" presId="urn:microsoft.com/office/officeart/2005/8/layout/hierarchy1"/>
    <dgm:cxn modelId="{CBD78EB5-8F4C-A249-9279-E74C93AF382E}" type="presParOf" srcId="{EF5EA7AA-F11A-974A-8A87-D7C7682620A0}" destId="{AE37533F-47FC-954C-9FDC-D76E933F1FA0}" srcOrd="0" destOrd="0" presId="urn:microsoft.com/office/officeart/2005/8/layout/hierarchy1"/>
    <dgm:cxn modelId="{902BC714-09F3-5548-8F58-F1BA50F0FDE5}" type="presParOf" srcId="{EF5EA7AA-F11A-974A-8A87-D7C7682620A0}" destId="{EDEA4D1C-9E00-E840-B7A6-2C9A52DFDA42}" srcOrd="1" destOrd="0" presId="urn:microsoft.com/office/officeart/2005/8/layout/hierarchy1"/>
    <dgm:cxn modelId="{7E9A8DA7-4581-EA46-A435-C1B3F26F65FF}" type="presParOf" srcId="{18783B01-977B-1748-8897-E11FC9EF3F6C}" destId="{48099C5F-1C6C-4D45-93BD-D5EAB1D0C7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A79D-8C46-4ADA-83FC-9409BDB511C6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8E853-A728-45B3-B222-43B32F246A1E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82872-6F9D-49C5-8169-1191C1D9F9A4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have applied the concepts that I learnt in the previous task to the models that I created here.</a:t>
          </a:r>
        </a:p>
      </dsp:txBody>
      <dsp:txXfrm>
        <a:off x="1058686" y="1808"/>
        <a:ext cx="9456913" cy="916611"/>
      </dsp:txXfrm>
    </dsp:sp>
    <dsp:sp modelId="{DB5F3E32-EA15-4D8B-8341-1E651C9ACE14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CC315-6507-45B4-9385-7FFBA89F59D4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19166-2892-40D6-9113-CCC3C867A8BD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started off with exploratory data analysis, analyzing the trends in each variable and plotting them against each other to understand dependent variations</a:t>
          </a:r>
        </a:p>
      </dsp:txBody>
      <dsp:txXfrm>
        <a:off x="1058686" y="1147573"/>
        <a:ext cx="9456913" cy="916611"/>
      </dsp:txXfrm>
    </dsp:sp>
    <dsp:sp modelId="{02F70FE7-C7FE-4C10-89EF-14236A2BFA2B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751F8-F055-4868-B6E7-E303C125C1B1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12DFB-47D1-4837-83DF-D0EAC6066C15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 have also created four models based on different algorithms namely, Random Forest, Logistic Regression, Decision Tree.</a:t>
          </a:r>
        </a:p>
      </dsp:txBody>
      <dsp:txXfrm>
        <a:off x="1058686" y="2293338"/>
        <a:ext cx="9456913" cy="916611"/>
      </dsp:txXfrm>
    </dsp:sp>
    <dsp:sp modelId="{4085EDF6-7AB4-4962-8005-AF401FCBE24F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CC313-362B-493B-8231-02904E5E1C36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97255-4927-457D-A5F7-77A2F590AD43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ran the models, testing their accuracy, precision, recall and other factors to confirm the best model among them for our purpose.</a:t>
          </a:r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EE3D9-FE7A-42E3-BA01-A62C1C144D0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956FA-9939-42A0-BB24-0F267AFD272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BC1AE-CB9F-44FE-8E9D-1C21F2BB903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is a popular machine learning classification and regression algorithm particularly useful in handling high-dimensional data.</a:t>
          </a:r>
        </a:p>
      </dsp:txBody>
      <dsp:txXfrm>
        <a:off x="1435590" y="531"/>
        <a:ext cx="9080009" cy="1242935"/>
      </dsp:txXfrm>
    </dsp:sp>
    <dsp:sp modelId="{7C255A99-A94D-413D-86E4-A07BBBCFFFA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1F826-EC0B-4AE6-8C9D-15F94FF3214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0DF1B-14BA-41A5-81D6-55C71E3FF00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consists of multiple decision trees built for each subset of the data.</a:t>
          </a:r>
        </a:p>
      </dsp:txBody>
      <dsp:txXfrm>
        <a:off x="1435590" y="1554201"/>
        <a:ext cx="9080009" cy="1242935"/>
      </dsp:txXfrm>
    </dsp:sp>
    <dsp:sp modelId="{9B2AB701-4DB3-4AE7-A586-C2993AD0A46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08935-3079-42AE-B3EB-BECF54EAD21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5D963-20FB-4F60-8CFE-541D360BE0A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trees then perform predictions and each tree votes for a class, and the class garnering the maximum votes becomes the final prediction.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46DC8-A17D-4EA1-B3EF-CCC87238CDC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D5C28-3818-4130-9562-1D24B710A4E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3862F-09DB-47A9-94FF-8DA83C7101B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Logistic Regression is one of the most interpretable, computationally efficient machine learning classification algorithms. </a:t>
          </a:r>
        </a:p>
      </dsp:txBody>
      <dsp:txXfrm>
        <a:off x="1435590" y="531"/>
        <a:ext cx="9080009" cy="1242935"/>
      </dsp:txXfrm>
    </dsp:sp>
    <dsp:sp modelId="{B95727AA-6C99-4F2F-92D1-90184253E36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AFBFF-292C-48DD-BDD2-498D22E9873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EC2AA-F107-486A-8480-1CF488C2F87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makes use of the “sigmoid” function, to convert the linear combination into a probabilistic number i.e., a number between 0 and 1 both included</a:t>
          </a:r>
        </a:p>
      </dsp:txBody>
      <dsp:txXfrm>
        <a:off x="1435590" y="1554201"/>
        <a:ext cx="9080009" cy="1242935"/>
      </dsp:txXfrm>
    </dsp:sp>
    <dsp:sp modelId="{F68ECCA7-0258-418A-A10B-2D0BF9902B2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AFFC1-971D-4C9D-BBAB-24E0D8E6E8E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991A8-75C8-4448-A786-7E0F1409624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is primarily used for binary classification tasks, such as the one I have done in our task.</a:t>
          </a:r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7CF8-69C4-4075-98BA-2DE863DB317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95B2D-11FD-4B02-A0D3-8AAF1DFF8B7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917CD-76C3-4CCE-A957-E87CC88F440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Decision tree is an algorithm used for both classification and regression tasks. </a:t>
          </a:r>
        </a:p>
      </dsp:txBody>
      <dsp:txXfrm>
        <a:off x="1435590" y="531"/>
        <a:ext cx="9080009" cy="1242935"/>
      </dsp:txXfrm>
    </dsp:sp>
    <dsp:sp modelId="{3BA4034B-DB9E-4E7C-B00B-C99BB07C4F3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AAD6C-FAA6-4A74-B71D-88C85B85C77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28ADD-0710-4715-A237-22B3D8CB10E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virtually shaped like a tree, with multiple nodes and selecting the feature that best splits the dataset, minimizing errors and entropy of the data</a:t>
          </a:r>
        </a:p>
      </dsp:txBody>
      <dsp:txXfrm>
        <a:off x="1435590" y="1554201"/>
        <a:ext cx="9080009" cy="1242935"/>
      </dsp:txXfrm>
    </dsp:sp>
    <dsp:sp modelId="{C518DDAB-E7DA-4B01-BEF1-D7A28E4EFA8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419BB-C2FF-4FB0-B667-74B280BDD7D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626CB-751B-4F80-90FC-4BCD19D61A0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partitioning occurs recursively, and is stopped when the tree reaches its maximum depth, as specified by the programmer.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7E0F4-A6E5-47EB-96D3-A9397158E08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F4FD2-1CC7-461B-A384-C43F8CCA45F4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2C607-AD50-4F02-A292-5199FE007288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Random Forest yielded better results than the other three algorithms, in terms of accuracy, precision and recall.</a:t>
          </a:r>
        </a:p>
      </dsp:txBody>
      <dsp:txXfrm>
        <a:off x="1437631" y="531"/>
        <a:ext cx="9077968" cy="1244702"/>
      </dsp:txXfrm>
    </dsp:sp>
    <dsp:sp modelId="{C10B50E4-8AEC-4A34-A0A3-BADD6CA7B59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16096-7709-4C21-9C54-C52C02FED760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59DF-DDA1-44FB-8AAD-DC4DBDD08364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number of estimators used was 100, which yielded an accuracy of 0.7334 but took a generous amount of time. When I tried it with 10, the result was noticeably quicker but the accuracy score was 0.716</a:t>
          </a:r>
        </a:p>
      </dsp:txBody>
      <dsp:txXfrm>
        <a:off x="1437631" y="1556410"/>
        <a:ext cx="9077968" cy="1244702"/>
      </dsp:txXfrm>
    </dsp:sp>
    <dsp:sp modelId="{755B600D-AAA8-460E-8A10-412ED2D273FD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593B2-F80B-4165-95BD-3FD9F31874FD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C3B22-4284-47B7-97BD-EC1AA388764B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Logistic Regression, Decision Tree were noticeably quicker but yielded lower accuracy scores</a:t>
          </a:r>
        </a:p>
      </dsp:txBody>
      <dsp:txXfrm>
        <a:off x="1437631" y="3112289"/>
        <a:ext cx="9077968" cy="12447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9A10B-44A9-A442-8D5C-79EB11C1AF1C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00ACE-186C-0543-9F37-2E4EFF233930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 on optimizing the hyperparameters to achieve better accuracy scores</a:t>
          </a:r>
        </a:p>
      </dsp:txBody>
      <dsp:txXfrm>
        <a:off x="378614" y="886531"/>
        <a:ext cx="2810360" cy="1744948"/>
      </dsp:txXfrm>
    </dsp:sp>
    <dsp:sp modelId="{C0CCEB10-EA97-6A4D-91A8-EB2348FEA0E9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350AA-5D6A-204E-A23D-D80798A02BE6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Reducing the number of False Positives and False Negatives on the Confusion Matrix</a:t>
          </a:r>
        </a:p>
      </dsp:txBody>
      <dsp:txXfrm>
        <a:off x="3946203" y="886531"/>
        <a:ext cx="2810360" cy="1744948"/>
      </dsp:txXfrm>
    </dsp:sp>
    <dsp:sp modelId="{AE37533F-47FC-954C-9FDC-D76E933F1FA0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A4D1C-9E00-E840-B7A6-2C9A52DFDA42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 on other algorithms like SVMs, KNNs, Extra trees etc.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69AA-37B2-584F-CD7A-148130117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DED9C-A2BE-6865-F4E0-5FA59016F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9AFD-4C5A-29A9-AA62-EC66A474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57038-7D3E-0F83-C8C7-9ED8CA94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5B37-4155-1C3D-F4E8-D444C9EE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23AA-3A81-E0C2-0BD3-75D0C848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0D501-B974-41DF-4B3D-DDF46357D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0704-C746-84FA-FE7B-C2B9D2D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C7D4-193C-63E3-AC3C-1FFCB50E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F454-D78C-7A57-CD28-9ED6F509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11EA7-9A9C-FDC2-8F40-BD82DA8B9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369B-89DF-3D88-DECA-D08490ED6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FD86-9EC7-ECC2-A34A-F16C1EF7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8A2A-9D90-485C-F8C6-7189B4F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9C71-E808-C184-BED8-67BB9E5A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9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8B0B-E198-6006-748D-8A112513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30BE-D843-F428-A2E6-F63FA4FA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5156-7C04-2814-9C1B-ADF86BA2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77D5-98DE-7582-31EB-4947D1A1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DEE14-FEEF-34A6-A6B0-0A902FDC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0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1282-D66E-E6F2-7BE3-4C4BCC81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76ABF-6B9F-439F-2C70-8AE0E3348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7484-9E11-F3DC-5C73-58D8B180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F4D3-A080-C107-678B-FC3343D2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1658-DA9C-99EE-D6B2-DBAA2CA9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6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256E-574A-2431-56F3-62D43582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407F-88CB-882A-1B4B-00AB9BB02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DDCF-9A07-F0C7-3597-6D35C929E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1D2CD-6AA8-ADFF-B505-B3C0E2E3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EB1CA-688A-BC18-ABEB-7377EFC2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94DB-0C44-F556-9B0B-EB469EDD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7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3027-3BB9-86A2-BCFF-78381604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EE83C-A44B-D7E3-C4A8-521CAF66C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44513-0A98-97CC-B96C-4C66069F8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255F4-FDB8-49FE-2416-667EE400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055C9-033E-F5D6-A272-7A6949885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CB4B6-DED1-576D-7D14-495BD885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42C1D-249E-E551-B697-960B5013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B0BC5-B223-4072-6EE4-4D75AD67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9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161D-2141-6B1A-48BC-037CB90C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DD658-344F-A53B-3E1A-A50F8848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EABD9-EAA0-2A5C-2793-A8BB4636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BFFE6-4003-6975-8F2F-65F85A2F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768CB-392A-B3AB-D4B8-6DE37A74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FEE64-C3EA-9E70-C370-31189E77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9A472-4934-F1CD-B09A-16ABBBA3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1403-38F5-B4C1-A14C-F5D8E340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B87C-1003-EF22-3A59-C47E6E4AB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9E0D0-F82E-08E2-4290-D95767D84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12D02-F7A7-6CE3-2BC9-BDD83ECE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08E93-7B9E-144A-175B-1D6694A8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410E1-A0CE-29AB-39C0-819B017D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0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5A6B-44D2-01C9-0F33-DC38275D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57EE4-5959-A14C-4699-1939AF507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5577D-28EF-7F00-DAFE-1A7D8EE9C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ECBD-628A-1521-05AA-98A267F7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E9BB-D49F-2A2E-DF7E-7F873BAA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E3808-7688-9AF6-91DE-D7B28954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2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7BA95-1ECB-6599-C288-7D5984E0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BC1A3-BEE6-00DD-C1AB-4DC35C57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6DBB-0D62-1670-C6AE-3622B3D10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02D9F-62CD-D20D-B651-7EC0F4B43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E65D-4E1C-2B61-A1ED-9AED5ED89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48D2E-0E48-9029-49BA-5E680EEE3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87" r="-1" b="834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6CDBBB-D509-5A4A-27E5-304480AA3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Postman 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DC739-5666-A024-8861-44F7C315F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Basics of Machine Learning and algorithms 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B52DA-3568-F14A-9EA3-036B3D1C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What I plan to do after this…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ED3DAF-3264-0B55-3A71-8EBB724D0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0672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73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F47F-942F-D975-E320-1D4F0F49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I have done in the task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730728-88A1-960D-563C-D93915C70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64344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06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8B74-36AF-4D3B-66E7-564DCC84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 Classifier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6E90F6-BF48-87D3-D0F2-8729C18537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84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7FBC-A7F4-2CCB-9F3C-ABCF494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65ADE-1F8B-25F8-CEE0-13A8F0FC09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2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1DF9-BADC-6F49-FD6A-53CEEBCD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ABB884-25FA-B156-F3BA-04B1CA6F62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97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15549-CA90-DD2D-1C04-191ED774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Some parameters that I used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1C32CE-2E7E-6A60-37D3-EAF648EB0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Confusion Matrix: A table that is used to generate the performance of the model. It has four main terms</a:t>
            </a:r>
          </a:p>
          <a:p>
            <a:r>
              <a:rPr lang="en-US"/>
              <a:t>True Positive (TP) – When the model correctly predicts the positive class</a:t>
            </a:r>
          </a:p>
          <a:p>
            <a:r>
              <a:rPr lang="en-US"/>
              <a:t>True Negative (TN) – When the model correctly predicts the negative class</a:t>
            </a:r>
          </a:p>
          <a:p>
            <a:r>
              <a:rPr lang="en-US"/>
              <a:t>False Positive (FP) – When the model incorrectly predicts the positive class</a:t>
            </a:r>
          </a:p>
          <a:p>
            <a:r>
              <a:rPr lang="en-US"/>
              <a:t>False Negative (FN) – When the model incorrectly predicts the negative class</a:t>
            </a:r>
          </a:p>
        </p:txBody>
      </p:sp>
    </p:spTree>
    <p:extLst>
      <p:ext uri="{BB962C8B-B14F-4D97-AF65-F5344CB8AC3E}">
        <p14:creationId xmlns:p14="http://schemas.microsoft.com/office/powerpoint/2010/main" val="55740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CBF9C-1B79-94A8-6AE5-39D3F262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Some parameters that I used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5E91AA0-D276-78B0-12A6-D4D08178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Accuracy – It is defined as the ratio : (TP+TN)/(TP+FP+FN+TN)</a:t>
            </a:r>
          </a:p>
          <a:p>
            <a:r>
              <a:rPr lang="en-US" sz="2600" dirty="0"/>
              <a:t>Precision – It is defined as the ratio : (TP)/(TP+FP)</a:t>
            </a:r>
          </a:p>
          <a:p>
            <a:r>
              <a:rPr lang="en-US" sz="2600" dirty="0"/>
              <a:t>Recall – It is defined as the ratio : (TP)/(TP + FN)</a:t>
            </a:r>
          </a:p>
          <a:p>
            <a:r>
              <a:rPr lang="en-US" sz="2600" dirty="0"/>
              <a:t>F1 – score - (Although I did not use this, I learnt about it): </a:t>
            </a:r>
          </a:p>
          <a:p>
            <a:pPr marL="0" indent="0">
              <a:buNone/>
            </a:pPr>
            <a:r>
              <a:rPr lang="en-US" sz="2600" dirty="0"/>
              <a:t>	(2xPrecisionxRecall)/(Precision+Recall)</a:t>
            </a:r>
          </a:p>
          <a:p>
            <a:r>
              <a:rPr lang="en-US" sz="2600" dirty="0"/>
              <a:t>AUC-ROC curve: Probabilistic curve used to highlight a model’s performance</a:t>
            </a:r>
          </a:p>
          <a:p>
            <a:r>
              <a:rPr lang="en-US" sz="2600" dirty="0"/>
              <a:t>It has 2 parameters – True positive rate (Basically recall) and False positive rate (FP/(FP+TN))</a:t>
            </a:r>
          </a:p>
        </p:txBody>
      </p:sp>
    </p:spTree>
    <p:extLst>
      <p:ext uri="{BB962C8B-B14F-4D97-AF65-F5344CB8AC3E}">
        <p14:creationId xmlns:p14="http://schemas.microsoft.com/office/powerpoint/2010/main" val="111109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067410-55E0-F114-2C3D-B610C1E3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Comparison between the algorithms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FA910AF4-76E1-05EA-9509-636FEBA68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09250"/>
              </p:ext>
            </p:extLst>
          </p:nvPr>
        </p:nvGraphicFramePr>
        <p:xfrm>
          <a:off x="271462" y="2184851"/>
          <a:ext cx="11744324" cy="365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081">
                  <a:extLst>
                    <a:ext uri="{9D8B030D-6E8A-4147-A177-3AD203B41FA5}">
                      <a16:colId xmlns:a16="http://schemas.microsoft.com/office/drawing/2014/main" val="4086005291"/>
                    </a:ext>
                  </a:extLst>
                </a:gridCol>
                <a:gridCol w="2936081">
                  <a:extLst>
                    <a:ext uri="{9D8B030D-6E8A-4147-A177-3AD203B41FA5}">
                      <a16:colId xmlns:a16="http://schemas.microsoft.com/office/drawing/2014/main" val="1423966521"/>
                    </a:ext>
                  </a:extLst>
                </a:gridCol>
                <a:gridCol w="2936081">
                  <a:extLst>
                    <a:ext uri="{9D8B030D-6E8A-4147-A177-3AD203B41FA5}">
                      <a16:colId xmlns:a16="http://schemas.microsoft.com/office/drawing/2014/main" val="424721569"/>
                    </a:ext>
                  </a:extLst>
                </a:gridCol>
                <a:gridCol w="2936081">
                  <a:extLst>
                    <a:ext uri="{9D8B030D-6E8A-4147-A177-3AD203B41FA5}">
                      <a16:colId xmlns:a16="http://schemas.microsoft.com/office/drawing/2014/main" val="3428378232"/>
                    </a:ext>
                  </a:extLst>
                </a:gridCol>
              </a:tblGrid>
              <a:tr h="759370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Accuracy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Precision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Recall</a:t>
                      </a:r>
                    </a:p>
                  </a:txBody>
                  <a:tcPr marL="151874" marR="151874" marT="75937" marB="75937"/>
                </a:tc>
                <a:extLst>
                  <a:ext uri="{0D108BD9-81ED-4DB2-BD59-A6C34878D82A}">
                    <a16:rowId xmlns:a16="http://schemas.microsoft.com/office/drawing/2014/main" val="2151223505"/>
                  </a:ext>
                </a:extLst>
              </a:tr>
              <a:tr h="759370">
                <a:tc>
                  <a:txBody>
                    <a:bodyPr/>
                    <a:lstStyle/>
                    <a:p>
                      <a:r>
                        <a:rPr lang="en-US" sz="3000" dirty="0"/>
                        <a:t>Random Forest Classifier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0.7335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0.733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0.734</a:t>
                      </a:r>
                    </a:p>
                  </a:txBody>
                  <a:tcPr marL="151874" marR="151874" marT="75937" marB="75937"/>
                </a:tc>
                <a:extLst>
                  <a:ext uri="{0D108BD9-81ED-4DB2-BD59-A6C34878D82A}">
                    <a16:rowId xmlns:a16="http://schemas.microsoft.com/office/drawing/2014/main" val="3314444974"/>
                  </a:ext>
                </a:extLst>
              </a:tr>
              <a:tr h="759370">
                <a:tc>
                  <a:txBody>
                    <a:bodyPr/>
                    <a:lstStyle/>
                    <a:p>
                      <a:r>
                        <a:rPr lang="en-US" sz="3000" dirty="0"/>
                        <a:t>Logistic Regression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0.717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0.7213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0.7074</a:t>
                      </a:r>
                    </a:p>
                  </a:txBody>
                  <a:tcPr marL="151874" marR="151874" marT="75937" marB="75937"/>
                </a:tc>
                <a:extLst>
                  <a:ext uri="{0D108BD9-81ED-4DB2-BD59-A6C34878D82A}">
                    <a16:rowId xmlns:a16="http://schemas.microsoft.com/office/drawing/2014/main" val="3314651369"/>
                  </a:ext>
                </a:extLst>
              </a:tr>
              <a:tr h="759370">
                <a:tc>
                  <a:txBody>
                    <a:bodyPr/>
                    <a:lstStyle/>
                    <a:p>
                      <a:r>
                        <a:rPr lang="en-US" sz="3000" dirty="0"/>
                        <a:t>Decision Tree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0.6464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0.64639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0.6472</a:t>
                      </a:r>
                    </a:p>
                  </a:txBody>
                  <a:tcPr marL="151874" marR="151874" marT="75937" marB="75937"/>
                </a:tc>
                <a:extLst>
                  <a:ext uri="{0D108BD9-81ED-4DB2-BD59-A6C34878D82A}">
                    <a16:rowId xmlns:a16="http://schemas.microsoft.com/office/drawing/2014/main" val="396751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97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2C751-C22D-43B4-173E-CED3BF73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Result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359BEDA-D66E-96D4-96A4-D0E72FAB9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84751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96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641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Postman Task 2</vt:lpstr>
      <vt:lpstr>What I have done in the task</vt:lpstr>
      <vt:lpstr>Random Forest Classifier</vt:lpstr>
      <vt:lpstr>Logistic Regression</vt:lpstr>
      <vt:lpstr>Decision Tree</vt:lpstr>
      <vt:lpstr>Some parameters that I used </vt:lpstr>
      <vt:lpstr>Some parameters that I used</vt:lpstr>
      <vt:lpstr>Comparison between the algorithms</vt:lpstr>
      <vt:lpstr>Result</vt:lpstr>
      <vt:lpstr>What I plan to do after this…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 Task 1</dc:title>
  <dc:creator>Yashwant Viswanathan</dc:creator>
  <cp:lastModifiedBy>Yashwant Viswanathan</cp:lastModifiedBy>
  <cp:revision>5</cp:revision>
  <dcterms:created xsi:type="dcterms:W3CDTF">2023-09-16T03:38:46Z</dcterms:created>
  <dcterms:modified xsi:type="dcterms:W3CDTF">2023-09-16T10:46:25Z</dcterms:modified>
</cp:coreProperties>
</file>