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EC7D-1CBC-223C-9874-9D789EC23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8A3EC-611E-6BA1-4008-BD291FA61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47603-C592-3DC5-90A6-604E0274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B61-D21F-4D35-91AB-410B4BD2F30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C8748-0BE1-A686-5FB4-DD2BF78D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F3D48-D046-89E0-F072-E4245AA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B91C-2BFF-4605-A8C4-82F460260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69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766C-EFCA-F716-AA4D-C46E3A64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B7E18-29F0-9397-4D87-E66866B89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D431-4C5D-0C45-8643-6D9A774E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B61-D21F-4D35-91AB-410B4BD2F30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9DE7F-47D7-B244-DA16-712E2393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6F257-3118-27F2-FABE-EEB7733E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B91C-2BFF-4605-A8C4-82F460260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3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78630-85B1-5961-D862-7C8B236DA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DDFBD-5DEA-763C-1EBF-2C7C4C6E6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28A4-249D-CAFE-FA87-CA2254D3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B61-D21F-4D35-91AB-410B4BD2F30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4F01F-AD62-7AD3-E7D2-49BE8610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FEB14-F564-06BD-A094-1B07D898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B91C-2BFF-4605-A8C4-82F460260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7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FC60-5A46-5A3C-6516-4D393247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941C-4B3A-3701-0995-A1B278F8F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CC9C-88BB-1366-DB47-24254969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B61-D21F-4D35-91AB-410B4BD2F30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445A-51E4-49A2-BDA3-D8A80166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CF3CF-EFC0-AB6D-20FB-848E6FE9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B91C-2BFF-4605-A8C4-82F460260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85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913C-5281-4DA3-30DD-3509EF0E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C2BF1-0961-9D48-8EA0-BCBB38A0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E28E8-91AB-2F3F-3A3A-D65436AE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B61-D21F-4D35-91AB-410B4BD2F30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5C8A9-864F-8F6F-EEFA-C7D0A794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F1FF-ECE0-4789-C91D-E1A76DA5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B91C-2BFF-4605-A8C4-82F460260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23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361A-32A9-473F-CAC0-D63C8700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5006-D303-1607-EAF3-31390C2C4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927E4-652E-EE1A-CA2C-EBF0C04E5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990F8-1B7C-37B7-D412-BB9D1608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B61-D21F-4D35-91AB-410B4BD2F30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464F2-6B9F-BDBF-4C28-81713949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AF794-57ED-E01A-1807-B5671A1A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B91C-2BFF-4605-A8C4-82F460260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41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3D8A-636B-8072-6CA1-4A1AAE6F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3B965-26BF-3710-C861-50866E0A2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8745D-4A5C-159F-F95C-280312C9B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5B767-35D9-CDE4-430A-D02957B7B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977EF-40D4-A308-09EC-D79374540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14D82-5D91-8929-7A7E-CF6B3F1B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B61-D21F-4D35-91AB-410B4BD2F30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B1FC4-4A2F-4A8D-9B11-0C5847F3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2E739-C52F-F625-A63E-0B505C2F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B91C-2BFF-4605-A8C4-82F460260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3A75-9390-71F5-D1AD-931CC433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1F7B4-131B-BF9E-EE0E-B19E4EDF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B61-D21F-4D35-91AB-410B4BD2F30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8C1A0-E8CA-E6D0-8AB5-207E2DFC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BD54B-6CFE-15B0-602D-D2383ED7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B91C-2BFF-4605-A8C4-82F460260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68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5781D-0026-43F3-DEC2-A2698FD9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B61-D21F-4D35-91AB-410B4BD2F30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0B140-0C71-8090-8EA3-FFC1A41E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B3DA0-AF9B-E505-6BD7-C5B4D314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B91C-2BFF-4605-A8C4-82F460260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66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221B-302A-646C-A475-F4E85A00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EC6E-BBFE-FD91-C351-92114BDD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935CC-ACE2-306E-7482-343F040E1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02565-7DE3-03A2-1C97-6136CBCB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B61-D21F-4D35-91AB-410B4BD2F30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AE9FD-6F7A-378A-46E7-38913431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DE753-1CD2-327E-0E4E-DA133FC4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B91C-2BFF-4605-A8C4-82F460260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4880-0BE5-B1A5-D191-E39A16E9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0107C-5526-0700-03D0-F4D6704DC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05838-8AF7-70BB-6012-D6B2F49B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7E451-2BE3-E519-270A-3B2156A3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B61-D21F-4D35-91AB-410B4BD2F30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2DFC9-2C4E-4F8C-B7B8-6DAB901C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E48FB-FFC0-3758-36B4-577BCC03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B91C-2BFF-4605-A8C4-82F460260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28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E0E79-56E8-FC68-48BF-2B0A62A6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C9364-FD67-BA21-EA24-3EDCBBE4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E94BD-99E5-F2AF-8B36-30E3AC33C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6BB61-D21F-4D35-91AB-410B4BD2F30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73534-2368-3A2C-3481-60B14838C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BB884-5664-C9D5-66A1-268ADE181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7B91C-2BFF-4605-A8C4-82F460260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92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D1A5-B99A-2565-4BD2-B0FC81586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5B4AD-5211-A881-591C-D94519296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46D51-500C-C15B-8DB0-0F3A3042E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77091"/>
            <a:ext cx="12192001" cy="7135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ED6437-AA68-CD2D-F375-BA77E5A7D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96" y="3996459"/>
            <a:ext cx="2867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5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26EB-9EBE-2338-6B60-4A4E3E0A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452435-2AE9-EE03-9B60-6C5BECA1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28" y="-101599"/>
            <a:ext cx="12275127" cy="6959600"/>
          </a:xfrm>
        </p:spPr>
      </p:pic>
    </p:spTree>
    <p:extLst>
      <p:ext uri="{BB962C8B-B14F-4D97-AF65-F5344CB8AC3E}">
        <p14:creationId xmlns:p14="http://schemas.microsoft.com/office/powerpoint/2010/main" val="204999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6F7C-391E-3542-B9E0-C9950669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E88F5-C312-E995-E3BA-97D3D543C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8" y="-120072"/>
            <a:ext cx="12198848" cy="6987966"/>
          </a:xfrm>
        </p:spPr>
      </p:pic>
    </p:spTree>
    <p:extLst>
      <p:ext uri="{BB962C8B-B14F-4D97-AF65-F5344CB8AC3E}">
        <p14:creationId xmlns:p14="http://schemas.microsoft.com/office/powerpoint/2010/main" val="383249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8C15-3AD7-27F6-2F23-33A9C3BD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0F8D2-E5AE-DE2B-E7A4-F7FFF70A8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1919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555B-8F3C-FF14-880F-13447041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53AF8-842F-CA24-0578-F528A377E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73" y="1"/>
            <a:ext cx="12312073" cy="6858000"/>
          </a:xfrm>
        </p:spPr>
      </p:pic>
    </p:spTree>
    <p:extLst>
      <p:ext uri="{BB962C8B-B14F-4D97-AF65-F5344CB8AC3E}">
        <p14:creationId xmlns:p14="http://schemas.microsoft.com/office/powerpoint/2010/main" val="300342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13-67EF-EFBF-037A-7E6A2B7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723B8C-5D9F-1EE7-230B-1707721D4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655" y="0"/>
            <a:ext cx="12256655" cy="6945745"/>
          </a:xfrm>
        </p:spPr>
      </p:pic>
    </p:spTree>
    <p:extLst>
      <p:ext uri="{BB962C8B-B14F-4D97-AF65-F5344CB8AC3E}">
        <p14:creationId xmlns:p14="http://schemas.microsoft.com/office/powerpoint/2010/main" val="124921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60B8-EA3A-124C-0BD4-DDF126F7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72171C-9CAF-92A9-06B4-B30573267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33" y="-1012"/>
            <a:ext cx="12197833" cy="6859011"/>
          </a:xfrm>
        </p:spPr>
      </p:pic>
    </p:spTree>
    <p:extLst>
      <p:ext uri="{BB962C8B-B14F-4D97-AF65-F5344CB8AC3E}">
        <p14:creationId xmlns:p14="http://schemas.microsoft.com/office/powerpoint/2010/main" val="82420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C33F-1C79-8C6E-9569-8207629E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1B55AF-C182-842B-B872-288879CD9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3876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716B-0F11-AF15-5AD8-FFEA4B1B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9CA800-BFA3-7504-45BA-9BA7D807E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23" y="-101600"/>
            <a:ext cx="12214523" cy="7012781"/>
          </a:xfrm>
        </p:spPr>
      </p:pic>
    </p:spTree>
    <p:extLst>
      <p:ext uri="{BB962C8B-B14F-4D97-AF65-F5344CB8AC3E}">
        <p14:creationId xmlns:p14="http://schemas.microsoft.com/office/powerpoint/2010/main" val="137152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ECE5-A1AB-79E0-82DA-428ECB7D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25B98F-AED2-8D21-7C58-2F55250C8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364"/>
            <a:ext cx="12227189" cy="6950363"/>
          </a:xfrm>
        </p:spPr>
      </p:pic>
    </p:spTree>
    <p:extLst>
      <p:ext uri="{BB962C8B-B14F-4D97-AF65-F5344CB8AC3E}">
        <p14:creationId xmlns:p14="http://schemas.microsoft.com/office/powerpoint/2010/main" val="349648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BB65-466B-88F1-FB2A-C48EBCE7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7006B-6A9F-322E-EABD-385EF90A9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27" y="0"/>
            <a:ext cx="12275127" cy="6858000"/>
          </a:xfrm>
        </p:spPr>
      </p:pic>
    </p:spTree>
    <p:extLst>
      <p:ext uri="{BB962C8B-B14F-4D97-AF65-F5344CB8AC3E}">
        <p14:creationId xmlns:p14="http://schemas.microsoft.com/office/powerpoint/2010/main" val="217433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Pragyah Shivakumar</dc:creator>
  <cp:lastModifiedBy>Pragyah Shivakumar</cp:lastModifiedBy>
  <cp:revision>1</cp:revision>
  <dcterms:created xsi:type="dcterms:W3CDTF">2025-09-18T02:00:30Z</dcterms:created>
  <dcterms:modified xsi:type="dcterms:W3CDTF">2025-09-18T02:01:04Z</dcterms:modified>
</cp:coreProperties>
</file>