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p:scale>
          <a:sx n="33" d="100"/>
          <a:sy n="33" d="100"/>
        </p:scale>
        <p:origin x="-605" y="91"/>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847806" y="8215056"/>
            <a:ext cx="11694493" cy="1003351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4400" dirty="0"/>
              <a:t>The aim of this project is to design and implement a full-stack web application for food delivery services. The application provides an online platform where customers can browse menus, place orders, and track deliveries, while restaurant owners can manage their menus, orders, and customer interactions. The system also includes delivery personnel management for order assignment and real-time updates. By integrating modern web development technologies for both the front-end and back-end, this project seeks to enhance user experience, optimize restaurant operations, and streamline the delivery process.</a:t>
            </a:r>
          </a:p>
        </p:txBody>
      </p:sp>
      <p:sp>
        <p:nvSpPr>
          <p:cNvPr id="250" name="TextBox 249"/>
          <p:cNvSpPr txBox="1"/>
          <p:nvPr/>
        </p:nvSpPr>
        <p:spPr>
          <a:xfrm>
            <a:off x="1906255" y="19391266"/>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752065" y="15796686"/>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17648407"/>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Full Stack Web Developer</a:t>
            </a:r>
          </a:p>
          <a:p>
            <a:pPr algn="ctr"/>
            <a:r>
              <a:rPr lang="en-US" sz="5400" dirty="0">
                <a:solidFill>
                  <a:schemeClr val="bg1"/>
                </a:solidFill>
                <a:latin typeface="Arial"/>
                <a:cs typeface="Arial"/>
              </a:rPr>
              <a:t>Name : </a:t>
            </a:r>
            <a:r>
              <a:rPr lang="en-US" sz="5400" dirty="0" err="1">
                <a:solidFill>
                  <a:schemeClr val="bg1"/>
                </a:solidFill>
                <a:latin typeface="Arial"/>
                <a:cs typeface="Arial"/>
              </a:rPr>
              <a:t>R.Yashwanth</a:t>
            </a:r>
            <a:r>
              <a:rPr lang="en-US" sz="5400">
                <a:solidFill>
                  <a:schemeClr val="bg1"/>
                </a:solidFill>
                <a:latin typeface="Arial"/>
                <a:cs typeface="Arial"/>
              </a:rPr>
              <a:t> (21CS002410)</a:t>
            </a:r>
            <a:endParaRPr lang="en-US" sz="54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913885" y="21517959"/>
            <a:ext cx="11628414" cy="1071062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4400" dirty="0"/>
              <a:t>The food delivery industry has witnessed rapid growth due to the increasing demand for </a:t>
            </a:r>
            <a:r>
              <a:rPr lang="en-US" sz="4400" dirty="0" err="1"/>
              <a:t>convenience.With</a:t>
            </a:r>
            <a:r>
              <a:rPr lang="en-US" sz="4400" dirty="0"/>
              <a:t> technological advancements, traditional ordering methods are being replaced by online platforms that provide users with a variety of options to order food quickly. However, many existing systems struggle with inefficiencies such as delays in delivery, limited payment options, and cumbersome user interfaces. This project draws inspiration from successful applications such as </a:t>
            </a:r>
            <a:r>
              <a:rPr lang="en-US" sz="4400" dirty="0" err="1"/>
              <a:t>UberEats</a:t>
            </a:r>
            <a:r>
              <a:rPr lang="en-US" sz="4400" dirty="0"/>
              <a:t>, </a:t>
            </a:r>
            <a:r>
              <a:rPr lang="en-US" sz="4400" dirty="0" err="1"/>
              <a:t>DoorDash</a:t>
            </a:r>
            <a:r>
              <a:rPr lang="en-US" sz="4400" dirty="0"/>
              <a:t>, and Grubhub, and aims to build an application that overcomes these common challenges through efficient system design and improved functionality.</a:t>
            </a:r>
          </a:p>
        </p:txBody>
      </p:sp>
      <p:sp>
        <p:nvSpPr>
          <p:cNvPr id="267" name="Rectangle 266"/>
          <p:cNvSpPr/>
          <p:nvPr/>
        </p:nvSpPr>
        <p:spPr>
          <a:xfrm>
            <a:off x="14752066" y="18331353"/>
            <a:ext cx="13461027" cy="13634502"/>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4400" b="1" dirty="0"/>
              <a:t>Front-end Development</a:t>
            </a:r>
            <a:r>
              <a:rPr lang="en-US" sz="4400" dirty="0"/>
              <a:t>: Using React.js to develop a responsive, intuitive user interface for customers and restaurant owners.</a:t>
            </a:r>
          </a:p>
          <a:p>
            <a:pPr algn="just"/>
            <a:r>
              <a:rPr lang="en-US" sz="4400" b="1" dirty="0"/>
              <a:t>Back-end Development</a:t>
            </a:r>
            <a:r>
              <a:rPr lang="en-US" sz="4400" dirty="0"/>
              <a:t>: Node.js with Express framework to manage server-side logic, including authentication, order processing, and API integration.</a:t>
            </a:r>
          </a:p>
          <a:p>
            <a:pPr algn="just"/>
            <a:r>
              <a:rPr lang="en-US" sz="4400" b="1" dirty="0"/>
              <a:t>Database Management</a:t>
            </a:r>
            <a:r>
              <a:rPr lang="en-US" sz="4400" dirty="0"/>
              <a:t>: MongoDB for storing user data, restaurant menus, orders, and tracking information.</a:t>
            </a:r>
          </a:p>
          <a:p>
            <a:pPr algn="just"/>
            <a:r>
              <a:rPr lang="en-US" sz="4400" b="1" dirty="0"/>
              <a:t>Real-time Updates</a:t>
            </a:r>
            <a:r>
              <a:rPr lang="en-US" sz="4400" dirty="0"/>
              <a:t>: </a:t>
            </a:r>
            <a:r>
              <a:rPr lang="en-US" sz="4400" dirty="0" err="1"/>
              <a:t>WebSockets</a:t>
            </a:r>
            <a:r>
              <a:rPr lang="en-US" sz="4400" dirty="0"/>
              <a:t> (or libraries like Socket.io) for real-time communication between users, restaurants, and delivery personnel, particularly for tracking orders.</a:t>
            </a:r>
          </a:p>
          <a:p>
            <a:pPr algn="just"/>
            <a:r>
              <a:rPr lang="en-US" sz="4400" b="1" dirty="0"/>
              <a:t>Payment Gateway</a:t>
            </a:r>
            <a:r>
              <a:rPr lang="en-US" sz="4400" dirty="0"/>
              <a:t>: Integration of secure payment systems like Stripe or PayPal to facilitate transactions.</a:t>
            </a:r>
          </a:p>
          <a:p>
            <a:pPr algn="just"/>
            <a:r>
              <a:rPr lang="en-US" sz="4400" b="1" dirty="0"/>
              <a:t>Authentication and Authorization</a:t>
            </a:r>
            <a:r>
              <a:rPr lang="en-US" sz="4400" dirty="0"/>
              <a:t>: JWT (JSON Web Tokens) for secure login and role-based access control (e.g., customer, restaurant owner, delivery personnel).</a:t>
            </a:r>
          </a:p>
          <a:p>
            <a:pPr algn="just"/>
            <a:r>
              <a:rPr lang="en-US" sz="4400" b="1" dirty="0"/>
              <a:t>Deployment</a:t>
            </a:r>
            <a:r>
              <a:rPr lang="en-US" sz="4400" dirty="0"/>
              <a:t>: Hosting the application on cloud platforms like AWS or Heroku with CI/CD pipelines for continuous integration and delivery.</a:t>
            </a:r>
          </a:p>
        </p:txBody>
      </p:sp>
      <p:sp>
        <p:nvSpPr>
          <p:cNvPr id="272" name="Rectangle 271"/>
          <p:cNvSpPr/>
          <p:nvPr/>
        </p:nvSpPr>
        <p:spPr>
          <a:xfrm>
            <a:off x="14752066" y="8559940"/>
            <a:ext cx="13524522" cy="5786199"/>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4400" dirty="0"/>
              <a:t>The primary objective is to create a responsive and user-friendly food delivery web application that connects customers, restaurants, and delivery personnel on a single platform. The platform will focus on ease of use, real-time order tracking, and efficiency in restaurant and delivery management. The project also aims to incorporate secure payment systems, user authentication, and scalable database management.</a:t>
            </a:r>
          </a:p>
        </p:txBody>
      </p:sp>
      <p:sp>
        <p:nvSpPr>
          <p:cNvPr id="275" name="Rectangle 274"/>
          <p:cNvSpPr/>
          <p:nvPr/>
        </p:nvSpPr>
        <p:spPr>
          <a:xfrm>
            <a:off x="29870385" y="8095867"/>
            <a:ext cx="12420600" cy="781752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4400" dirty="0"/>
              <a:t>The developed application successfully streamlined the food ordering process, providing a seamless interface for users to order food, and for restaurants and delivery personnel to manage their respective tasks. Real-time tracking improved the transparency of order statuses, and the integrated payment system ensured smooth and secure transactions. Initial user feedback highlighted the ease of navigation, responsiveness of the platform, and efficient management of orders by restaurants.</a:t>
            </a:r>
          </a:p>
        </p:txBody>
      </p:sp>
      <p:sp>
        <p:nvSpPr>
          <p:cNvPr id="276" name="Rectangle 275"/>
          <p:cNvSpPr/>
          <p:nvPr/>
        </p:nvSpPr>
        <p:spPr>
          <a:xfrm>
            <a:off x="30281126" y="20077435"/>
            <a:ext cx="12177129" cy="770980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281126" y="20776261"/>
            <a:ext cx="12420600" cy="6863417"/>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rPr>
              <a:t>Mobile Application</a:t>
            </a:r>
            <a:r>
              <a:rPr kumimoji="0" lang="en-US" altLang="en-US" sz="4400" b="0" i="0" u="none" strike="noStrike" cap="none" normalizeH="0" baseline="0" dirty="0">
                <a:ln>
                  <a:noFill/>
                </a:ln>
                <a:solidFill>
                  <a:schemeClr val="tx1"/>
                </a:solidFill>
                <a:effectLst/>
              </a:rPr>
              <a:t>: Expand the web application into native mobile apps for iOS and Android to increase accessibility.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rPr>
              <a:t>AI Integration</a:t>
            </a:r>
            <a:r>
              <a:rPr kumimoji="0" lang="en-US" altLang="en-US" sz="4400" b="0" i="0" u="none" strike="noStrike" cap="none" normalizeH="0" baseline="0" dirty="0">
                <a:ln>
                  <a:noFill/>
                </a:ln>
                <a:solidFill>
                  <a:schemeClr val="tx1"/>
                </a:solidFill>
                <a:effectLst/>
              </a:rPr>
              <a:t>: Use machine learning algorithms to recommend food options based on user preferences and past orders.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rPr>
              <a:t>Advanced Analytics</a:t>
            </a:r>
            <a:r>
              <a:rPr kumimoji="0" lang="en-US" altLang="en-US" sz="4400" b="0" i="0" u="none" strike="noStrike" cap="none" normalizeH="0" baseline="0" dirty="0">
                <a:ln>
                  <a:noFill/>
                </a:ln>
                <a:solidFill>
                  <a:schemeClr val="tx1"/>
                </a:solidFill>
                <a:effectLst/>
              </a:rPr>
              <a:t>: Provide detailed insights to restaurant owners on sales trends, customer behavior, and order patterns.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endParaRP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4297</TotalTime>
  <Words>599</Words>
  <Application>Microsoft Office PowerPoint</Application>
  <PresentationFormat>Custom</PresentationFormat>
  <Paragraphs>36</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muppala jeethu</cp:lastModifiedBy>
  <cp:revision>112</cp:revision>
  <cp:lastPrinted>2012-08-01T17:44:46Z</cp:lastPrinted>
  <dcterms:created xsi:type="dcterms:W3CDTF">2014-03-07T20:19:06Z</dcterms:created>
  <dcterms:modified xsi:type="dcterms:W3CDTF">2024-09-18T05:57:33Z</dcterms:modified>
</cp:coreProperties>
</file>