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39F82C4-A391-4EA3-A65C-B773313D3BED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0E487F6-D930-4A7A-BD56-E40159471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619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82C4-A391-4EA3-A65C-B773313D3BED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87F6-D930-4A7A-BD56-E40159471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70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82C4-A391-4EA3-A65C-B773313D3BED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87F6-D930-4A7A-BD56-E40159471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684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82C4-A391-4EA3-A65C-B773313D3BED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87F6-D930-4A7A-BD56-E40159471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765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82C4-A391-4EA3-A65C-B773313D3BED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87F6-D930-4A7A-BD56-E40159471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804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82C4-A391-4EA3-A65C-B773313D3BED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87F6-D930-4A7A-BD56-E40159471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260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82C4-A391-4EA3-A65C-B773313D3BED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87F6-D930-4A7A-BD56-E40159471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995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82C4-A391-4EA3-A65C-B773313D3BED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87F6-D930-4A7A-BD56-E40159471D9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04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82C4-A391-4EA3-A65C-B773313D3BED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87F6-D930-4A7A-BD56-E40159471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31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82C4-A391-4EA3-A65C-B773313D3BED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87F6-D930-4A7A-BD56-E40159471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65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82C4-A391-4EA3-A65C-B773313D3BED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87F6-D930-4A7A-BD56-E40159471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58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82C4-A391-4EA3-A65C-B773313D3BED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87F6-D930-4A7A-BD56-E40159471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35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82C4-A391-4EA3-A65C-B773313D3BED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87F6-D930-4A7A-BD56-E40159471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33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82C4-A391-4EA3-A65C-B773313D3BED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87F6-D930-4A7A-BD56-E40159471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62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82C4-A391-4EA3-A65C-B773313D3BED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87F6-D930-4A7A-BD56-E40159471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10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82C4-A391-4EA3-A65C-B773313D3BED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87F6-D930-4A7A-BD56-E40159471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28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82C4-A391-4EA3-A65C-B773313D3BED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87F6-D930-4A7A-BD56-E40159471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68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9F82C4-A391-4EA3-A65C-B773313D3BED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E487F6-D930-4A7A-BD56-E40159471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771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E4D0-1ACB-0DFD-5F87-8B4E91510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8727" y="639147"/>
            <a:ext cx="9144000" cy="2387600"/>
          </a:xfrm>
        </p:spPr>
        <p:txBody>
          <a:bodyPr/>
          <a:lstStyle/>
          <a:p>
            <a:r>
              <a:rPr lang="en-IN" dirty="0">
                <a:latin typeface="Bahnschrift Condensed" panose="020B0502040204020203" pitchFamily="34" charset="0"/>
              </a:rPr>
              <a:t>COVID VIRUS </a:t>
            </a:r>
            <a:br>
              <a:rPr lang="en-IN" dirty="0">
                <a:latin typeface="Bahnschrift Condensed" panose="020B0502040204020203" pitchFamily="34" charset="0"/>
              </a:rPr>
            </a:br>
            <a:r>
              <a:rPr lang="en-IN" dirty="0">
                <a:latin typeface="Bahnschrift Condensed" panose="020B0502040204020203" pitchFamily="34" charset="0"/>
              </a:rPr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5B48E-B84A-D2A6-FDE2-DEC0253A1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8988" y="4563091"/>
            <a:ext cx="9144000" cy="1655762"/>
          </a:xfrm>
        </p:spPr>
        <p:txBody>
          <a:bodyPr/>
          <a:lstStyle/>
          <a:p>
            <a:pPr algn="r"/>
            <a:r>
              <a:rPr lang="en-IN" dirty="0"/>
              <a:t>Done By:</a:t>
            </a:r>
          </a:p>
          <a:p>
            <a:pPr algn="r"/>
            <a:r>
              <a:rPr lang="en-IN" dirty="0"/>
              <a:t>Yashwanth K</a:t>
            </a:r>
          </a:p>
          <a:p>
            <a:pPr algn="r"/>
            <a:r>
              <a:rPr lang="en-IN" dirty="0"/>
              <a:t>Nov DA &amp; DS</a:t>
            </a:r>
          </a:p>
        </p:txBody>
      </p:sp>
    </p:spTree>
    <p:extLst>
      <p:ext uri="{BB962C8B-B14F-4D97-AF65-F5344CB8AC3E}">
        <p14:creationId xmlns:p14="http://schemas.microsoft.com/office/powerpoint/2010/main" val="392307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E6B57-20A8-35C7-871A-D61CC3CC6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9780" y="620485"/>
            <a:ext cx="9144000" cy="2324975"/>
          </a:xfrm>
        </p:spPr>
        <p:txBody>
          <a:bodyPr>
            <a:normAutofit/>
          </a:bodyPr>
          <a:lstStyle/>
          <a:p>
            <a:r>
              <a:rPr lang="en-IN" sz="5200" dirty="0">
                <a:latin typeface="Tw Cen MT (Headings)"/>
              </a:rPr>
              <a:t>COVID VIRUS</a:t>
            </a:r>
            <a:br>
              <a:rPr lang="en-IN" sz="5200" dirty="0">
                <a:latin typeface="Tw Cen MT (Headings)"/>
              </a:rPr>
            </a:br>
            <a:r>
              <a:rPr lang="en-IN" sz="5200" dirty="0">
                <a:latin typeface="Tw Cen MT (Headings)"/>
              </a:rPr>
              <a:t>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7C74A-4E00-1813-F51F-C46B3AD5E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5722" y="4581753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IN" sz="2000" dirty="0"/>
              <a:t>Done By:</a:t>
            </a:r>
          </a:p>
          <a:p>
            <a:pPr algn="r"/>
            <a:r>
              <a:rPr lang="en-IN" sz="2000" dirty="0"/>
              <a:t>Yashwanth K</a:t>
            </a:r>
          </a:p>
          <a:p>
            <a:pPr algn="r"/>
            <a:r>
              <a:rPr lang="en-IN" sz="2000" dirty="0"/>
              <a:t>Nov DA &amp; DS</a:t>
            </a:r>
          </a:p>
        </p:txBody>
      </p:sp>
      <p:pic>
        <p:nvPicPr>
          <p:cNvPr id="2050" name="Picture 2" descr="Coronavirus">
            <a:extLst>
              <a:ext uri="{FF2B5EF4-FFF2-40B4-BE49-F238E27FC236}">
                <a16:creationId xmlns:a16="http://schemas.microsoft.com/office/drawing/2014/main" id="{0AE4F575-2B9A-DD26-99AE-F87760ADD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33" y="361074"/>
            <a:ext cx="3620277" cy="2407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tanding together to tackle COVID-19 | UNOPS">
            <a:extLst>
              <a:ext uri="{FF2B5EF4-FFF2-40B4-BE49-F238E27FC236}">
                <a16:creationId xmlns:a16="http://schemas.microsoft.com/office/drawing/2014/main" id="{DF7C4203-6E36-9864-8D36-2EE3E7E2A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938" y="4435751"/>
            <a:ext cx="4155232" cy="194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1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9EAE9-4BC6-486D-5345-D19638D1A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08" y="533077"/>
            <a:ext cx="10433180" cy="623920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w Cen MT (Headings)"/>
              </a:rPr>
              <a:t>PROJECT DESCRIPTON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0A3ED-4C80-725A-652E-83E07745C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158" y="2217512"/>
            <a:ext cx="9201539" cy="24384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project analyzes COVID-19 cases globally using Excel for data cleaning and Power BI for visualizations. 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presents interactive dashboards showing confirmed cases, deaths, and recoveries across countries, helping to understand the pandemic's impact.</a:t>
            </a:r>
          </a:p>
        </p:txBody>
      </p:sp>
    </p:spTree>
    <p:extLst>
      <p:ext uri="{BB962C8B-B14F-4D97-AF65-F5344CB8AC3E}">
        <p14:creationId xmlns:p14="http://schemas.microsoft.com/office/powerpoint/2010/main" val="52232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F53EB3-1294-5490-0B75-FCD495AA4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410" y="158723"/>
            <a:ext cx="10433180" cy="623920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w Cen MT (Headings)"/>
              </a:rPr>
              <a:t>DASHBOARD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F30046-5060-CC7B-40BA-5CAB1706E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1" y="1017034"/>
            <a:ext cx="11140751" cy="552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4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A5B290-7A03-3E85-DEB3-4169E616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410" y="158723"/>
            <a:ext cx="10433180" cy="623920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w Cen MT (Headings)"/>
              </a:rPr>
              <a:t>DASHBOARD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A72D8A-7092-C2EA-1EDC-B14FCA40A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20" y="951717"/>
            <a:ext cx="11112759" cy="565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27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5C889-8FFA-C4CE-0AB5-C2E95A69C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23849" cy="605259"/>
          </a:xfrm>
        </p:spPr>
        <p:txBody>
          <a:bodyPr>
            <a:noAutofit/>
          </a:bodyPr>
          <a:lstStyle/>
          <a:p>
            <a:pPr algn="ctr"/>
            <a:r>
              <a:rPr lang="en-IN" sz="3200" dirty="0">
                <a:latin typeface="Tw Cen MT (Headings)"/>
              </a:rPr>
              <a:t>INSIGHTS &amp; CONCLUSION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373E1D-76A4-3E07-558C-CDDB5B92B5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52" t="10761" r="1694"/>
          <a:stretch/>
        </p:blipFill>
        <p:spPr>
          <a:xfrm>
            <a:off x="1362269" y="1623526"/>
            <a:ext cx="9470572" cy="479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68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Sincere Thank You From WHRY &lt; Yale School of Medicine">
            <a:extLst>
              <a:ext uri="{FF2B5EF4-FFF2-40B4-BE49-F238E27FC236}">
                <a16:creationId xmlns:a16="http://schemas.microsoft.com/office/drawing/2014/main" id="{655E401A-53C3-78B6-E5D4-F4D1CC223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8625"/>
            <a:ext cx="10668000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474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8</TotalTime>
  <Words>76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Bahnschrift Condensed</vt:lpstr>
      <vt:lpstr>Calibri</vt:lpstr>
      <vt:lpstr>Calibri Light</vt:lpstr>
      <vt:lpstr>Tw Cen MT (Headings)</vt:lpstr>
      <vt:lpstr>Celestial</vt:lpstr>
      <vt:lpstr>COVID VIRUS  ANALYSIS</vt:lpstr>
      <vt:lpstr>COVID VIRUS  ANALYSIS</vt:lpstr>
      <vt:lpstr>PROJECT DESCRIPTON</vt:lpstr>
      <vt:lpstr>DASHBOARD</vt:lpstr>
      <vt:lpstr>DASHBOARD 2</vt:lpstr>
      <vt:lpstr>INSIGHTS &amp;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Yashwa KL</dc:creator>
  <cp:lastModifiedBy>Yashwa KL</cp:lastModifiedBy>
  <cp:revision>10</cp:revision>
  <dcterms:created xsi:type="dcterms:W3CDTF">2025-03-06T20:02:20Z</dcterms:created>
  <dcterms:modified xsi:type="dcterms:W3CDTF">2025-03-06T20:10:29Z</dcterms:modified>
</cp:coreProperties>
</file>