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7BD00-B125-45BE-A899-2115CAF0A9AC}" type="datetimeFigureOut">
              <a:rPr lang="en-IN" smtClean="0"/>
              <a:t>05-03-2025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B2118-EB4F-4BE6-8BCD-E54C7FA695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2190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7BD00-B125-45BE-A899-2115CAF0A9AC}" type="datetimeFigureOut">
              <a:rPr lang="en-IN" smtClean="0"/>
              <a:t>05-03-2025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B2118-EB4F-4BE6-8BCD-E54C7FA695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3430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7BD00-B125-45BE-A899-2115CAF0A9AC}" type="datetimeFigureOut">
              <a:rPr lang="en-IN" smtClean="0"/>
              <a:t>05-03-2025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B2118-EB4F-4BE6-8BCD-E54C7FA695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56488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7BD00-B125-45BE-A899-2115CAF0A9AC}" type="datetimeFigureOut">
              <a:rPr lang="en-IN" smtClean="0"/>
              <a:t>05-03-2025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B2118-EB4F-4BE6-8BCD-E54C7FA695B0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370708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7BD00-B125-45BE-A899-2115CAF0A9AC}" type="datetimeFigureOut">
              <a:rPr lang="en-IN" smtClean="0"/>
              <a:t>05-03-2025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B2118-EB4F-4BE6-8BCD-E54C7FA695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69573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7BD00-B125-45BE-A899-2115CAF0A9AC}" type="datetimeFigureOut">
              <a:rPr lang="en-IN" smtClean="0"/>
              <a:t>05-03-2025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B2118-EB4F-4BE6-8BCD-E54C7FA695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10898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7BD00-B125-45BE-A899-2115CAF0A9AC}" type="datetimeFigureOut">
              <a:rPr lang="en-IN" smtClean="0"/>
              <a:t>05-03-2025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B2118-EB4F-4BE6-8BCD-E54C7FA695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79157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7BD00-B125-45BE-A899-2115CAF0A9AC}" type="datetimeFigureOut">
              <a:rPr lang="en-IN" smtClean="0"/>
              <a:t>05-03-2025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B2118-EB4F-4BE6-8BCD-E54C7FA695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71101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7BD00-B125-45BE-A899-2115CAF0A9AC}" type="datetimeFigureOut">
              <a:rPr lang="en-IN" smtClean="0"/>
              <a:t>05-03-2025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B2118-EB4F-4BE6-8BCD-E54C7FA695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7373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7BD00-B125-45BE-A899-2115CAF0A9AC}" type="datetimeFigureOut">
              <a:rPr lang="en-IN" smtClean="0"/>
              <a:t>05-03-2025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B2118-EB4F-4BE6-8BCD-E54C7FA695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5291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7BD00-B125-45BE-A899-2115CAF0A9AC}" type="datetimeFigureOut">
              <a:rPr lang="en-IN" smtClean="0"/>
              <a:t>05-03-2025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B2118-EB4F-4BE6-8BCD-E54C7FA695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4286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7BD00-B125-45BE-A899-2115CAF0A9AC}" type="datetimeFigureOut">
              <a:rPr lang="en-IN" smtClean="0"/>
              <a:t>05-03-2025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B2118-EB4F-4BE6-8BCD-E54C7FA695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6647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7BD00-B125-45BE-A899-2115CAF0A9AC}" type="datetimeFigureOut">
              <a:rPr lang="en-IN" smtClean="0"/>
              <a:t>05-03-2025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B2118-EB4F-4BE6-8BCD-E54C7FA695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4654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7BD00-B125-45BE-A899-2115CAF0A9AC}" type="datetimeFigureOut">
              <a:rPr lang="en-IN" smtClean="0"/>
              <a:t>05-03-2025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B2118-EB4F-4BE6-8BCD-E54C7FA695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8935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7BD00-B125-45BE-A899-2115CAF0A9AC}" type="datetimeFigureOut">
              <a:rPr lang="en-IN" smtClean="0"/>
              <a:t>05-03-2025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B2118-EB4F-4BE6-8BCD-E54C7FA695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7815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7BD00-B125-45BE-A899-2115CAF0A9AC}" type="datetimeFigureOut">
              <a:rPr lang="en-IN" smtClean="0"/>
              <a:t>05-03-2025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B2118-EB4F-4BE6-8BCD-E54C7FA695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1646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7BD00-B125-45BE-A899-2115CAF0A9AC}" type="datetimeFigureOut">
              <a:rPr lang="en-IN" smtClean="0"/>
              <a:t>05-03-2025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B2118-EB4F-4BE6-8BCD-E54C7FA695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1404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FA7BD00-B125-45BE-A899-2115CAF0A9AC}" type="datetimeFigureOut">
              <a:rPr lang="en-IN" smtClean="0"/>
              <a:t>05-03-2025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D9FB2118-EB4F-4BE6-8BCD-E54C7FA695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4281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D969631-44A4-6722-15DD-A6B8EA5C93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32510" y="1554355"/>
            <a:ext cx="9928860" cy="1379222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D64550"/>
                </a:solidFill>
                <a:effectLst/>
              </a:rPr>
              <a:t>Global Economic and Demographic Trends Analysis</a:t>
            </a:r>
            <a:br>
              <a:rPr lang="en-US" sz="3200" dirty="0">
                <a:effectLst/>
              </a:rPr>
            </a:br>
            <a:endParaRPr lang="en-IN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C5FC6B-569B-0FF9-2494-D678C2EF9A40}"/>
              </a:ext>
            </a:extLst>
          </p:cNvPr>
          <p:cNvSpPr txBox="1"/>
          <p:nvPr/>
        </p:nvSpPr>
        <p:spPr>
          <a:xfrm>
            <a:off x="4061087" y="4068306"/>
            <a:ext cx="34061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/>
              <a:t>Done By:</a:t>
            </a:r>
          </a:p>
          <a:p>
            <a:pPr algn="ctr"/>
            <a:r>
              <a:rPr lang="en-IN" sz="2400" dirty="0"/>
              <a:t>Yashwanth K</a:t>
            </a:r>
          </a:p>
          <a:p>
            <a:pPr algn="ctr"/>
            <a:r>
              <a:rPr lang="en-IN" sz="2400" dirty="0"/>
              <a:t>NOV - DA &amp; DS </a:t>
            </a:r>
          </a:p>
          <a:p>
            <a:pPr algn="ctr"/>
            <a:r>
              <a:rPr lang="en-IN" sz="2400" dirty="0"/>
              <a:t>05-03-2025</a:t>
            </a:r>
          </a:p>
        </p:txBody>
      </p:sp>
      <p:pic>
        <p:nvPicPr>
          <p:cNvPr id="1026" name="Picture 2" descr="Technology - Microsoft Power BI">
            <a:extLst>
              <a:ext uri="{FF2B5EF4-FFF2-40B4-BE49-F238E27FC236}">
                <a16:creationId xmlns:a16="http://schemas.microsoft.com/office/drawing/2014/main" id="{F5FB3270-334B-7C53-1B44-2A97B0D58C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1215" y="528389"/>
            <a:ext cx="2145029" cy="682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4" descr="Microsoft Excel - Wikipedia">
            <a:extLst>
              <a:ext uri="{FF2B5EF4-FFF2-40B4-BE49-F238E27FC236}">
                <a16:creationId xmlns:a16="http://schemas.microsoft.com/office/drawing/2014/main" id="{7E3DEFC8-04D1-9D6B-58BB-4B5BB8AE8EC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30" name="Picture 6" descr="Microsoft Excel - Wikipedia">
            <a:extLst>
              <a:ext uri="{FF2B5EF4-FFF2-40B4-BE49-F238E27FC236}">
                <a16:creationId xmlns:a16="http://schemas.microsoft.com/office/drawing/2014/main" id="{2C43616B-3175-E0C3-6B47-128A9C646A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134" y="3843484"/>
            <a:ext cx="1686292" cy="1569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0636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5608593B-D04D-9B60-0EEA-852241BD86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4167" y="1536174"/>
            <a:ext cx="6334554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Objective: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Analyze and derive insights from global data.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Processing Steps: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Connect data sources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Clean and transform data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Perform basic descriptive statistical analysis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Visualization: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Create interactive visualizations and Dashboards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Highlight key insights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91FB56-186A-72A6-84CE-052A52D96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880" y="549471"/>
            <a:ext cx="9872413" cy="448284"/>
          </a:xfrm>
        </p:spPr>
        <p:txBody>
          <a:bodyPr>
            <a:normAutofit fontScale="90000"/>
          </a:bodyPr>
          <a:lstStyle/>
          <a:p>
            <a:r>
              <a:rPr lang="en-US" dirty="0"/>
              <a:t>PROJECT DESCRIPTION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4336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C8E10-433B-53F4-2B9F-5913518B8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080" y="618051"/>
            <a:ext cx="9872413" cy="448284"/>
          </a:xfrm>
        </p:spPr>
        <p:txBody>
          <a:bodyPr>
            <a:normAutofit fontScale="90000"/>
          </a:bodyPr>
          <a:lstStyle/>
          <a:p>
            <a:r>
              <a:rPr lang="en-US" dirty="0"/>
              <a:t>Data Sets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4EC4E-10DC-5ECE-9F08-A3138EEC920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88420" y="2039433"/>
            <a:ext cx="9872413" cy="2182047"/>
          </a:xfrm>
        </p:spPr>
        <p:txBody>
          <a:bodyPr/>
          <a:lstStyle/>
          <a:p>
            <a:r>
              <a:rPr lang="en-US" dirty="0"/>
              <a:t>Countries_world – Sql</a:t>
            </a:r>
          </a:p>
          <a:p>
            <a:r>
              <a:rPr lang="en-US" dirty="0"/>
              <a:t>Meta Dataset – CSv - Excel</a:t>
            </a:r>
          </a:p>
          <a:p>
            <a:r>
              <a:rPr lang="en-US" dirty="0"/>
              <a:t>Gdp-(1960-2016) – XML - Excel</a:t>
            </a:r>
          </a:p>
          <a:p>
            <a:r>
              <a:rPr lang="en-US" dirty="0"/>
              <a:t>Population Per Country – CSV - excel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75534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83006-E8A9-D054-9921-0651428E3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810" y="394584"/>
            <a:ext cx="9984380" cy="448284"/>
          </a:xfrm>
        </p:spPr>
        <p:txBody>
          <a:bodyPr>
            <a:normAutofit fontScale="90000"/>
          </a:bodyPr>
          <a:lstStyle/>
          <a:p>
            <a:r>
              <a:rPr lang="en-US" dirty="0"/>
              <a:t>Data Cleaning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A19786-C240-4D63-AB53-1A57ADE2CB8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Steps:</a:t>
            </a:r>
          </a:p>
          <a:p>
            <a:pPr lvl="1"/>
            <a:r>
              <a:rPr lang="en-US" dirty="0"/>
              <a:t>Excel cleaning</a:t>
            </a:r>
          </a:p>
          <a:p>
            <a:pPr lvl="1"/>
            <a:r>
              <a:rPr lang="en-US" dirty="0"/>
              <a:t>Power-BI Power query cleaning</a:t>
            </a:r>
          </a:p>
          <a:p>
            <a:pPr lvl="1"/>
            <a:r>
              <a:rPr lang="en-US" dirty="0"/>
              <a:t>Handled Missing values </a:t>
            </a:r>
          </a:p>
          <a:p>
            <a:pPr lvl="1"/>
            <a:r>
              <a:rPr lang="en-US" dirty="0"/>
              <a:t>Removed blank rows and Duplicates</a:t>
            </a:r>
          </a:p>
          <a:p>
            <a:pPr lvl="1"/>
            <a:r>
              <a:rPr lang="en-US" dirty="0"/>
              <a:t>Changed correct data format &amp; Data Types</a:t>
            </a:r>
          </a:p>
          <a:p>
            <a:pPr lvl="1"/>
            <a:r>
              <a:rPr lang="en-US" dirty="0"/>
              <a:t>Transform the Data Table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3956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E8B4D-3FEA-DED6-AF8C-6B24CD859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9975049" cy="448284"/>
          </a:xfrm>
        </p:spPr>
        <p:txBody>
          <a:bodyPr>
            <a:normAutofit fontScale="90000"/>
          </a:bodyPr>
          <a:lstStyle/>
          <a:p>
            <a:r>
              <a:rPr lang="en-US" dirty="0"/>
              <a:t>Statistical Analysis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9BB66-A85F-E4CA-1C2D-1796F8B4403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087" y="2255124"/>
            <a:ext cx="10363826" cy="3424107"/>
          </a:xfrm>
        </p:spPr>
        <p:txBody>
          <a:bodyPr/>
          <a:lstStyle/>
          <a:p>
            <a:r>
              <a:rPr lang="en-US" dirty="0"/>
              <a:t>Population</a:t>
            </a:r>
          </a:p>
          <a:p>
            <a:r>
              <a:rPr lang="en-US" dirty="0" err="1"/>
              <a:t>GDp</a:t>
            </a:r>
            <a:endParaRPr lang="en-US" dirty="0"/>
          </a:p>
          <a:p>
            <a:r>
              <a:rPr lang="en-US" dirty="0"/>
              <a:t>Infant mortality rate</a:t>
            </a:r>
          </a:p>
          <a:p>
            <a:r>
              <a:rPr lang="en-US" dirty="0"/>
              <a:t>Literacy rate</a:t>
            </a:r>
          </a:p>
          <a:p>
            <a:r>
              <a:rPr lang="en-US" dirty="0"/>
              <a:t>Growth trends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1881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E8CCF50-0754-A367-207D-83288823E2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900" y="338822"/>
            <a:ext cx="10844200" cy="6180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236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E411ABB-D209-D664-5E2E-2040984302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331" y="388356"/>
            <a:ext cx="10821338" cy="6081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777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B1015-DFF4-DF11-4914-750437A3B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366590"/>
            <a:ext cx="10208315" cy="790405"/>
          </a:xfrm>
        </p:spPr>
        <p:txBody>
          <a:bodyPr/>
          <a:lstStyle/>
          <a:p>
            <a:r>
              <a:rPr lang="en-US" dirty="0"/>
              <a:t>Insights &amp; Conclusion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5F444E-2669-FFF8-02C4-4104BF6A71A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5018"/>
          <a:stretch/>
        </p:blipFill>
        <p:spPr>
          <a:xfrm>
            <a:off x="913773" y="1483567"/>
            <a:ext cx="10086391" cy="4742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5763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2710959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1093</TotalTime>
  <Words>127</Words>
  <Application>Microsoft Office PowerPoint</Application>
  <PresentationFormat>Widescreen</PresentationFormat>
  <Paragraphs>37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Tw Cen MT</vt:lpstr>
      <vt:lpstr>Droplet</vt:lpstr>
      <vt:lpstr>PowerPoint Presentation</vt:lpstr>
      <vt:lpstr>PROJECT DESCRIPTION</vt:lpstr>
      <vt:lpstr>Data Sets</vt:lpstr>
      <vt:lpstr>Data Cleaning</vt:lpstr>
      <vt:lpstr>Statistical Analysis</vt:lpstr>
      <vt:lpstr>PowerPoint Presentation</vt:lpstr>
      <vt:lpstr>PowerPoint Presentation</vt:lpstr>
      <vt:lpstr>Insights &amp; 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Yashwa KL</dc:creator>
  <cp:lastModifiedBy>Yashwa KL</cp:lastModifiedBy>
  <cp:revision>12</cp:revision>
  <dcterms:created xsi:type="dcterms:W3CDTF">2025-03-04T15:27:27Z</dcterms:created>
  <dcterms:modified xsi:type="dcterms:W3CDTF">2025-03-05T20:59:23Z</dcterms:modified>
</cp:coreProperties>
</file>