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215"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3590865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03">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EC5788EE-4EDA-20FA-8EB9-2F0639E8A2B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8" name="Graphic 7">
            <a:extLst>
              <a:ext uri="{FF2B5EF4-FFF2-40B4-BE49-F238E27FC236}">
                <a16:creationId xmlns:a16="http://schemas.microsoft.com/office/drawing/2014/main" id="{9D053CA0-7A9F-FC49-AD3F-F3280344D76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767F6939-7B7E-F49F-8219-DC8CDAC85D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1" name="Graphic 10">
            <a:extLst>
              <a:ext uri="{FF2B5EF4-FFF2-40B4-BE49-F238E27FC236}">
                <a16:creationId xmlns:a16="http://schemas.microsoft.com/office/drawing/2014/main" id="{FACCA700-291A-CD50-0CF3-749300C8D7A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2" name="Graphic 11">
            <a:extLst>
              <a:ext uri="{FF2B5EF4-FFF2-40B4-BE49-F238E27FC236}">
                <a16:creationId xmlns:a16="http://schemas.microsoft.com/office/drawing/2014/main" id="{0EFADD4D-8EF2-3DF8-F5F4-9459752D546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3" name="Graphic 12">
            <a:extLst>
              <a:ext uri="{FF2B5EF4-FFF2-40B4-BE49-F238E27FC236}">
                <a16:creationId xmlns:a16="http://schemas.microsoft.com/office/drawing/2014/main" id="{B5B36F67-81DA-36AC-5D17-0172FF5A70CA}"/>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841248" y="1527048"/>
            <a:ext cx="10479024" cy="4498848"/>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821399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break with image 03">
    <p:bg>
      <p:bgPr>
        <a:solidFill>
          <a:schemeClr val="accent6">
            <a:lumMod val="50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092952" y="0"/>
            <a:ext cx="6099048" cy="6876288"/>
          </a:xfrm>
          <a:solidFill>
            <a:schemeClr val="accent6">
              <a:lumMod val="75000"/>
            </a:schemeClr>
          </a:solidFill>
        </p:spPr>
        <p:txBody>
          <a:bodyPr/>
          <a:lstStyle>
            <a:lvl1pPr marL="0" indent="0" algn="l">
              <a:buNone/>
              <a:defRPr>
                <a:solidFill>
                  <a:schemeClr val="bg1"/>
                </a:solidFill>
              </a:defRPr>
            </a:lvl1pPr>
          </a:lstStyle>
          <a:p>
            <a:r>
              <a:rPr lang="en-US"/>
              <a:t>Click icon to add picture</a:t>
            </a:r>
            <a:endParaRPr lang="en-US" dirty="0"/>
          </a:p>
        </p:txBody>
      </p:sp>
      <p:sp>
        <p:nvSpPr>
          <p:cNvPr id="124" name="Title 123">
            <a:extLst>
              <a:ext uri="{FF2B5EF4-FFF2-40B4-BE49-F238E27FC236}">
                <a16:creationId xmlns:a16="http://schemas.microsoft.com/office/drawing/2014/main" id="{5EF8E4BF-2FB4-FFDD-E565-805C476240FE}"/>
              </a:ext>
            </a:extLst>
          </p:cNvPr>
          <p:cNvSpPr>
            <a:spLocks noGrp="1"/>
          </p:cNvSpPr>
          <p:nvPr>
            <p:ph type="title"/>
          </p:nvPr>
        </p:nvSpPr>
        <p:spPr>
          <a:xfrm>
            <a:off x="841244" y="832104"/>
            <a:ext cx="6099048" cy="5219236"/>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23" name="Text Placeholder 122">
            <a:extLst>
              <a:ext uri="{FF2B5EF4-FFF2-40B4-BE49-F238E27FC236}">
                <a16:creationId xmlns:a16="http://schemas.microsoft.com/office/drawing/2014/main" id="{25C59923-6546-AB3B-534C-22113CD9D671}"/>
              </a:ext>
            </a:extLst>
          </p:cNvPr>
          <p:cNvSpPr>
            <a:spLocks noGrp="1"/>
          </p:cNvSpPr>
          <p:nvPr>
            <p:ph type="body" sz="quarter" idx="15"/>
          </p:nvPr>
        </p:nvSpPr>
        <p:spPr>
          <a:xfrm>
            <a:off x="8401353" y="-1"/>
            <a:ext cx="3790650" cy="1155691"/>
          </a:xfrm>
          <a:custGeom>
            <a:avLst/>
            <a:gdLst>
              <a:gd name="connsiteX0" fmla="*/ 2293575 w 3790650"/>
              <a:gd name="connsiteY0" fmla="*/ 0 h 1155691"/>
              <a:gd name="connsiteX1" fmla="*/ 3790650 w 3790650"/>
              <a:gd name="connsiteY1" fmla="*/ 0 h 1155691"/>
              <a:gd name="connsiteX2" fmla="*/ 3790650 w 3790650"/>
              <a:gd name="connsiteY2" fmla="*/ 1098632 h 1155691"/>
              <a:gd name="connsiteX3" fmla="*/ 3775153 w 3790650"/>
              <a:gd name="connsiteY3" fmla="*/ 1104304 h 1155691"/>
              <a:gd name="connsiteX4" fmla="*/ 3435268 w 3790650"/>
              <a:gd name="connsiteY4" fmla="*/ 1155691 h 1155691"/>
              <a:gd name="connsiteX5" fmla="*/ 2292295 w 3790650"/>
              <a:gd name="connsiteY5" fmla="*/ 12701 h 1155691"/>
              <a:gd name="connsiteX6" fmla="*/ 1280 w 3790650"/>
              <a:gd name="connsiteY6" fmla="*/ 0 h 1155691"/>
              <a:gd name="connsiteX7" fmla="*/ 2284665 w 3790650"/>
              <a:gd name="connsiteY7" fmla="*/ 0 h 1155691"/>
              <a:gd name="connsiteX8" fmla="*/ 2285945 w 3790650"/>
              <a:gd name="connsiteY8" fmla="*/ 12701 h 1155691"/>
              <a:gd name="connsiteX9" fmla="*/ 1142973 w 3790650"/>
              <a:gd name="connsiteY9" fmla="*/ 1155691 h 1155691"/>
              <a:gd name="connsiteX10" fmla="*/ 0 w 3790650"/>
              <a:gd name="connsiteY10" fmla="*/ 12701 h 1155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90650" h="1155691">
                <a:moveTo>
                  <a:pt x="2293575" y="0"/>
                </a:moveTo>
                <a:lnTo>
                  <a:pt x="3790650" y="0"/>
                </a:lnTo>
                <a:lnTo>
                  <a:pt x="3790650" y="1098632"/>
                </a:lnTo>
                <a:lnTo>
                  <a:pt x="3775153" y="1104304"/>
                </a:lnTo>
                <a:cubicBezTo>
                  <a:pt x="3667783" y="1137700"/>
                  <a:pt x="3553627" y="1155691"/>
                  <a:pt x="3435268" y="1155691"/>
                </a:cubicBezTo>
                <a:cubicBezTo>
                  <a:pt x="2804021" y="1155691"/>
                  <a:pt x="2292295" y="643957"/>
                  <a:pt x="2292295" y="12701"/>
                </a:cubicBezTo>
                <a:close/>
                <a:moveTo>
                  <a:pt x="1280" y="0"/>
                </a:moveTo>
                <a:lnTo>
                  <a:pt x="2284665" y="0"/>
                </a:lnTo>
                <a:lnTo>
                  <a:pt x="2285945" y="12701"/>
                </a:lnTo>
                <a:cubicBezTo>
                  <a:pt x="2285945" y="643957"/>
                  <a:pt x="1774219" y="1155691"/>
                  <a:pt x="1142973" y="1155691"/>
                </a:cubicBezTo>
                <a:cubicBezTo>
                  <a:pt x="511726" y="1155691"/>
                  <a:pt x="0" y="643957"/>
                  <a:pt x="0" y="12701"/>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48" name="Text Placeholder 47">
            <a:extLst>
              <a:ext uri="{FF2B5EF4-FFF2-40B4-BE49-F238E27FC236}">
                <a16:creationId xmlns:a16="http://schemas.microsoft.com/office/drawing/2014/main" id="{880C9A0C-95B8-C535-9B78-63FDB782BE10}"/>
              </a:ext>
            </a:extLst>
          </p:cNvPr>
          <p:cNvSpPr>
            <a:spLocks noGrp="1"/>
          </p:cNvSpPr>
          <p:nvPr>
            <p:ph type="body" sz="quarter" idx="12"/>
          </p:nvPr>
        </p:nvSpPr>
        <p:spPr>
          <a:xfrm>
            <a:off x="-3" y="5727700"/>
            <a:ext cx="12192003" cy="1130300"/>
          </a:xfrm>
          <a:custGeom>
            <a:avLst/>
            <a:gdLst>
              <a:gd name="connsiteX0" fmla="*/ 11823828 w 12192003"/>
              <a:gd name="connsiteY0" fmla="*/ 0 h 1130300"/>
              <a:gd name="connsiteX1" fmla="*/ 12163721 w 12192003"/>
              <a:gd name="connsiteY1" fmla="*/ 51387 h 1130300"/>
              <a:gd name="connsiteX2" fmla="*/ 12192003 w 12192003"/>
              <a:gd name="connsiteY2" fmla="*/ 61738 h 1130300"/>
              <a:gd name="connsiteX3" fmla="*/ 12192003 w 12192003"/>
              <a:gd name="connsiteY3" fmla="*/ 1130300 h 1130300"/>
              <a:gd name="connsiteX4" fmla="*/ 10681469 w 12192003"/>
              <a:gd name="connsiteY4" fmla="*/ 1130300 h 1130300"/>
              <a:gd name="connsiteX5" fmla="*/ 10686729 w 12192003"/>
              <a:gd name="connsiteY5" fmla="*/ 1026126 h 1130300"/>
              <a:gd name="connsiteX6" fmla="*/ 11823828 w 12192003"/>
              <a:gd name="connsiteY6" fmla="*/ 0 h 1130300"/>
              <a:gd name="connsiteX7" fmla="*/ 9531478 w 12192003"/>
              <a:gd name="connsiteY7" fmla="*/ 0 h 1130300"/>
              <a:gd name="connsiteX8" fmla="*/ 10668577 w 12192003"/>
              <a:gd name="connsiteY8" fmla="*/ 1026126 h 1130300"/>
              <a:gd name="connsiteX9" fmla="*/ 10673837 w 12192003"/>
              <a:gd name="connsiteY9" fmla="*/ 1130300 h 1130300"/>
              <a:gd name="connsiteX10" fmla="*/ 8389119 w 12192003"/>
              <a:gd name="connsiteY10" fmla="*/ 1130300 h 1130300"/>
              <a:gd name="connsiteX11" fmla="*/ 8394379 w 12192003"/>
              <a:gd name="connsiteY11" fmla="*/ 1026126 h 1130300"/>
              <a:gd name="connsiteX12" fmla="*/ 9531478 w 12192003"/>
              <a:gd name="connsiteY12" fmla="*/ 0 h 1130300"/>
              <a:gd name="connsiteX13" fmla="*/ 7239129 w 12192003"/>
              <a:gd name="connsiteY13" fmla="*/ 0 h 1130300"/>
              <a:gd name="connsiteX14" fmla="*/ 8376227 w 12192003"/>
              <a:gd name="connsiteY14" fmla="*/ 1026126 h 1130300"/>
              <a:gd name="connsiteX15" fmla="*/ 8381487 w 12192003"/>
              <a:gd name="connsiteY15" fmla="*/ 1130300 h 1130300"/>
              <a:gd name="connsiteX16" fmla="*/ 6096769 w 12192003"/>
              <a:gd name="connsiteY16" fmla="*/ 1130300 h 1130300"/>
              <a:gd name="connsiteX17" fmla="*/ 6102029 w 12192003"/>
              <a:gd name="connsiteY17" fmla="*/ 1026126 h 1130300"/>
              <a:gd name="connsiteX18" fmla="*/ 7239129 w 12192003"/>
              <a:gd name="connsiteY18" fmla="*/ 0 h 1130300"/>
              <a:gd name="connsiteX19" fmla="*/ 4946780 w 12192003"/>
              <a:gd name="connsiteY19" fmla="*/ 0 h 1130300"/>
              <a:gd name="connsiteX20" fmla="*/ 6083878 w 12192003"/>
              <a:gd name="connsiteY20" fmla="*/ 1026126 h 1130300"/>
              <a:gd name="connsiteX21" fmla="*/ 6089139 w 12192003"/>
              <a:gd name="connsiteY21" fmla="*/ 1130300 h 1130300"/>
              <a:gd name="connsiteX22" fmla="*/ 3804423 w 12192003"/>
              <a:gd name="connsiteY22" fmla="*/ 1130300 h 1130300"/>
              <a:gd name="connsiteX23" fmla="*/ 3809684 w 12192003"/>
              <a:gd name="connsiteY23" fmla="*/ 1026126 h 1130300"/>
              <a:gd name="connsiteX24" fmla="*/ 4946780 w 12192003"/>
              <a:gd name="connsiteY24" fmla="*/ 0 h 1130300"/>
              <a:gd name="connsiteX25" fmla="*/ 2654431 w 12192003"/>
              <a:gd name="connsiteY25" fmla="*/ 0 h 1130300"/>
              <a:gd name="connsiteX26" fmla="*/ 3791530 w 12192003"/>
              <a:gd name="connsiteY26" fmla="*/ 1026126 h 1130300"/>
              <a:gd name="connsiteX27" fmla="*/ 3796791 w 12192003"/>
              <a:gd name="connsiteY27" fmla="*/ 1130300 h 1130300"/>
              <a:gd name="connsiteX28" fmla="*/ 1512072 w 12192003"/>
              <a:gd name="connsiteY28" fmla="*/ 1130300 h 1130300"/>
              <a:gd name="connsiteX29" fmla="*/ 1517332 w 12192003"/>
              <a:gd name="connsiteY29" fmla="*/ 1026126 h 1130300"/>
              <a:gd name="connsiteX30" fmla="*/ 2654431 w 12192003"/>
              <a:gd name="connsiteY30" fmla="*/ 0 h 1130300"/>
              <a:gd name="connsiteX31" fmla="*/ 362080 w 12192003"/>
              <a:gd name="connsiteY31" fmla="*/ 0 h 1130300"/>
              <a:gd name="connsiteX32" fmla="*/ 1499179 w 12192003"/>
              <a:gd name="connsiteY32" fmla="*/ 1026126 h 1130300"/>
              <a:gd name="connsiteX33" fmla="*/ 1504439 w 12192003"/>
              <a:gd name="connsiteY33" fmla="*/ 1130300 h 1130300"/>
              <a:gd name="connsiteX34" fmla="*/ 0 w 12192003"/>
              <a:gd name="connsiteY34" fmla="*/ 1130300 h 1130300"/>
              <a:gd name="connsiteX35" fmla="*/ 0 w 12192003"/>
              <a:gd name="connsiteY35" fmla="*/ 59507 h 1130300"/>
              <a:gd name="connsiteX36" fmla="*/ 22187 w 12192003"/>
              <a:gd name="connsiteY36" fmla="*/ 51387 h 1130300"/>
              <a:gd name="connsiteX37" fmla="*/ 362080 w 12192003"/>
              <a:gd name="connsiteY37" fmla="*/ 0 h 1130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3" h="1130300">
                <a:moveTo>
                  <a:pt x="11823828" y="0"/>
                </a:moveTo>
                <a:cubicBezTo>
                  <a:pt x="11942189" y="0"/>
                  <a:pt x="12056349" y="17991"/>
                  <a:pt x="12163721" y="51387"/>
                </a:cubicBezTo>
                <a:lnTo>
                  <a:pt x="12192003" y="61738"/>
                </a:lnTo>
                <a:lnTo>
                  <a:pt x="12192003" y="1130300"/>
                </a:lnTo>
                <a:lnTo>
                  <a:pt x="10681469" y="1130300"/>
                </a:lnTo>
                <a:lnTo>
                  <a:pt x="10686729" y="1026126"/>
                </a:lnTo>
                <a:cubicBezTo>
                  <a:pt x="10745262" y="449767"/>
                  <a:pt x="11232021" y="0"/>
                  <a:pt x="11823828" y="0"/>
                </a:cubicBezTo>
                <a:close/>
                <a:moveTo>
                  <a:pt x="9531478" y="0"/>
                </a:moveTo>
                <a:cubicBezTo>
                  <a:pt x="10123285" y="0"/>
                  <a:pt x="10610044" y="449767"/>
                  <a:pt x="10668577" y="1026126"/>
                </a:cubicBezTo>
                <a:lnTo>
                  <a:pt x="10673837" y="1130300"/>
                </a:lnTo>
                <a:lnTo>
                  <a:pt x="8389119" y="1130300"/>
                </a:lnTo>
                <a:lnTo>
                  <a:pt x="8394379" y="1026126"/>
                </a:lnTo>
                <a:cubicBezTo>
                  <a:pt x="8452912" y="449767"/>
                  <a:pt x="8939671" y="0"/>
                  <a:pt x="9531478" y="0"/>
                </a:cubicBezTo>
                <a:close/>
                <a:moveTo>
                  <a:pt x="7239129" y="0"/>
                </a:moveTo>
                <a:cubicBezTo>
                  <a:pt x="7830936" y="0"/>
                  <a:pt x="8317694" y="449767"/>
                  <a:pt x="8376227" y="1026126"/>
                </a:cubicBezTo>
                <a:lnTo>
                  <a:pt x="8381487" y="1130300"/>
                </a:lnTo>
                <a:lnTo>
                  <a:pt x="6096769" y="1130300"/>
                </a:lnTo>
                <a:lnTo>
                  <a:pt x="6102029" y="1026126"/>
                </a:lnTo>
                <a:cubicBezTo>
                  <a:pt x="6160563" y="449767"/>
                  <a:pt x="6647322" y="0"/>
                  <a:pt x="7239129" y="0"/>
                </a:cubicBezTo>
                <a:close/>
                <a:moveTo>
                  <a:pt x="4946780" y="0"/>
                </a:moveTo>
                <a:cubicBezTo>
                  <a:pt x="5538587" y="0"/>
                  <a:pt x="6025345" y="449767"/>
                  <a:pt x="6083878" y="1026126"/>
                </a:cubicBezTo>
                <a:lnTo>
                  <a:pt x="6089139" y="1130300"/>
                </a:lnTo>
                <a:lnTo>
                  <a:pt x="3804423" y="1130300"/>
                </a:lnTo>
                <a:lnTo>
                  <a:pt x="3809684" y="1026126"/>
                </a:lnTo>
                <a:cubicBezTo>
                  <a:pt x="3868216" y="449767"/>
                  <a:pt x="4354972" y="0"/>
                  <a:pt x="4946780" y="0"/>
                </a:cubicBezTo>
                <a:close/>
                <a:moveTo>
                  <a:pt x="2654431" y="0"/>
                </a:moveTo>
                <a:cubicBezTo>
                  <a:pt x="3246238" y="0"/>
                  <a:pt x="3732997" y="449767"/>
                  <a:pt x="3791530" y="1026126"/>
                </a:cubicBezTo>
                <a:lnTo>
                  <a:pt x="3796791" y="1130300"/>
                </a:lnTo>
                <a:lnTo>
                  <a:pt x="1512072" y="1130300"/>
                </a:lnTo>
                <a:lnTo>
                  <a:pt x="1517332" y="1026126"/>
                </a:lnTo>
                <a:cubicBezTo>
                  <a:pt x="1575865" y="449767"/>
                  <a:pt x="2062624" y="0"/>
                  <a:pt x="2654431" y="0"/>
                </a:cubicBezTo>
                <a:close/>
                <a:moveTo>
                  <a:pt x="362080" y="0"/>
                </a:moveTo>
                <a:cubicBezTo>
                  <a:pt x="953887" y="0"/>
                  <a:pt x="1440646" y="449767"/>
                  <a:pt x="1499179" y="1026126"/>
                </a:cubicBezTo>
                <a:lnTo>
                  <a:pt x="1504439" y="1130300"/>
                </a:lnTo>
                <a:lnTo>
                  <a:pt x="0" y="1130300"/>
                </a:lnTo>
                <a:lnTo>
                  <a:pt x="0" y="59507"/>
                </a:lnTo>
                <a:lnTo>
                  <a:pt x="22187" y="51387"/>
                </a:lnTo>
                <a:cubicBezTo>
                  <a:pt x="129559" y="17991"/>
                  <a:pt x="243719" y="0"/>
                  <a:pt x="362080" y="0"/>
                </a:cubicBezTo>
                <a:close/>
              </a:path>
            </a:pathLst>
          </a:custGeom>
          <a:solidFill>
            <a:schemeClr val="accent6">
              <a:lumMod val="75000"/>
              <a:alpha val="25000"/>
            </a:schemeClr>
          </a:solidFill>
        </p:spPr>
        <p:txBody>
          <a:bodyPr wrap="square">
            <a:noAutofit/>
          </a:bodyPr>
          <a:lstStyle>
            <a:lvl1pPr>
              <a:defRPr>
                <a:noFill/>
              </a:defRPr>
            </a:lvl1pPr>
          </a:lstStyle>
          <a:p>
            <a:pPr lvl="0"/>
            <a:r>
              <a:rPr lang="en-US"/>
              <a:t>Click to edit Master text styles</a:t>
            </a:r>
          </a:p>
        </p:txBody>
      </p:sp>
      <p:sp>
        <p:nvSpPr>
          <p:cNvPr id="62" name="Text Placeholder 61">
            <a:extLst>
              <a:ext uri="{FF2B5EF4-FFF2-40B4-BE49-F238E27FC236}">
                <a16:creationId xmlns:a16="http://schemas.microsoft.com/office/drawing/2014/main" id="{70972619-C968-1257-58C9-0DC661642915}"/>
              </a:ext>
            </a:extLst>
          </p:cNvPr>
          <p:cNvSpPr>
            <a:spLocks noGrp="1"/>
          </p:cNvSpPr>
          <p:nvPr>
            <p:ph type="body" sz="quarter" idx="13"/>
          </p:nvPr>
        </p:nvSpPr>
        <p:spPr>
          <a:xfrm>
            <a:off x="0" y="5724189"/>
            <a:ext cx="1503729" cy="1133811"/>
          </a:xfrm>
          <a:custGeom>
            <a:avLst/>
            <a:gdLst>
              <a:gd name="connsiteX0" fmla="*/ 367995 w 1503729"/>
              <a:gd name="connsiteY0" fmla="*/ 19 h 1133811"/>
              <a:gd name="connsiteX1" fmla="*/ 1481576 w 1503729"/>
              <a:gd name="connsiteY1" fmla="*/ 913359 h 1133811"/>
              <a:gd name="connsiteX2" fmla="*/ 1503729 w 1503729"/>
              <a:gd name="connsiteY2" fmla="*/ 1133811 h 1133811"/>
              <a:gd name="connsiteX3" fmla="*/ 1371482 w 1503729"/>
              <a:gd name="connsiteY3" fmla="*/ 1133811 h 1133811"/>
              <a:gd name="connsiteX4" fmla="*/ 1275407 w 1503729"/>
              <a:gd name="connsiteY4" fmla="*/ 1118667 h 1133811"/>
              <a:gd name="connsiteX5" fmla="*/ 367995 w 1503729"/>
              <a:gd name="connsiteY5" fmla="*/ 19 h 1133811"/>
              <a:gd name="connsiteX6" fmla="*/ 367996 w 1503729"/>
              <a:gd name="connsiteY6" fmla="*/ 0 h 1133811"/>
              <a:gd name="connsiteX7" fmla="*/ 33218 w 1503729"/>
              <a:gd name="connsiteY7" fmla="*/ 808204 h 1133811"/>
              <a:gd name="connsiteX8" fmla="*/ 0 w 1503729"/>
              <a:gd name="connsiteY8" fmla="*/ 838393 h 1133811"/>
              <a:gd name="connsiteX9" fmla="*/ 0 w 1503729"/>
              <a:gd name="connsiteY9" fmla="*/ 61671 h 1133811"/>
              <a:gd name="connsiteX10" fmla="*/ 28102 w 1503729"/>
              <a:gd name="connsiteY10" fmla="*/ 51386 h 1133811"/>
              <a:gd name="connsiteX11" fmla="*/ 367996 w 1503729"/>
              <a:gd name="connsiteY11" fmla="*/ 0 h 11338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3729" h="1133811">
                <a:moveTo>
                  <a:pt x="367995" y="19"/>
                </a:moveTo>
                <a:cubicBezTo>
                  <a:pt x="917788" y="3008"/>
                  <a:pt x="1375686" y="394157"/>
                  <a:pt x="1481576" y="913359"/>
                </a:cubicBezTo>
                <a:lnTo>
                  <a:pt x="1503729" y="1133811"/>
                </a:lnTo>
                <a:lnTo>
                  <a:pt x="1371482" y="1133811"/>
                </a:lnTo>
                <a:lnTo>
                  <a:pt x="1275407" y="1118667"/>
                </a:lnTo>
                <a:cubicBezTo>
                  <a:pt x="757177" y="1010082"/>
                  <a:pt x="368000" y="550498"/>
                  <a:pt x="367995" y="19"/>
                </a:cubicBezTo>
                <a:close/>
                <a:moveTo>
                  <a:pt x="367996" y="0"/>
                </a:moveTo>
                <a:cubicBezTo>
                  <a:pt x="367996" y="315623"/>
                  <a:pt x="240061" y="601366"/>
                  <a:pt x="33218" y="808204"/>
                </a:cubicBezTo>
                <a:lnTo>
                  <a:pt x="0" y="838393"/>
                </a:lnTo>
                <a:lnTo>
                  <a:pt x="0" y="61671"/>
                </a:lnTo>
                <a:lnTo>
                  <a:pt x="28102" y="51386"/>
                </a:lnTo>
                <a:cubicBezTo>
                  <a:pt x="135475" y="17991"/>
                  <a:pt x="249634" y="0"/>
                  <a:pt x="367996"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sp>
        <p:nvSpPr>
          <p:cNvPr id="93" name="Text Placeholder 92">
            <a:extLst>
              <a:ext uri="{FF2B5EF4-FFF2-40B4-BE49-F238E27FC236}">
                <a16:creationId xmlns:a16="http://schemas.microsoft.com/office/drawing/2014/main" id="{0A4A3873-48BC-94DF-6006-FC7F81660A5D}"/>
              </a:ext>
            </a:extLst>
          </p:cNvPr>
          <p:cNvSpPr>
            <a:spLocks noGrp="1"/>
          </p:cNvSpPr>
          <p:nvPr>
            <p:ph type="body" sz="quarter" idx="14"/>
          </p:nvPr>
        </p:nvSpPr>
        <p:spPr>
          <a:xfrm>
            <a:off x="8401353" y="0"/>
            <a:ext cx="3790647" cy="1143002"/>
          </a:xfrm>
          <a:custGeom>
            <a:avLst/>
            <a:gdLst>
              <a:gd name="connsiteX0" fmla="*/ 3790647 w 3790647"/>
              <a:gd name="connsiteY0" fmla="*/ 304585 h 1143002"/>
              <a:gd name="connsiteX1" fmla="*/ 3790647 w 3790647"/>
              <a:gd name="connsiteY1" fmla="*/ 1081329 h 1143002"/>
              <a:gd name="connsiteX2" fmla="*/ 3762543 w 3790647"/>
              <a:gd name="connsiteY2" fmla="*/ 1091615 h 1143002"/>
              <a:gd name="connsiteX3" fmla="*/ 3422649 w 3790647"/>
              <a:gd name="connsiteY3" fmla="*/ 1143002 h 1143002"/>
              <a:gd name="connsiteX4" fmla="*/ 3757427 w 3790647"/>
              <a:gd name="connsiteY4" fmla="*/ 334777 h 1143002"/>
              <a:gd name="connsiteX5" fmla="*/ 2285997 w 3790647"/>
              <a:gd name="connsiteY5" fmla="*/ 17 h 1143002"/>
              <a:gd name="connsiteX6" fmla="*/ 3422650 w 3790647"/>
              <a:gd name="connsiteY6" fmla="*/ 1142983 h 1143002"/>
              <a:gd name="connsiteX7" fmla="*/ 2285997 w 3790647"/>
              <a:gd name="connsiteY7" fmla="*/ 17 h 1143002"/>
              <a:gd name="connsiteX8" fmla="*/ 0 w 3790647"/>
              <a:gd name="connsiteY8" fmla="*/ 17 h 1143002"/>
              <a:gd name="connsiteX9" fmla="*/ 1136650 w 3790647"/>
              <a:gd name="connsiteY9" fmla="*/ 1142983 h 1143002"/>
              <a:gd name="connsiteX10" fmla="*/ 0 w 3790647"/>
              <a:gd name="connsiteY10" fmla="*/ 17 h 1143002"/>
              <a:gd name="connsiteX11" fmla="*/ 2279650 w 3790647"/>
              <a:gd name="connsiteY11" fmla="*/ 0 h 1143002"/>
              <a:gd name="connsiteX12" fmla="*/ 1136650 w 3790647"/>
              <a:gd name="connsiteY12" fmla="*/ 1143002 h 1143002"/>
              <a:gd name="connsiteX13" fmla="*/ 2279650 w 3790647"/>
              <a:gd name="connsiteY13" fmla="*/ 0 h 114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0647" h="1143002">
                <a:moveTo>
                  <a:pt x="3790647" y="304585"/>
                </a:moveTo>
                <a:lnTo>
                  <a:pt x="3790647" y="1081329"/>
                </a:lnTo>
                <a:lnTo>
                  <a:pt x="3762543" y="1091615"/>
                </a:lnTo>
                <a:cubicBezTo>
                  <a:pt x="3655170" y="1125011"/>
                  <a:pt x="3541011" y="1143002"/>
                  <a:pt x="3422649" y="1143002"/>
                </a:cubicBezTo>
                <a:cubicBezTo>
                  <a:pt x="3422649" y="827371"/>
                  <a:pt x="3550584" y="541620"/>
                  <a:pt x="3757427" y="334777"/>
                </a:cubicBezTo>
                <a:close/>
                <a:moveTo>
                  <a:pt x="2285997" y="17"/>
                </a:moveTo>
                <a:cubicBezTo>
                  <a:pt x="2914332" y="3435"/>
                  <a:pt x="3422644" y="513848"/>
                  <a:pt x="3422650" y="1142983"/>
                </a:cubicBezTo>
                <a:cubicBezTo>
                  <a:pt x="2794315" y="1139567"/>
                  <a:pt x="2286006" y="629153"/>
                  <a:pt x="2285997" y="17"/>
                </a:cubicBezTo>
                <a:close/>
                <a:moveTo>
                  <a:pt x="0" y="17"/>
                </a:moveTo>
                <a:cubicBezTo>
                  <a:pt x="628334" y="3435"/>
                  <a:pt x="1136644" y="513848"/>
                  <a:pt x="1136650" y="1142983"/>
                </a:cubicBezTo>
                <a:cubicBezTo>
                  <a:pt x="508316" y="1139567"/>
                  <a:pt x="9" y="629153"/>
                  <a:pt x="0" y="17"/>
                </a:cubicBezTo>
                <a:close/>
                <a:moveTo>
                  <a:pt x="2279650" y="0"/>
                </a:moveTo>
                <a:cubicBezTo>
                  <a:pt x="2279650" y="631263"/>
                  <a:pt x="1767910" y="1143002"/>
                  <a:pt x="1136650" y="1143002"/>
                </a:cubicBezTo>
                <a:cubicBezTo>
                  <a:pt x="1136650" y="511739"/>
                  <a:pt x="1648390" y="0"/>
                  <a:pt x="2279650" y="0"/>
                </a:cubicBezTo>
                <a:close/>
              </a:path>
            </a:pathLst>
          </a:custGeom>
          <a:solidFill>
            <a:schemeClr val="accent6">
              <a:lumMod val="60000"/>
              <a:lumOff val="40000"/>
              <a:alpha val="20000"/>
            </a:schemeClr>
          </a:solidFill>
          <a:ln w="4154" cap="flat">
            <a:noFill/>
            <a:prstDash val="solid"/>
            <a:miter/>
          </a:ln>
        </p:spPr>
        <p:txBody>
          <a:bodyPr wrap="square">
            <a:noAutofit/>
          </a:bodyPr>
          <a:lstStyle>
            <a:lvl1pPr>
              <a:defRPr>
                <a:noFill/>
              </a:defRPr>
            </a:lvl1pPr>
          </a:lstStyle>
          <a:p>
            <a:pPr lvl="0"/>
            <a:r>
              <a:rPr lang="en-US"/>
              <a:t>Click to edit Master text styles</a:t>
            </a:r>
          </a:p>
        </p:txBody>
      </p:sp>
      <p:pic>
        <p:nvPicPr>
          <p:cNvPr id="120" name="Graphic 119">
            <a:extLst>
              <a:ext uri="{FF2B5EF4-FFF2-40B4-BE49-F238E27FC236}">
                <a16:creationId xmlns:a16="http://schemas.microsoft.com/office/drawing/2014/main" id="{9C01A786-0C1A-6C4A-1466-1AE233D142A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b="83148"/>
          <a:stretch/>
        </p:blipFill>
        <p:spPr>
          <a:xfrm>
            <a:off x="8401354" y="12700"/>
            <a:ext cx="3790646" cy="1155700"/>
          </a:xfrm>
          <a:prstGeom prst="rect">
            <a:avLst/>
          </a:prstGeom>
        </p:spPr>
      </p:pic>
    </p:spTree>
    <p:extLst>
      <p:ext uri="{BB962C8B-B14F-4D97-AF65-F5344CB8AC3E}">
        <p14:creationId xmlns:p14="http://schemas.microsoft.com/office/powerpoint/2010/main" val="151646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04">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b="1"/>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457200" indent="-457200">
              <a:lnSpc>
                <a:spcPct val="90000"/>
              </a:lnSpc>
              <a:spcBef>
                <a:spcPts val="1000"/>
              </a:spcBef>
              <a:spcAft>
                <a:spcPts val="0"/>
              </a:spcAft>
              <a:buSzPct val="100000"/>
              <a:buFont typeface="+mj-lt"/>
              <a:buAutoNum type="arabicPeriod"/>
              <a:defRPr sz="2000"/>
            </a:lvl1pPr>
            <a:lvl2pPr marL="914400" indent="-457200">
              <a:buSzPct val="100000"/>
              <a:buFont typeface="+mj-lt"/>
              <a:buAutoNum type="alphaLcPeriod"/>
              <a:defRPr sz="2000"/>
            </a:lvl2pPr>
            <a:lvl3pPr marL="1371600" indent="-457200">
              <a:buSzPct val="100000"/>
              <a:buFont typeface="+mj-lt"/>
              <a:buAutoNum type="romanLcPeriod"/>
              <a:defRPr sz="1800"/>
            </a:lvl3pPr>
            <a:lvl4pPr marL="1828800" indent="-457200">
              <a:buSzPct val="100000"/>
              <a:buFont typeface="+mj-lt"/>
              <a:buAutoNum type="arabicParenR"/>
              <a:defRPr sz="1800"/>
            </a:lvl4pPr>
            <a:lvl5pPr marL="2286000" indent="-457200">
              <a:buSzPct val="100000"/>
              <a:buFont typeface="+mj-lt"/>
              <a:buAutoNum type="alphaLcParen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4149220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losing">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610FBCDE-EE59-33A6-32CA-9F6279AA43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2700"/>
            <a:ext cx="12192000" cy="6858000"/>
          </a:xfrm>
          <a:prstGeom prst="rect">
            <a:avLst/>
          </a:prstGeom>
        </p:spPr>
      </p:pic>
      <p:pic>
        <p:nvPicPr>
          <p:cNvPr id="6" name="Graphic 5">
            <a:extLst>
              <a:ext uri="{FF2B5EF4-FFF2-40B4-BE49-F238E27FC236}">
                <a16:creationId xmlns:a16="http://schemas.microsoft.com/office/drawing/2014/main" id="{E45A58EF-738C-B1BA-F49A-84ADB68F8A88}"/>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b="49858"/>
          <a:stretch/>
        </p:blipFill>
        <p:spPr>
          <a:xfrm>
            <a:off x="8401354" y="9452"/>
            <a:ext cx="2286000" cy="1146248"/>
          </a:xfrm>
          <a:prstGeom prst="rect">
            <a:avLst/>
          </a:prstGeom>
        </p:spPr>
      </p:pic>
      <p:pic>
        <p:nvPicPr>
          <p:cNvPr id="7" name="Graphic 6">
            <a:extLst>
              <a:ext uri="{FF2B5EF4-FFF2-40B4-BE49-F238E27FC236}">
                <a16:creationId xmlns:a16="http://schemas.microsoft.com/office/drawing/2014/main" id="{37F78E2C-6843-1373-E993-79393D858434}"/>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49858"/>
          <a:stretch/>
        </p:blipFill>
        <p:spPr>
          <a:xfrm>
            <a:off x="10687351" y="9452"/>
            <a:ext cx="1504649" cy="1146248"/>
          </a:xfrm>
          <a:prstGeom prst="rect">
            <a:avLst/>
          </a:prstGeom>
        </p:spPr>
      </p:pic>
      <p:pic>
        <p:nvPicPr>
          <p:cNvPr id="8" name="Graphic 7">
            <a:extLst>
              <a:ext uri="{FF2B5EF4-FFF2-40B4-BE49-F238E27FC236}">
                <a16:creationId xmlns:a16="http://schemas.microsoft.com/office/drawing/2014/main" id="{9559DD38-C8CC-7B28-F492-ACB263A81476}"/>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9" name="Graphic 8">
            <a:extLst>
              <a:ext uri="{FF2B5EF4-FFF2-40B4-BE49-F238E27FC236}">
                <a16:creationId xmlns:a16="http://schemas.microsoft.com/office/drawing/2014/main" id="{8DEFF3B2-90E8-5D9B-CEA8-00B05000BF0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3" name="Title 123">
            <a:extLst>
              <a:ext uri="{FF2B5EF4-FFF2-40B4-BE49-F238E27FC236}">
                <a16:creationId xmlns:a16="http://schemas.microsoft.com/office/drawing/2014/main" id="{0B9C7C4B-FC2C-5D51-5679-3D5ED85185DA}"/>
              </a:ext>
            </a:extLst>
          </p:cNvPr>
          <p:cNvSpPr>
            <a:spLocks noGrp="1"/>
          </p:cNvSpPr>
          <p:nvPr>
            <p:ph type="title"/>
          </p:nvPr>
        </p:nvSpPr>
        <p:spPr>
          <a:xfrm>
            <a:off x="841243" y="832104"/>
            <a:ext cx="10479088" cy="2587625"/>
          </a:xfrm>
        </p:spPr>
        <p:txBody>
          <a:bodyPr anchor="t"/>
          <a:lstStyle>
            <a:lvl1pPr>
              <a:lnSpc>
                <a:spcPct val="75000"/>
              </a:lnSpc>
              <a:defRPr sz="8000" b="0" spc="0" baseline="0">
                <a:solidFill>
                  <a:schemeClr val="bg1"/>
                </a:solidFill>
                <a:latin typeface="+mn-lt"/>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C79F5B69-7199-E3E6-5554-6CC2207D48E4}"/>
              </a:ext>
            </a:extLst>
          </p:cNvPr>
          <p:cNvSpPr>
            <a:spLocks noGrp="1"/>
          </p:cNvSpPr>
          <p:nvPr>
            <p:ph type="body" sz="quarter" idx="11"/>
          </p:nvPr>
        </p:nvSpPr>
        <p:spPr>
          <a:xfrm>
            <a:off x="841375" y="3705309"/>
            <a:ext cx="10479088" cy="2587625"/>
          </a:xfrm>
        </p:spPr>
        <p:txBody>
          <a:bodyPr/>
          <a:lstStyle>
            <a:lvl1pPr marL="0" indent="0">
              <a:lnSpc>
                <a:spcPct val="130000"/>
              </a:lnSpc>
              <a:spcAft>
                <a:spcPts val="1000"/>
              </a:spcAft>
              <a:buNone/>
              <a:defRPr b="1" i="0" cap="all" spc="300" baseline="0">
                <a:solidFill>
                  <a:schemeClr val="bg1"/>
                </a:solidFill>
                <a:latin typeface="+mj-lt"/>
              </a:defRPr>
            </a:lvl1pPr>
          </a:lstStyle>
          <a:p>
            <a:pPr lvl="0"/>
            <a:r>
              <a:rPr lang="en-US"/>
              <a:t>Click to edit Master text styles</a:t>
            </a:r>
          </a:p>
        </p:txBody>
      </p:sp>
    </p:spTree>
    <p:extLst>
      <p:ext uri="{BB962C8B-B14F-4D97-AF65-F5344CB8AC3E}">
        <p14:creationId xmlns:p14="http://schemas.microsoft.com/office/powerpoint/2010/main" val="805482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8FEA-B531-F808-8079-D0E7E990AB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4E1E55-0F94-704E-23F5-2FB7D9801F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70049C-EE93-1DD5-BAE0-114C1B8BFD5E}"/>
              </a:ext>
            </a:extLst>
          </p:cNvPr>
          <p:cNvSpPr>
            <a:spLocks noGrp="1"/>
          </p:cNvSpPr>
          <p:nvPr>
            <p:ph type="dt" sz="half" idx="10"/>
          </p:nvPr>
        </p:nvSpPr>
        <p:spPr/>
        <p:txBody>
          <a:bodyPr/>
          <a:lstStyle/>
          <a:p>
            <a:fld id="{C8A752AD-D7FA-4353-84F7-88D301C25DAA}" type="datetimeFigureOut">
              <a:rPr lang="en-IN" smtClean="0"/>
              <a:t>15-04-2025</a:t>
            </a:fld>
            <a:endParaRPr lang="en-IN"/>
          </a:p>
        </p:txBody>
      </p:sp>
      <p:sp>
        <p:nvSpPr>
          <p:cNvPr id="5" name="Footer Placeholder 4">
            <a:extLst>
              <a:ext uri="{FF2B5EF4-FFF2-40B4-BE49-F238E27FC236}">
                <a16:creationId xmlns:a16="http://schemas.microsoft.com/office/drawing/2014/main" id="{0E89B6F1-B717-146F-EDBF-E7327B01B3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1A030-5E64-4322-EC79-94BE3BCE3AC6}"/>
              </a:ext>
            </a:extLst>
          </p:cNvPr>
          <p:cNvSpPr>
            <a:spLocks noGrp="1"/>
          </p:cNvSpPr>
          <p:nvPr>
            <p:ph type="sldNum" sz="quarter" idx="12"/>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120269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A1EF8CAB-74EE-F5E0-2A98-D49729C57395}"/>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6" name="Graphic 5">
            <a:extLst>
              <a:ext uri="{FF2B5EF4-FFF2-40B4-BE49-F238E27FC236}">
                <a16:creationId xmlns:a16="http://schemas.microsoft.com/office/drawing/2014/main" id="{8783521D-ED5D-D5DB-16FA-CD1B1203DF6C}"/>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87659"/>
          <a:stretch/>
        </p:blipFill>
        <p:spPr>
          <a:xfrm>
            <a:off x="0" y="5731979"/>
            <a:ext cx="1504645" cy="1146408"/>
          </a:xfrm>
          <a:prstGeom prst="rect">
            <a:avLst/>
          </a:prstGeom>
        </p:spPr>
      </p:pic>
      <p:pic>
        <p:nvPicPr>
          <p:cNvPr id="7" name="Graphic 6">
            <a:extLst>
              <a:ext uri="{FF2B5EF4-FFF2-40B4-BE49-F238E27FC236}">
                <a16:creationId xmlns:a16="http://schemas.microsoft.com/office/drawing/2014/main" id="{9381EED1-F8B1-76DD-2AF9-959C65437F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8" name="Graphic 7">
            <a:extLst>
              <a:ext uri="{FF2B5EF4-FFF2-40B4-BE49-F238E27FC236}">
                <a16:creationId xmlns:a16="http://schemas.microsoft.com/office/drawing/2014/main" id="{1D23ADF4-87AF-5693-9986-341478D502B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9" name="Graphic 8">
            <a:extLst>
              <a:ext uri="{FF2B5EF4-FFF2-40B4-BE49-F238E27FC236}">
                <a16:creationId xmlns:a16="http://schemas.microsoft.com/office/drawing/2014/main" id="{2E5EE104-2241-C262-895C-BCA769134010}"/>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4" name="Content Placeholder 12">
            <a:extLst>
              <a:ext uri="{FF2B5EF4-FFF2-40B4-BE49-F238E27FC236}">
                <a16:creationId xmlns:a16="http://schemas.microsoft.com/office/drawing/2014/main" id="{19B7E7AC-A0E6-BE9A-4728-8FE036CF3538}"/>
              </a:ext>
            </a:extLst>
          </p:cNvPr>
          <p:cNvSpPr>
            <a:spLocks noGrp="1"/>
          </p:cNvSpPr>
          <p:nvPr>
            <p:ph sz="quarter" idx="13"/>
          </p:nvPr>
        </p:nvSpPr>
        <p:spPr>
          <a:xfrm>
            <a:off x="841248" y="1536827"/>
            <a:ext cx="6556375" cy="4479925"/>
          </a:xfrm>
        </p:spPr>
        <p:txBody>
          <a:bodyPr>
            <a:normAutofit/>
          </a:bodyPr>
          <a:lstStyle>
            <a:lvl1pPr>
              <a:lnSpc>
                <a:spcPct val="140000"/>
              </a:lnSpc>
              <a:spcAft>
                <a:spcPts val="0"/>
              </a:spcAft>
              <a:defRPr sz="2800"/>
            </a:lvl1pPr>
            <a:lvl2pPr>
              <a:defRPr sz="2800"/>
            </a:lvl2pPr>
            <a:lvl3pPr>
              <a:defRPr sz="2400"/>
            </a:lvl3pPr>
            <a:lvl4pPr>
              <a:defRPr sz="24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2920335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 with image 01">
    <p:bg>
      <p:bgPr>
        <a:solidFill>
          <a:schemeClr val="accent6">
            <a:lumMod val="50000"/>
          </a:schemeClr>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FF0337A6-0579-B5BC-C526-F7EBDDB8E84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0000" t="1" b="49999"/>
          <a:stretch/>
        </p:blipFill>
        <p:spPr>
          <a:xfrm>
            <a:off x="6096000" y="0"/>
            <a:ext cx="6095999" cy="3429000"/>
          </a:xfrm>
          <a:prstGeom prst="rect">
            <a:avLst/>
          </a:prstGeom>
        </p:spPr>
      </p:pic>
      <p:pic>
        <p:nvPicPr>
          <p:cNvPr id="4" name="Graphic 3">
            <a:extLst>
              <a:ext uri="{FF2B5EF4-FFF2-40B4-BE49-F238E27FC236}">
                <a16:creationId xmlns:a16="http://schemas.microsoft.com/office/drawing/2014/main" id="{4166F179-9203-AC2D-A267-E25FA28E978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0" name="Graphic 9">
            <a:extLst>
              <a:ext uri="{FF2B5EF4-FFF2-40B4-BE49-F238E27FC236}">
                <a16:creationId xmlns:a16="http://schemas.microsoft.com/office/drawing/2014/main" id="{4BFC5468-5E1B-2FE4-DA95-D0CCC383D3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2" name="Graphic 11">
            <a:extLst>
              <a:ext uri="{FF2B5EF4-FFF2-40B4-BE49-F238E27FC236}">
                <a16:creationId xmlns:a16="http://schemas.microsoft.com/office/drawing/2014/main" id="{617493C4-12E7-500C-5FD5-68370B57A20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3" name="Graphic 12">
            <a:extLst>
              <a:ext uri="{FF2B5EF4-FFF2-40B4-BE49-F238E27FC236}">
                <a16:creationId xmlns:a16="http://schemas.microsoft.com/office/drawing/2014/main" id="{149B5038-6091-D5DF-F2DA-3900885F498D}"/>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4" name="Graphic 13">
            <a:extLst>
              <a:ext uri="{FF2B5EF4-FFF2-40B4-BE49-F238E27FC236}">
                <a16:creationId xmlns:a16="http://schemas.microsoft.com/office/drawing/2014/main" id="{9442ADAB-F6BA-A55C-036E-C837F95C8F8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6111240" y="2231136"/>
            <a:ext cx="6080760" cy="4626864"/>
          </a:xfrm>
          <a:solidFill>
            <a:schemeClr val="accent6">
              <a:lumMod val="50000"/>
            </a:schemeClr>
          </a:solidFill>
        </p:spPr>
        <p:txBody>
          <a:bodyPr/>
          <a:lstStyle>
            <a:lvl1pPr marL="0" indent="0" algn="r">
              <a:buNone/>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6931152"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6931152" cy="4480560"/>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Tree>
    <p:extLst>
      <p:ext uri="{BB962C8B-B14F-4D97-AF65-F5344CB8AC3E}">
        <p14:creationId xmlns:p14="http://schemas.microsoft.com/office/powerpoint/2010/main" val="196343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E18B122A-848F-E50E-C503-3930933A5C64}"/>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68908"/>
          <a:stretch/>
        </p:blipFill>
        <p:spPr>
          <a:xfrm>
            <a:off x="8401354" y="0"/>
            <a:ext cx="3790646" cy="6857999"/>
          </a:xfrm>
          <a:prstGeom prst="rect">
            <a:avLst/>
          </a:prstGeom>
        </p:spPr>
      </p:pic>
      <p:pic>
        <p:nvPicPr>
          <p:cNvPr id="12" name="Graphic 11">
            <a:extLst>
              <a:ext uri="{FF2B5EF4-FFF2-40B4-BE49-F238E27FC236}">
                <a16:creationId xmlns:a16="http://schemas.microsoft.com/office/drawing/2014/main" id="{08CD9875-E4AF-D7EA-9F8B-D27F2C3104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13" name="Graphic 12">
            <a:extLst>
              <a:ext uri="{FF2B5EF4-FFF2-40B4-BE49-F238E27FC236}">
                <a16:creationId xmlns:a16="http://schemas.microsoft.com/office/drawing/2014/main" id="{8513E8A3-5E78-5821-6B7B-AF6343ACA73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E256415C-5388-7D35-1C15-8DA4ACDCA1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15" name="Graphic 14">
            <a:extLst>
              <a:ext uri="{FF2B5EF4-FFF2-40B4-BE49-F238E27FC236}">
                <a16:creationId xmlns:a16="http://schemas.microsoft.com/office/drawing/2014/main" id="{8B78E2E7-B83A-F17C-9869-FED59DD512EA}"/>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6556375"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40448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break with image 02">
    <p:bg>
      <p:bgPr>
        <a:solidFill>
          <a:schemeClr val="accent6">
            <a:lumMod val="50000"/>
          </a:schemeClr>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0321C850-160D-5CD7-B829-ADE752EA7AB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50000"/>
          <a:stretch/>
        </p:blipFill>
        <p:spPr>
          <a:xfrm>
            <a:off x="6096000" y="0"/>
            <a:ext cx="6096000" cy="6857999"/>
          </a:xfrm>
          <a:prstGeom prst="rect">
            <a:avLst/>
          </a:prstGeom>
        </p:spPr>
      </p:pic>
      <p:pic>
        <p:nvPicPr>
          <p:cNvPr id="6" name="Graphic 5">
            <a:extLst>
              <a:ext uri="{FF2B5EF4-FFF2-40B4-BE49-F238E27FC236}">
                <a16:creationId xmlns:a16="http://schemas.microsoft.com/office/drawing/2014/main" id="{33105707-8D59-D00C-596A-380479D0E0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2297076"/>
            <a:ext cx="2286000" cy="2286000"/>
          </a:xfrm>
          <a:prstGeom prst="rect">
            <a:avLst/>
          </a:prstGeom>
        </p:spPr>
      </p:pic>
      <p:pic>
        <p:nvPicPr>
          <p:cNvPr id="7" name="Graphic 6">
            <a:extLst>
              <a:ext uri="{FF2B5EF4-FFF2-40B4-BE49-F238E27FC236}">
                <a16:creationId xmlns:a16="http://schemas.microsoft.com/office/drawing/2014/main" id="{3DC4FC4F-BE00-1554-FEBD-DE21F3AB35BB}"/>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0A310F08-0B34-7E1C-7605-4F81502355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01354" y="9452"/>
            <a:ext cx="2286000" cy="2286000"/>
          </a:xfrm>
          <a:prstGeom prst="rect">
            <a:avLst/>
          </a:prstGeom>
        </p:spPr>
      </p:pic>
      <p:pic>
        <p:nvPicPr>
          <p:cNvPr id="9" name="Graphic 8">
            <a:extLst>
              <a:ext uri="{FF2B5EF4-FFF2-40B4-BE49-F238E27FC236}">
                <a16:creationId xmlns:a16="http://schemas.microsoft.com/office/drawing/2014/main" id="{63371AFC-6FAC-3C10-CCC0-ECE8DB9E997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sp>
        <p:nvSpPr>
          <p:cNvPr id="2" name="Title 1">
            <a:extLst>
              <a:ext uri="{FF2B5EF4-FFF2-40B4-BE49-F238E27FC236}">
                <a16:creationId xmlns:a16="http://schemas.microsoft.com/office/drawing/2014/main" id="{9BAE121A-5259-1180-7385-CE2C03431052}"/>
              </a:ext>
            </a:extLst>
          </p:cNvPr>
          <p:cNvSpPr>
            <a:spLocks noGrp="1"/>
          </p:cNvSpPr>
          <p:nvPr>
            <p:ph type="title"/>
          </p:nvPr>
        </p:nvSpPr>
        <p:spPr>
          <a:xfrm>
            <a:off x="841248" y="841248"/>
            <a:ext cx="10479024" cy="557784"/>
          </a:xfrm>
        </p:spPr>
        <p:txBody>
          <a:bodyPr anchor="t"/>
          <a:lstStyle>
            <a:lvl1pPr>
              <a:defRPr sz="2000" b="1" cap="all" spc="300" baseline="0">
                <a:solidFill>
                  <a:schemeClr val="bg1">
                    <a:lumMod val="95000"/>
                  </a:schemeClr>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B810682D-F26A-B1BF-CD97-BB8BD31B2F32}"/>
              </a:ext>
            </a:extLst>
          </p:cNvPr>
          <p:cNvSpPr>
            <a:spLocks noGrp="1"/>
          </p:cNvSpPr>
          <p:nvPr>
            <p:ph type="body" sz="quarter" idx="10"/>
          </p:nvPr>
        </p:nvSpPr>
        <p:spPr>
          <a:xfrm>
            <a:off x="841247" y="1536192"/>
            <a:ext cx="10479024" cy="2679192"/>
          </a:xfrm>
        </p:spPr>
        <p:txBody>
          <a:bodyPr/>
          <a:lstStyle>
            <a:lvl1pPr marL="0" indent="0">
              <a:lnSpc>
                <a:spcPct val="75000"/>
              </a:lnSpc>
              <a:buNone/>
              <a:defRPr sz="8000">
                <a:solidFill>
                  <a:schemeClr val="bg1">
                    <a:lumMod val="95000"/>
                  </a:schemeClr>
                </a:solidFill>
              </a:defRPr>
            </a:lvl1pPr>
          </a:lstStyle>
          <a:p>
            <a:pPr lvl="0"/>
            <a:r>
              <a:rPr lang="en-US"/>
              <a:t>Click to edit Master text styles</a:t>
            </a:r>
          </a:p>
        </p:txBody>
      </p:sp>
      <p:sp>
        <p:nvSpPr>
          <p:cNvPr id="16" name="Picture Placeholder 15">
            <a:extLst>
              <a:ext uri="{FF2B5EF4-FFF2-40B4-BE49-F238E27FC236}">
                <a16:creationId xmlns:a16="http://schemas.microsoft.com/office/drawing/2014/main" id="{7E35C9AB-B94F-CACD-3F8A-C5FE3B695994}"/>
              </a:ext>
            </a:extLst>
          </p:cNvPr>
          <p:cNvSpPr>
            <a:spLocks noGrp="1"/>
          </p:cNvSpPr>
          <p:nvPr>
            <p:ph type="pic" sz="quarter" idx="11"/>
          </p:nvPr>
        </p:nvSpPr>
        <p:spPr>
          <a:xfrm>
            <a:off x="0" y="4462272"/>
            <a:ext cx="12188952" cy="239572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Tree>
    <p:extLst>
      <p:ext uri="{BB962C8B-B14F-4D97-AF65-F5344CB8AC3E}">
        <p14:creationId xmlns:p14="http://schemas.microsoft.com/office/powerpoint/2010/main" val="3050197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01">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D0F0E0D3-11E9-A85D-821D-49C27B06B061}"/>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6" name="Graphic 5">
            <a:extLst>
              <a:ext uri="{FF2B5EF4-FFF2-40B4-BE49-F238E27FC236}">
                <a16:creationId xmlns:a16="http://schemas.microsoft.com/office/drawing/2014/main" id="{7433D848-BBB0-8852-CBA7-96FB04BFADE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556"/>
          <a:stretch/>
        </p:blipFill>
        <p:spPr>
          <a:xfrm>
            <a:off x="10687351" y="4584700"/>
            <a:ext cx="1504649" cy="1130300"/>
          </a:xfrm>
          <a:prstGeom prst="rect">
            <a:avLst/>
          </a:prstGeom>
        </p:spPr>
      </p:pic>
      <p:pic>
        <p:nvPicPr>
          <p:cNvPr id="7" name="Graphic 6">
            <a:extLst>
              <a:ext uri="{FF2B5EF4-FFF2-40B4-BE49-F238E27FC236}">
                <a16:creationId xmlns:a16="http://schemas.microsoft.com/office/drawing/2014/main" id="{3A0A5B28-1267-FF8C-DD34-4AE0CE17FD97}"/>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8" name="Graphic 7">
            <a:extLst>
              <a:ext uri="{FF2B5EF4-FFF2-40B4-BE49-F238E27FC236}">
                <a16:creationId xmlns:a16="http://schemas.microsoft.com/office/drawing/2014/main" id="{72FE7896-D379-408C-54BB-757C71F0DEF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49515" r="34180"/>
          <a:stretch/>
        </p:blipFill>
        <p:spPr>
          <a:xfrm>
            <a:off x="10687351" y="1141376"/>
            <a:ext cx="1504649" cy="1154076"/>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37E02B10-F9DF-509C-64D5-91DEB6988175}"/>
              </a:ext>
            </a:extLst>
          </p:cNvPr>
          <p:cNvSpPr>
            <a:spLocks noGrp="1"/>
          </p:cNvSpPr>
          <p:nvPr>
            <p:ph type="body" sz="quarter" idx="15"/>
          </p:nvPr>
        </p:nvSpPr>
        <p:spPr>
          <a:xfrm>
            <a:off x="4791455" y="1536826"/>
            <a:ext cx="5650992" cy="557784"/>
          </a:xfrm>
        </p:spPr>
        <p:txBody>
          <a:bodyPr/>
          <a:lstStyle>
            <a:lvl1pPr marL="0" indent="0">
              <a:lnSpc>
                <a:spcPct val="90000"/>
              </a:lnSpc>
              <a:spcBef>
                <a:spcPts val="1000"/>
              </a:spcBef>
              <a:spcAft>
                <a:spcPts val="0"/>
              </a:spcAft>
              <a:buNone/>
              <a:defRPr sz="2000" b="1" baseline="0">
                <a:solidFill>
                  <a:schemeClr val="tx1"/>
                </a:solidFill>
                <a:latin typeface="+mj-lt"/>
              </a:defRPr>
            </a:lvl1pPr>
          </a:lstStyle>
          <a:p>
            <a:pPr lvl="0"/>
            <a:r>
              <a:rPr lang="en-US"/>
              <a:t>Click to edit Master text styles</a:t>
            </a:r>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2267712"/>
            <a:ext cx="5650992" cy="3767328"/>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2665755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with image">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DCE1CF12-4201-C23B-7B9A-02EB4F8A79C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396"/>
          <a:stretch/>
        </p:blipFill>
        <p:spPr>
          <a:xfrm>
            <a:off x="0" y="5731980"/>
            <a:ext cx="12192000" cy="1138720"/>
          </a:xfrm>
          <a:prstGeom prst="rect">
            <a:avLst/>
          </a:prstGeom>
        </p:spPr>
      </p:pic>
      <p:pic>
        <p:nvPicPr>
          <p:cNvPr id="12" name="Graphic 11">
            <a:extLst>
              <a:ext uri="{FF2B5EF4-FFF2-40B4-BE49-F238E27FC236}">
                <a16:creationId xmlns:a16="http://schemas.microsoft.com/office/drawing/2014/main" id="{513CE0C7-867A-80BB-9E96-3008375B7E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r="68854" b="83396"/>
          <a:stretch/>
        </p:blipFill>
        <p:spPr>
          <a:xfrm>
            <a:off x="0" y="12700"/>
            <a:ext cx="3797300" cy="1138720"/>
          </a:xfrm>
          <a:prstGeom prst="rect">
            <a:avLst/>
          </a:prstGeom>
        </p:spPr>
      </p:pic>
      <p:pic>
        <p:nvPicPr>
          <p:cNvPr id="13" name="Graphic 12">
            <a:extLst>
              <a:ext uri="{FF2B5EF4-FFF2-40B4-BE49-F238E27FC236}">
                <a16:creationId xmlns:a16="http://schemas.microsoft.com/office/drawing/2014/main" id="{736CB758-B1DB-F2E0-00E7-BF5660C5F25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l="33598" b="49858"/>
          <a:stretch/>
        </p:blipFill>
        <p:spPr>
          <a:xfrm>
            <a:off x="0" y="9452"/>
            <a:ext cx="1517954" cy="1146248"/>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4764024" y="841248"/>
            <a:ext cx="6556248" cy="557784"/>
          </a:xfrm>
        </p:spPr>
        <p:txBody>
          <a:bodyPr anchor="t"/>
          <a:lstStyle>
            <a:lvl1pPr>
              <a:defRPr sz="2000" cap="all" spc="300" baseline="0"/>
            </a:lvl1pPr>
          </a:lstStyle>
          <a:p>
            <a:r>
              <a:rPr lang="en-US"/>
              <a:t>Click to edit Master title style</a:t>
            </a:r>
            <a:endParaRPr lang="en-US" dirty="0"/>
          </a:p>
        </p:txBody>
      </p:sp>
      <p:sp>
        <p:nvSpPr>
          <p:cNvPr id="14" name="Picture Placeholder 15">
            <a:extLst>
              <a:ext uri="{FF2B5EF4-FFF2-40B4-BE49-F238E27FC236}">
                <a16:creationId xmlns:a16="http://schemas.microsoft.com/office/drawing/2014/main" id="{A780F1E2-F795-D408-7361-9B32EA12F8E7}"/>
              </a:ext>
            </a:extLst>
          </p:cNvPr>
          <p:cNvSpPr>
            <a:spLocks noGrp="1"/>
          </p:cNvSpPr>
          <p:nvPr>
            <p:ph type="pic" sz="quarter" idx="14"/>
          </p:nvPr>
        </p:nvSpPr>
        <p:spPr>
          <a:xfrm>
            <a:off x="0" y="836676"/>
            <a:ext cx="3785616" cy="5184648"/>
          </a:xfrm>
          <a:solidFill>
            <a:schemeClr val="accent6">
              <a:lumMod val="75000"/>
            </a:schemeClr>
          </a:solidFill>
        </p:spPr>
        <p:txBody>
          <a:bodyPr/>
          <a:lstStyle>
            <a:lvl1pPr marL="0" indent="0" algn="ctr">
              <a:buNone/>
              <a:defRPr>
                <a:solidFill>
                  <a:sysClr val="windowText" lastClr="000000"/>
                </a:solidFill>
              </a:defRPr>
            </a:lvl1pPr>
          </a:lstStyle>
          <a:p>
            <a:r>
              <a:rPr lang="en-US"/>
              <a:t>Click icon to add picture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4764023" y="1536827"/>
            <a:ext cx="6556247" cy="4479925"/>
          </a:xfrm>
        </p:spPr>
        <p:txBody>
          <a:bodyPr>
            <a:normAutofit/>
          </a:bodyPr>
          <a:lstStyle>
            <a:lvl1pPr>
              <a:lnSpc>
                <a:spcPct val="90000"/>
              </a:lnSpc>
              <a:spcAft>
                <a:spcPts val="1800"/>
              </a:spcAft>
              <a:buSzPct val="100000"/>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2736887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02">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0059F316-9319-477C-3BD8-C3B19F248AF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7659"/>
          <a:stretch/>
        </p:blipFill>
        <p:spPr>
          <a:xfrm>
            <a:off x="10687350" y="12700"/>
            <a:ext cx="1504649" cy="6858000"/>
          </a:xfrm>
          <a:prstGeom prst="rect">
            <a:avLst/>
          </a:prstGeom>
        </p:spPr>
      </p:pic>
      <p:pic>
        <p:nvPicPr>
          <p:cNvPr id="12" name="Graphic 11">
            <a:extLst>
              <a:ext uri="{FF2B5EF4-FFF2-40B4-BE49-F238E27FC236}">
                <a16:creationId xmlns:a16="http://schemas.microsoft.com/office/drawing/2014/main" id="{AEF98D51-D262-470D-2214-A8A0EDB73625}"/>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4584700"/>
            <a:ext cx="1504649" cy="2286000"/>
          </a:xfrm>
          <a:prstGeom prst="rect">
            <a:avLst/>
          </a:prstGeom>
        </p:spPr>
      </p:pic>
      <p:pic>
        <p:nvPicPr>
          <p:cNvPr id="13" name="Graphic 12">
            <a:extLst>
              <a:ext uri="{FF2B5EF4-FFF2-40B4-BE49-F238E27FC236}">
                <a16:creationId xmlns:a16="http://schemas.microsoft.com/office/drawing/2014/main" id="{3480B83D-EEC7-5C2D-9338-841D00545701}"/>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2297076"/>
            <a:ext cx="1504649" cy="2286000"/>
          </a:xfrm>
          <a:prstGeom prst="rect">
            <a:avLst/>
          </a:prstGeom>
        </p:spPr>
      </p:pic>
      <p:pic>
        <p:nvPicPr>
          <p:cNvPr id="14" name="Graphic 13">
            <a:extLst>
              <a:ext uri="{FF2B5EF4-FFF2-40B4-BE49-F238E27FC236}">
                <a16:creationId xmlns:a16="http://schemas.microsoft.com/office/drawing/2014/main" id="{69BE97B1-E4D2-AA2A-1E85-0D5987351359}"/>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a:stretch/>
        </p:blipFill>
        <p:spPr>
          <a:xfrm>
            <a:off x="10687351" y="9452"/>
            <a:ext cx="1504649" cy="2286000"/>
          </a:xfrm>
          <a:prstGeom prst="rect">
            <a:avLst/>
          </a:prstGeom>
        </p:spPr>
      </p:pic>
      <p:pic>
        <p:nvPicPr>
          <p:cNvPr id="15" name="Graphic 14">
            <a:extLst>
              <a:ext uri="{FF2B5EF4-FFF2-40B4-BE49-F238E27FC236}">
                <a16:creationId xmlns:a16="http://schemas.microsoft.com/office/drawing/2014/main" id="{F227120C-DBC1-2EDA-E58C-E1DAD7E550F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0" indent="0">
              <a:lnSpc>
                <a:spcPct val="90000"/>
              </a:lnSpc>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91456" y="1536827"/>
            <a:ext cx="5650992"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spTree>
    <p:extLst>
      <p:ext uri="{BB962C8B-B14F-4D97-AF65-F5344CB8AC3E}">
        <p14:creationId xmlns:p14="http://schemas.microsoft.com/office/powerpoint/2010/main" val="842946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03">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227120C-DBC1-2EDA-E58C-E1DAD7E550F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83283" r="50000"/>
          <a:stretch/>
        </p:blipFill>
        <p:spPr>
          <a:xfrm>
            <a:off x="0" y="5731979"/>
            <a:ext cx="6096000" cy="1146408"/>
          </a:xfrm>
          <a:prstGeom prst="rect">
            <a:avLst/>
          </a:prstGeom>
        </p:spPr>
      </p:pic>
      <p:pic>
        <p:nvPicPr>
          <p:cNvPr id="17" name="Graphic 16">
            <a:extLst>
              <a:ext uri="{FF2B5EF4-FFF2-40B4-BE49-F238E27FC236}">
                <a16:creationId xmlns:a16="http://schemas.microsoft.com/office/drawing/2014/main" id="{3FDA3437-5725-1727-4B8A-FCE595561932}"/>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t="1" b="50186"/>
          <a:stretch/>
        </p:blipFill>
        <p:spPr>
          <a:xfrm rot="10800000">
            <a:off x="1504646" y="5731981"/>
            <a:ext cx="2286000" cy="1138718"/>
          </a:xfrm>
          <a:prstGeom prst="rect">
            <a:avLst/>
          </a:prstGeom>
        </p:spPr>
      </p:pic>
      <p:pic>
        <p:nvPicPr>
          <p:cNvPr id="18" name="Graphic 17">
            <a:extLst>
              <a:ext uri="{FF2B5EF4-FFF2-40B4-BE49-F238E27FC236}">
                <a16:creationId xmlns:a16="http://schemas.microsoft.com/office/drawing/2014/main" id="{35C8D2AF-CEDF-4131-723C-91569E90C29F}"/>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50186"/>
          <a:stretch/>
        </p:blipFill>
        <p:spPr>
          <a:xfrm rot="10800000">
            <a:off x="-3" y="5731980"/>
            <a:ext cx="1504649" cy="1138720"/>
          </a:xfrm>
          <a:prstGeom prst="rect">
            <a:avLst/>
          </a:prstGeom>
        </p:spPr>
      </p:pic>
      <p:sp>
        <p:nvSpPr>
          <p:cNvPr id="2" name="Title 1">
            <a:extLst>
              <a:ext uri="{FF2B5EF4-FFF2-40B4-BE49-F238E27FC236}">
                <a16:creationId xmlns:a16="http://schemas.microsoft.com/office/drawing/2014/main" id="{C07285C8-D51D-91BB-C356-908E67607044}"/>
              </a:ext>
            </a:extLst>
          </p:cNvPr>
          <p:cNvSpPr>
            <a:spLocks noGrp="1"/>
          </p:cNvSpPr>
          <p:nvPr>
            <p:ph type="title"/>
          </p:nvPr>
        </p:nvSpPr>
        <p:spPr>
          <a:xfrm>
            <a:off x="841248" y="841248"/>
            <a:ext cx="10479024" cy="557784"/>
          </a:xfrm>
        </p:spPr>
        <p:txBody>
          <a:bodyPr anchor="t"/>
          <a:lstStyle>
            <a:lvl1pPr>
              <a:defRPr sz="2000" cap="all" spc="300" baseline="0"/>
            </a:lvl1pPr>
          </a:lstStyle>
          <a:p>
            <a:r>
              <a:rPr lang="en-US"/>
              <a:t>Click to edit Master title style</a:t>
            </a:r>
            <a:endParaRPr lang="en-US" dirty="0"/>
          </a:p>
        </p:txBody>
      </p:sp>
      <p:sp>
        <p:nvSpPr>
          <p:cNvPr id="16" name="Content Placeholder 12">
            <a:extLst>
              <a:ext uri="{FF2B5EF4-FFF2-40B4-BE49-F238E27FC236}">
                <a16:creationId xmlns:a16="http://schemas.microsoft.com/office/drawing/2014/main" id="{854FEE13-908D-1E41-D8D6-51FE4B1E0A0C}"/>
              </a:ext>
            </a:extLst>
          </p:cNvPr>
          <p:cNvSpPr>
            <a:spLocks noGrp="1"/>
          </p:cNvSpPr>
          <p:nvPr>
            <p:ph sz="quarter" idx="13"/>
          </p:nvPr>
        </p:nvSpPr>
        <p:spPr>
          <a:xfrm>
            <a:off x="841248" y="1536827"/>
            <a:ext cx="2862072" cy="4479925"/>
          </a:xfrm>
        </p:spPr>
        <p:txBody>
          <a:bodyPr>
            <a:normAutofit/>
          </a:bodyPr>
          <a:lstStyle>
            <a:lvl1pPr marL="342900" indent="-342900">
              <a:lnSpc>
                <a:spcPct val="90000"/>
              </a:lnSpc>
              <a:spcAft>
                <a:spcPts val="1800"/>
              </a:spcAft>
              <a:buSzPct val="100000"/>
              <a:buFont typeface="Arial" panose="020B0604020202020204" pitchFamily="34" charset="0"/>
              <a:buChar char="•"/>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2">
            <a:extLst>
              <a:ext uri="{FF2B5EF4-FFF2-40B4-BE49-F238E27FC236}">
                <a16:creationId xmlns:a16="http://schemas.microsoft.com/office/drawing/2014/main" id="{4D580F1D-9A19-7B41-1ACE-62B7B5444253}"/>
              </a:ext>
            </a:extLst>
          </p:cNvPr>
          <p:cNvSpPr>
            <a:spLocks noGrp="1"/>
          </p:cNvSpPr>
          <p:nvPr>
            <p:ph sz="quarter" idx="14"/>
          </p:nvPr>
        </p:nvSpPr>
        <p:spPr>
          <a:xfrm>
            <a:off x="4727448" y="1536827"/>
            <a:ext cx="6592824" cy="4480560"/>
          </a:xfrm>
        </p:spPr>
        <p:txBody>
          <a:bodyPr>
            <a:normAutofit/>
          </a:bodyPr>
          <a:lstStyle>
            <a:lvl1pPr marL="0" indent="0">
              <a:lnSpc>
                <a:spcPct val="90000"/>
              </a:lnSpc>
              <a:spcBef>
                <a:spcPts val="1000"/>
              </a:spcBef>
              <a:spcAft>
                <a:spcPts val="1800"/>
              </a:spcAft>
              <a:buSzPct val="100000"/>
              <a:buNone/>
              <a:defRPr sz="2000"/>
            </a:lvl1pPr>
            <a:lvl2pPr>
              <a:buSzPct val="100000"/>
              <a:defRPr sz="2000"/>
            </a:lvl2pPr>
            <a:lvl3pPr>
              <a:buSzPct val="100000"/>
              <a:defRPr sz="1800"/>
            </a:lvl3pPr>
            <a:lvl4pPr>
              <a:buSzPct val="100000"/>
              <a:defRPr sz="1800"/>
            </a:lvl4pPr>
            <a:lvl5pPr>
              <a:buSzPct val="100000"/>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a:extLst>
              <a:ext uri="{FF2B5EF4-FFF2-40B4-BE49-F238E27FC236}">
                <a16:creationId xmlns:a16="http://schemas.microsoft.com/office/drawing/2014/main" id="{A54D0E8A-D840-3B34-461F-395ACC9FA827}"/>
              </a:ext>
            </a:extLst>
          </p:cNvPr>
          <p:cNvSpPr>
            <a:spLocks noGrp="1"/>
          </p:cNvSpPr>
          <p:nvPr>
            <p:ph type="ftr" sz="quarter" idx="10"/>
          </p:nvPr>
        </p:nvSpPr>
        <p:spPr/>
        <p:txBody>
          <a:bodyPr/>
          <a:lstStyle/>
          <a:p>
            <a:endParaRPr lang="en-IN"/>
          </a:p>
        </p:txBody>
      </p:sp>
      <p:sp>
        <p:nvSpPr>
          <p:cNvPr id="4" name="Slide Number Placeholder 3">
            <a:extLst>
              <a:ext uri="{FF2B5EF4-FFF2-40B4-BE49-F238E27FC236}">
                <a16:creationId xmlns:a16="http://schemas.microsoft.com/office/drawing/2014/main" id="{108E551C-14F1-4049-29C9-7A53E172F850}"/>
              </a:ext>
            </a:extLst>
          </p:cNvPr>
          <p:cNvSpPr>
            <a:spLocks noGrp="1"/>
          </p:cNvSpPr>
          <p:nvPr>
            <p:ph type="sldNum" sz="quarter" idx="11"/>
          </p:nvPr>
        </p:nvSpPr>
        <p:spPr/>
        <p:txBody>
          <a:bodyPr/>
          <a:lstStyle/>
          <a:p>
            <a:fld id="{022866E5-7B00-408C-9F7E-900DFF0D8229}" type="slidenum">
              <a:rPr lang="en-IN" smtClean="0"/>
              <a:t>‹#›</a:t>
            </a:fld>
            <a:endParaRPr lang="en-IN"/>
          </a:p>
        </p:txBody>
      </p:sp>
      <p:pic>
        <p:nvPicPr>
          <p:cNvPr id="5" name="Graphic 4">
            <a:extLst>
              <a:ext uri="{FF2B5EF4-FFF2-40B4-BE49-F238E27FC236}">
                <a16:creationId xmlns:a16="http://schemas.microsoft.com/office/drawing/2014/main" id="{3FD831DA-EDBD-A492-3E6D-6ABBF4438FCB}"/>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87659" b="83148"/>
          <a:stretch/>
        </p:blipFill>
        <p:spPr>
          <a:xfrm>
            <a:off x="10687350" y="12700"/>
            <a:ext cx="1504649" cy="1155700"/>
          </a:xfrm>
          <a:prstGeom prst="rect">
            <a:avLst/>
          </a:prstGeom>
        </p:spPr>
      </p:pic>
      <p:pic>
        <p:nvPicPr>
          <p:cNvPr id="6" name="Graphic 5">
            <a:extLst>
              <a:ext uri="{FF2B5EF4-FFF2-40B4-BE49-F238E27FC236}">
                <a16:creationId xmlns:a16="http://schemas.microsoft.com/office/drawing/2014/main" id="{00071AEB-E268-A464-7197-69FA762C3C5E}"/>
              </a:ext>
            </a:extLst>
          </p:cNvPr>
          <p:cNvPicPr>
            <a:picLocks noChangeAspect="1"/>
          </p:cNvPicPr>
          <p:nvPr/>
        </p:nvPicPr>
        <p:blipFill rotWithShape="1">
          <a:blip r:embed="rId4">
            <a:extLst>
              <a:ext uri="{96DAC541-7B7A-43D3-8B79-37D633B846F1}">
                <asvg:svgBlip xmlns:asvg="http://schemas.microsoft.com/office/drawing/2016/SVG/main" r:embed="rId5"/>
              </a:ext>
            </a:extLst>
          </a:blip>
          <a:srcRect r="34180" b="49444"/>
          <a:stretch/>
        </p:blipFill>
        <p:spPr>
          <a:xfrm>
            <a:off x="10687351" y="9452"/>
            <a:ext cx="1504649" cy="1155700"/>
          </a:xfrm>
          <a:prstGeom prst="rect">
            <a:avLst/>
          </a:prstGeom>
        </p:spPr>
      </p:pic>
    </p:spTree>
    <p:extLst>
      <p:ext uri="{BB962C8B-B14F-4D97-AF65-F5344CB8AC3E}">
        <p14:creationId xmlns:p14="http://schemas.microsoft.com/office/powerpoint/2010/main" val="169811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9200" cy="432000"/>
          </a:xfrm>
          <a:prstGeom prst="rect">
            <a:avLst/>
          </a:prstGeom>
        </p:spPr>
        <p:txBody>
          <a:bodyPr vert="horz" lIns="0" tIns="0" rIns="0" bIns="0" rtlCol="0" anchor="ctr">
            <a:noAutofit/>
          </a:bodyPr>
          <a:lstStyle/>
          <a:p>
            <a:pPr lvl="0"/>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29200" cy="503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365893"/>
            <a:ext cx="4114800" cy="226714"/>
          </a:xfrm>
          <a:prstGeom prst="rect">
            <a:avLst/>
          </a:prstGeom>
        </p:spPr>
        <p:txBody>
          <a:bodyPr vert="horz" lIns="0" tIns="0" rIns="0" bIns="0" rtlCol="0" anchor="ctr"/>
          <a:lstStyle>
            <a:lvl1pPr algn="l">
              <a:defRPr sz="1200">
                <a:solidFill>
                  <a:schemeClr val="tx1">
                    <a:lumMod val="75000"/>
                    <a:lumOff val="25000"/>
                  </a:schemeClr>
                </a:solidFill>
              </a:defRPr>
            </a:lvl1pPr>
          </a:lstStyle>
          <a:p>
            <a:endParaRPr lang="en-IN"/>
          </a:p>
        </p:txBody>
      </p:sp>
      <p:sp>
        <p:nvSpPr>
          <p:cNvPr id="4" name="Slide Number Placeholder 3">
            <a:extLst>
              <a:ext uri="{FF2B5EF4-FFF2-40B4-BE49-F238E27FC236}">
                <a16:creationId xmlns:a16="http://schemas.microsoft.com/office/drawing/2014/main" id="{215F7E44-8ABB-4ABE-998C-AFEFE7AA0503}"/>
              </a:ext>
            </a:extLst>
          </p:cNvPr>
          <p:cNvSpPr>
            <a:spLocks noGrp="1"/>
          </p:cNvSpPr>
          <p:nvPr>
            <p:ph type="sldNum" sz="quarter" idx="4"/>
          </p:nvPr>
        </p:nvSpPr>
        <p:spPr>
          <a:xfrm>
            <a:off x="10917936" y="6385422"/>
            <a:ext cx="843264" cy="288000"/>
          </a:xfrm>
          <a:prstGeom prst="rect">
            <a:avLst/>
          </a:prstGeom>
          <a:noFill/>
        </p:spPr>
        <p:txBody>
          <a:bodyPr lIns="0" tIns="0" rIns="0" bIns="0" anchor="ctr"/>
          <a:lstStyle>
            <a:lvl1pPr algn="r">
              <a:defRPr lang="en-ZA" sz="1000" b="0" smtClean="0">
                <a:solidFill>
                  <a:sysClr val="windowText" lastClr="000000"/>
                </a:solidFill>
              </a:defRPr>
            </a:lvl1pPr>
          </a:lstStyle>
          <a:p>
            <a:fld id="{022866E5-7B00-408C-9F7E-900DFF0D8229}" type="slidenum">
              <a:rPr lang="en-IN" smtClean="0"/>
              <a:t>‹#›</a:t>
            </a:fld>
            <a:endParaRPr lang="en-IN"/>
          </a:p>
        </p:txBody>
      </p:sp>
    </p:spTree>
    <p:extLst>
      <p:ext uri="{BB962C8B-B14F-4D97-AF65-F5344CB8AC3E}">
        <p14:creationId xmlns:p14="http://schemas.microsoft.com/office/powerpoint/2010/main" val="10662796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914400" rtl="0" eaLnBrk="1" latinLnBrk="0" hangingPunct="1">
        <a:lnSpc>
          <a:spcPct val="90000"/>
        </a:lnSpc>
        <a:spcBef>
          <a:spcPct val="0"/>
        </a:spcBef>
        <a:buNone/>
        <a:defRPr lang="en-ZA" sz="3200" b="1" kern="1200" spc="-150" dirty="0">
          <a:solidFill>
            <a:schemeClr val="tx1">
              <a:lumMod val="85000"/>
              <a:lumOff val="15000"/>
            </a:schemeClr>
          </a:solidFill>
          <a:latin typeface="+mj-lt"/>
          <a:ea typeface="+mj-ea"/>
          <a:cs typeface="+mj-cs"/>
        </a:defRPr>
      </a:lvl1pPr>
    </p:titleStyle>
    <p:bodyStyle>
      <a:lvl1pPr marL="347472" indent="-347472" algn="l" defTabSz="914400" rtl="0" eaLnBrk="1" latinLnBrk="0" hangingPunct="1">
        <a:lnSpc>
          <a:spcPct val="90000"/>
        </a:lnSpc>
        <a:spcBef>
          <a:spcPts val="0"/>
        </a:spcBef>
        <a:spcAft>
          <a:spcPts val="1800"/>
        </a:spcAft>
        <a:buSzPct val="75000"/>
        <a:buFont typeface="Arial" panose="020B0604020202020204" pitchFamily="34" charset="0"/>
        <a:buChar char="•"/>
        <a:defRPr sz="2000" kern="1200">
          <a:solidFill>
            <a:schemeClr val="tx1">
              <a:lumMod val="75000"/>
              <a:lumOff val="25000"/>
            </a:schemeClr>
          </a:solidFill>
          <a:latin typeface="+mn-lt"/>
          <a:ea typeface="+mn-ea"/>
          <a:cs typeface="+mn-cs"/>
        </a:defRPr>
      </a:lvl1pPr>
      <a:lvl2pPr marL="731520" indent="-347472" algn="l" defTabSz="914400" rtl="0" eaLnBrk="1" latinLnBrk="0" hangingPunct="1">
        <a:lnSpc>
          <a:spcPct val="90000"/>
        </a:lnSpc>
        <a:spcBef>
          <a:spcPts val="500"/>
        </a:spcBef>
        <a:buSzPct val="75000"/>
        <a:buFont typeface="Arial" panose="020B0604020202020204" pitchFamily="34" charset="0"/>
        <a:buChar char="•"/>
        <a:defRPr sz="2000" kern="1200">
          <a:solidFill>
            <a:schemeClr val="tx1">
              <a:lumMod val="75000"/>
              <a:lumOff val="25000"/>
            </a:schemeClr>
          </a:solidFill>
          <a:latin typeface="+mn-lt"/>
          <a:ea typeface="+mn-ea"/>
          <a:cs typeface="+mn-cs"/>
        </a:defRPr>
      </a:lvl2pPr>
      <a:lvl3pPr marL="109728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3pPr>
      <a:lvl4pPr marL="1463040" indent="-347472" algn="l" defTabSz="914400" rtl="0" eaLnBrk="1" latinLnBrk="0" hangingPunct="1">
        <a:lnSpc>
          <a:spcPct val="90000"/>
        </a:lnSpc>
        <a:spcBef>
          <a:spcPts val="500"/>
        </a:spcBef>
        <a:buSzPct val="75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828800" indent="-347472" algn="l" defTabSz="914400" rtl="0" eaLnBrk="1" latinLnBrk="0" hangingPunct="1">
        <a:lnSpc>
          <a:spcPct val="90000"/>
        </a:lnSpc>
        <a:spcBef>
          <a:spcPts val="500"/>
        </a:spcBef>
        <a:buSzPct val="75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B713-2ACC-349B-7DB9-5DCB3D119F7A}"/>
              </a:ext>
            </a:extLst>
          </p:cNvPr>
          <p:cNvSpPr>
            <a:spLocks noGrp="1"/>
          </p:cNvSpPr>
          <p:nvPr>
            <p:ph type="ctrTitle"/>
          </p:nvPr>
        </p:nvSpPr>
        <p:spPr>
          <a:xfrm>
            <a:off x="782636" y="74989"/>
            <a:ext cx="9144000" cy="1223963"/>
          </a:xfrm>
        </p:spPr>
        <p:txBody>
          <a:bodyPr/>
          <a:lstStyle/>
          <a:p>
            <a:r>
              <a:rPr lang="en-IN" dirty="0"/>
              <a:t>LAPTOP ANALYSIS</a:t>
            </a:r>
          </a:p>
        </p:txBody>
      </p:sp>
      <p:sp>
        <p:nvSpPr>
          <p:cNvPr id="3" name="Subtitle 2">
            <a:extLst>
              <a:ext uri="{FF2B5EF4-FFF2-40B4-BE49-F238E27FC236}">
                <a16:creationId xmlns:a16="http://schemas.microsoft.com/office/drawing/2014/main" id="{7BBFC949-9ECE-88E0-C2F8-91491BDF346A}"/>
              </a:ext>
            </a:extLst>
          </p:cNvPr>
          <p:cNvSpPr>
            <a:spLocks noGrp="1"/>
          </p:cNvSpPr>
          <p:nvPr>
            <p:ph type="subTitle" idx="1"/>
          </p:nvPr>
        </p:nvSpPr>
        <p:spPr>
          <a:xfrm>
            <a:off x="2671665" y="4637736"/>
            <a:ext cx="9144000" cy="1655762"/>
          </a:xfrm>
        </p:spPr>
        <p:txBody>
          <a:bodyPr>
            <a:normAutofit fontScale="92500" lnSpcReduction="20000"/>
          </a:bodyPr>
          <a:lstStyle/>
          <a:p>
            <a:pPr algn="r"/>
            <a:r>
              <a:rPr lang="en-IN" dirty="0"/>
              <a:t>BY:</a:t>
            </a:r>
          </a:p>
          <a:p>
            <a:pPr algn="r"/>
            <a:r>
              <a:rPr lang="en-IN" dirty="0"/>
              <a:t>YASHWANTH K</a:t>
            </a:r>
          </a:p>
          <a:p>
            <a:pPr algn="r"/>
            <a:r>
              <a:rPr lang="en-IN" dirty="0"/>
              <a:t>NOV DA&amp;DS 25</a:t>
            </a:r>
          </a:p>
          <a:p>
            <a:pPr algn="r"/>
            <a:r>
              <a:rPr lang="en-IN" dirty="0"/>
              <a:t>15/04/2025</a:t>
            </a:r>
          </a:p>
        </p:txBody>
      </p:sp>
      <p:pic>
        <p:nvPicPr>
          <p:cNvPr id="2050" name="Picture 2" descr="Microsoft Surface Laptop GO 3 Touch Screen 12.4&quot; Inch, i5 /12th Gen Intel  Core i5 1235U /8GB RAM /256GB SSD/Windows 11 /English Hdwr Platinum - ...">
            <a:extLst>
              <a:ext uri="{FF2B5EF4-FFF2-40B4-BE49-F238E27FC236}">
                <a16:creationId xmlns:a16="http://schemas.microsoft.com/office/drawing/2014/main" id="{89A45B36-64D6-5954-14C0-1D0EC57C17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30" y="4959640"/>
            <a:ext cx="1941903" cy="165576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he 3 Best Apple Laptops And MacBooks of 2025: Reviews - RTINGS.com">
            <a:extLst>
              <a:ext uri="{FF2B5EF4-FFF2-40B4-BE49-F238E27FC236}">
                <a16:creationId xmlns:a16="http://schemas.microsoft.com/office/drawing/2014/main" id="{F768521D-135D-96B7-4541-539EC06E3C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746" y="2003892"/>
            <a:ext cx="5372670" cy="273605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6 Best Gaming Laptops of 2025 - RTINGS.com">
            <a:extLst>
              <a:ext uri="{FF2B5EF4-FFF2-40B4-BE49-F238E27FC236}">
                <a16:creationId xmlns:a16="http://schemas.microsoft.com/office/drawing/2014/main" id="{1C4D310C-BAC1-64D8-6521-6B8D9F543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8164" y="231326"/>
            <a:ext cx="2531706" cy="142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54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07EBF-C31D-5239-2093-7FC4C4946231}"/>
              </a:ext>
            </a:extLst>
          </p:cNvPr>
          <p:cNvSpPr>
            <a:spLocks noGrp="1"/>
          </p:cNvSpPr>
          <p:nvPr>
            <p:ph type="title"/>
          </p:nvPr>
        </p:nvSpPr>
        <p:spPr>
          <a:xfrm>
            <a:off x="841248" y="359601"/>
            <a:ext cx="10479024" cy="557784"/>
          </a:xfrm>
        </p:spPr>
        <p:txBody>
          <a:bodyPr/>
          <a:lstStyle/>
          <a:p>
            <a:pPr algn="ctr"/>
            <a:r>
              <a:rPr lang="en-IN" sz="2500" dirty="0"/>
              <a:t>PROJECT DESCRIPTION</a:t>
            </a:r>
          </a:p>
        </p:txBody>
      </p:sp>
      <p:sp>
        <p:nvSpPr>
          <p:cNvPr id="5" name="Content Placeholder 4">
            <a:extLst>
              <a:ext uri="{FF2B5EF4-FFF2-40B4-BE49-F238E27FC236}">
                <a16:creationId xmlns:a16="http://schemas.microsoft.com/office/drawing/2014/main" id="{5F28B618-50E0-5571-99C3-F10D7A858A78}"/>
              </a:ext>
            </a:extLst>
          </p:cNvPr>
          <p:cNvSpPr>
            <a:spLocks noGrp="1"/>
          </p:cNvSpPr>
          <p:nvPr>
            <p:ph sz="quarter" idx="13"/>
          </p:nvPr>
        </p:nvSpPr>
        <p:spPr>
          <a:xfrm>
            <a:off x="841248" y="1536828"/>
            <a:ext cx="10308834" cy="3287100"/>
          </a:xfrm>
        </p:spPr>
        <p:txBody>
          <a:bodyPr>
            <a:normAutofit/>
          </a:bodyPr>
          <a:lstStyle/>
          <a:p>
            <a:r>
              <a:rPr lang="en-US" sz="2200" dirty="0"/>
              <a:t>Analyzed a laptop dataset to explore the relationship between specifications and pricing. Performed data cleaning, EDA, and visualization to uncover trends, customer preferences, and key factors influencing laptop prices. Provided actionable insights and recommendations for consumers and manufacturers.</a:t>
            </a:r>
            <a:endParaRPr lang="en-IN" sz="2200" dirty="0"/>
          </a:p>
        </p:txBody>
      </p:sp>
    </p:spTree>
    <p:extLst>
      <p:ext uri="{BB962C8B-B14F-4D97-AF65-F5344CB8AC3E}">
        <p14:creationId xmlns:p14="http://schemas.microsoft.com/office/powerpoint/2010/main" val="3407761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01D539-5FA0-3C2E-F4FD-38227E4BBF45}"/>
              </a:ext>
            </a:extLst>
          </p:cNvPr>
          <p:cNvSpPr>
            <a:spLocks noGrp="1"/>
          </p:cNvSpPr>
          <p:nvPr>
            <p:ph type="title"/>
          </p:nvPr>
        </p:nvSpPr>
        <p:spPr>
          <a:xfrm>
            <a:off x="856487" y="404762"/>
            <a:ext cx="10479024" cy="557784"/>
          </a:xfrm>
        </p:spPr>
        <p:txBody>
          <a:bodyPr/>
          <a:lstStyle/>
          <a:p>
            <a:pPr algn="ctr"/>
            <a:r>
              <a:rPr lang="en-IN" sz="2500" dirty="0"/>
              <a:t>Before Cleaning the laptop Dataset </a:t>
            </a:r>
          </a:p>
        </p:txBody>
      </p:sp>
      <p:pic>
        <p:nvPicPr>
          <p:cNvPr id="7" name="Picture 6">
            <a:extLst>
              <a:ext uri="{FF2B5EF4-FFF2-40B4-BE49-F238E27FC236}">
                <a16:creationId xmlns:a16="http://schemas.microsoft.com/office/drawing/2014/main" id="{3CD3D168-136A-8136-1981-44EED7833340}"/>
              </a:ext>
            </a:extLst>
          </p:cNvPr>
          <p:cNvPicPr>
            <a:picLocks noChangeAspect="1"/>
          </p:cNvPicPr>
          <p:nvPr/>
        </p:nvPicPr>
        <p:blipFill>
          <a:blip r:embed="rId2"/>
          <a:stretch>
            <a:fillRect/>
          </a:stretch>
        </p:blipFill>
        <p:spPr>
          <a:xfrm>
            <a:off x="223933" y="1478806"/>
            <a:ext cx="11744131" cy="4273505"/>
          </a:xfrm>
          <a:prstGeom prst="rect">
            <a:avLst/>
          </a:prstGeom>
        </p:spPr>
      </p:pic>
      <p:sp>
        <p:nvSpPr>
          <p:cNvPr id="9" name="TextBox 8">
            <a:extLst>
              <a:ext uri="{FF2B5EF4-FFF2-40B4-BE49-F238E27FC236}">
                <a16:creationId xmlns:a16="http://schemas.microsoft.com/office/drawing/2014/main" id="{78E66B41-9CF7-B481-429C-FB2540110DE8}"/>
              </a:ext>
            </a:extLst>
          </p:cNvPr>
          <p:cNvSpPr txBox="1"/>
          <p:nvPr/>
        </p:nvSpPr>
        <p:spPr>
          <a:xfrm>
            <a:off x="3263382" y="6053128"/>
            <a:ext cx="6097554" cy="400110"/>
          </a:xfrm>
          <a:prstGeom prst="rect">
            <a:avLst/>
          </a:prstGeom>
          <a:noFill/>
        </p:spPr>
        <p:txBody>
          <a:bodyPr wrap="square">
            <a:spAutoFit/>
          </a:bodyPr>
          <a:lstStyle/>
          <a:p>
            <a:r>
              <a:rPr lang="en-IN" sz="2000" dirty="0"/>
              <a:t>The cleaned dataset has </a:t>
            </a:r>
            <a:r>
              <a:rPr lang="en-IN" sz="2000" b="1" dirty="0"/>
              <a:t>1303</a:t>
            </a:r>
            <a:r>
              <a:rPr lang="en-IN" sz="2000" dirty="0"/>
              <a:t> entries and </a:t>
            </a:r>
            <a:r>
              <a:rPr lang="en-IN" sz="2000" b="1" dirty="0"/>
              <a:t>12</a:t>
            </a:r>
            <a:r>
              <a:rPr lang="en-IN" sz="2000" dirty="0"/>
              <a:t> columns. </a:t>
            </a:r>
          </a:p>
        </p:txBody>
      </p:sp>
    </p:spTree>
    <p:extLst>
      <p:ext uri="{BB962C8B-B14F-4D97-AF65-F5344CB8AC3E}">
        <p14:creationId xmlns:p14="http://schemas.microsoft.com/office/powerpoint/2010/main" val="2409172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13D5A-C148-F130-9734-1B6C826297E1}"/>
              </a:ext>
            </a:extLst>
          </p:cNvPr>
          <p:cNvSpPr>
            <a:spLocks noGrp="1"/>
          </p:cNvSpPr>
          <p:nvPr>
            <p:ph type="title"/>
          </p:nvPr>
        </p:nvSpPr>
        <p:spPr>
          <a:xfrm>
            <a:off x="856488" y="386100"/>
            <a:ext cx="10479024" cy="557784"/>
          </a:xfrm>
        </p:spPr>
        <p:txBody>
          <a:bodyPr/>
          <a:lstStyle/>
          <a:p>
            <a:pPr algn="ctr"/>
            <a:r>
              <a:rPr lang="en-IN" sz="2500" dirty="0"/>
              <a:t>After Cleaning the laptop Dataset </a:t>
            </a:r>
          </a:p>
        </p:txBody>
      </p:sp>
      <p:pic>
        <p:nvPicPr>
          <p:cNvPr id="5" name="Picture 4">
            <a:extLst>
              <a:ext uri="{FF2B5EF4-FFF2-40B4-BE49-F238E27FC236}">
                <a16:creationId xmlns:a16="http://schemas.microsoft.com/office/drawing/2014/main" id="{1C2F7697-2A5D-E487-0DDE-8FC025A92F8B}"/>
              </a:ext>
            </a:extLst>
          </p:cNvPr>
          <p:cNvPicPr>
            <a:picLocks noChangeAspect="1"/>
          </p:cNvPicPr>
          <p:nvPr/>
        </p:nvPicPr>
        <p:blipFill>
          <a:blip r:embed="rId2"/>
          <a:stretch>
            <a:fillRect/>
          </a:stretch>
        </p:blipFill>
        <p:spPr>
          <a:xfrm>
            <a:off x="214605" y="1297459"/>
            <a:ext cx="11800114" cy="4467423"/>
          </a:xfrm>
          <a:prstGeom prst="rect">
            <a:avLst/>
          </a:prstGeom>
        </p:spPr>
      </p:pic>
      <p:sp>
        <p:nvSpPr>
          <p:cNvPr id="7" name="TextBox 6">
            <a:extLst>
              <a:ext uri="{FF2B5EF4-FFF2-40B4-BE49-F238E27FC236}">
                <a16:creationId xmlns:a16="http://schemas.microsoft.com/office/drawing/2014/main" id="{3216902E-A126-8ADE-D9CC-09454F2123AC}"/>
              </a:ext>
            </a:extLst>
          </p:cNvPr>
          <p:cNvSpPr txBox="1"/>
          <p:nvPr/>
        </p:nvSpPr>
        <p:spPr>
          <a:xfrm>
            <a:off x="3356689" y="5933791"/>
            <a:ext cx="6097554" cy="400110"/>
          </a:xfrm>
          <a:prstGeom prst="rect">
            <a:avLst/>
          </a:prstGeom>
          <a:noFill/>
        </p:spPr>
        <p:txBody>
          <a:bodyPr wrap="square">
            <a:spAutoFit/>
          </a:bodyPr>
          <a:lstStyle/>
          <a:p>
            <a:r>
              <a:rPr lang="en-IN" sz="2000" dirty="0"/>
              <a:t>The cleaned dataset has </a:t>
            </a:r>
            <a:r>
              <a:rPr lang="en-IN" sz="2000" b="1" dirty="0"/>
              <a:t>1,245</a:t>
            </a:r>
            <a:r>
              <a:rPr lang="en-IN" sz="2000" dirty="0"/>
              <a:t> entries and </a:t>
            </a:r>
            <a:r>
              <a:rPr lang="en-IN" sz="2000" b="1" dirty="0"/>
              <a:t>11</a:t>
            </a:r>
            <a:r>
              <a:rPr lang="en-IN" sz="2000" dirty="0"/>
              <a:t> columns. </a:t>
            </a:r>
          </a:p>
        </p:txBody>
      </p:sp>
    </p:spTree>
    <p:extLst>
      <p:ext uri="{BB962C8B-B14F-4D97-AF65-F5344CB8AC3E}">
        <p14:creationId xmlns:p14="http://schemas.microsoft.com/office/powerpoint/2010/main" val="3779014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2A071-7A6F-2FAD-1C90-76F30D5C1BEB}"/>
              </a:ext>
            </a:extLst>
          </p:cNvPr>
          <p:cNvSpPr>
            <a:spLocks noGrp="1"/>
          </p:cNvSpPr>
          <p:nvPr>
            <p:ph type="title"/>
          </p:nvPr>
        </p:nvSpPr>
        <p:spPr>
          <a:xfrm>
            <a:off x="841248" y="562356"/>
            <a:ext cx="10479024" cy="557784"/>
          </a:xfrm>
        </p:spPr>
        <p:txBody>
          <a:bodyPr/>
          <a:lstStyle/>
          <a:p>
            <a:pPr algn="ctr"/>
            <a:r>
              <a:rPr lang="en-IN" sz="2500" dirty="0"/>
              <a:t>Cleaned </a:t>
            </a:r>
            <a:r>
              <a:rPr lang="en-IN" sz="2500" b="1" dirty="0"/>
              <a:t>Dataset Overview</a:t>
            </a:r>
            <a:br>
              <a:rPr lang="en-IN" sz="2500" b="1" dirty="0"/>
            </a:br>
            <a:endParaRPr lang="en-IN" sz="2500" dirty="0"/>
          </a:p>
        </p:txBody>
      </p:sp>
      <p:sp>
        <p:nvSpPr>
          <p:cNvPr id="3" name="Content Placeholder 2">
            <a:extLst>
              <a:ext uri="{FF2B5EF4-FFF2-40B4-BE49-F238E27FC236}">
                <a16:creationId xmlns:a16="http://schemas.microsoft.com/office/drawing/2014/main" id="{4B59F3DE-A9D7-F5EE-9BFF-1D16F63AE0AB}"/>
              </a:ext>
            </a:extLst>
          </p:cNvPr>
          <p:cNvSpPr>
            <a:spLocks noGrp="1"/>
          </p:cNvSpPr>
          <p:nvPr>
            <p:ph sz="quarter" idx="13"/>
          </p:nvPr>
        </p:nvSpPr>
        <p:spPr>
          <a:xfrm>
            <a:off x="1522382" y="1583480"/>
            <a:ext cx="8498695" cy="4479925"/>
          </a:xfrm>
        </p:spPr>
        <p:txBody>
          <a:bodyPr>
            <a:normAutofit fontScale="62500" lnSpcReduction="20000"/>
          </a:bodyPr>
          <a:lstStyle/>
          <a:p>
            <a:pPr marL="0" indent="0">
              <a:buNone/>
            </a:pPr>
            <a:r>
              <a:rPr lang="en-IN" dirty="0"/>
              <a:t>The cleaned dataset has 1,245 entries and 11 columns. Here's a summary of the dataset and a preview of the first few rows:</a:t>
            </a:r>
          </a:p>
          <a:p>
            <a:r>
              <a:rPr lang="en-IN" b="1" dirty="0"/>
              <a:t>Laptop brand</a:t>
            </a:r>
            <a:r>
              <a:rPr lang="en-IN" dirty="0"/>
              <a:t>: (e.g., Apple, HP, Dell)</a:t>
            </a:r>
          </a:p>
          <a:p>
            <a:pPr>
              <a:buFont typeface="Arial" panose="020B0604020202020204" pitchFamily="34" charset="0"/>
              <a:buChar char="•"/>
            </a:pPr>
            <a:r>
              <a:rPr lang="en-IN" b="1" dirty="0"/>
              <a:t>TypeName</a:t>
            </a:r>
            <a:r>
              <a:rPr lang="en-IN" dirty="0"/>
              <a:t>: Category of the laptop (e.g., Ultrabook, Notebook)</a:t>
            </a:r>
          </a:p>
          <a:p>
            <a:pPr>
              <a:buFont typeface="Arial" panose="020B0604020202020204" pitchFamily="34" charset="0"/>
              <a:buChar char="•"/>
            </a:pPr>
            <a:r>
              <a:rPr lang="en-IN" b="1" dirty="0"/>
              <a:t>Inches</a:t>
            </a:r>
            <a:r>
              <a:rPr lang="en-IN" dirty="0"/>
              <a:t>: Screen size in inches</a:t>
            </a:r>
          </a:p>
          <a:p>
            <a:pPr>
              <a:buFont typeface="Arial" panose="020B0604020202020204" pitchFamily="34" charset="0"/>
              <a:buChar char="•"/>
            </a:pPr>
            <a:r>
              <a:rPr lang="en-IN" b="1" dirty="0"/>
              <a:t>Screen Resolution</a:t>
            </a:r>
            <a:r>
              <a:rPr lang="en-IN" dirty="0"/>
              <a:t>: Screen resolution details</a:t>
            </a:r>
          </a:p>
          <a:p>
            <a:pPr>
              <a:buFont typeface="Arial" panose="020B0604020202020204" pitchFamily="34" charset="0"/>
              <a:buChar char="•"/>
            </a:pPr>
            <a:r>
              <a:rPr lang="en-IN" b="1" dirty="0" err="1"/>
              <a:t>Cpu</a:t>
            </a:r>
            <a:r>
              <a:rPr lang="en-IN" dirty="0"/>
              <a:t>: CPU model</a:t>
            </a:r>
          </a:p>
          <a:p>
            <a:pPr>
              <a:buFont typeface="Arial" panose="020B0604020202020204" pitchFamily="34" charset="0"/>
              <a:buChar char="•"/>
            </a:pPr>
            <a:r>
              <a:rPr lang="en-IN" b="1" dirty="0"/>
              <a:t>Ram</a:t>
            </a:r>
            <a:r>
              <a:rPr lang="en-IN" dirty="0"/>
              <a:t>: RAM size in GB (converted to integer)</a:t>
            </a:r>
          </a:p>
          <a:p>
            <a:pPr>
              <a:buFont typeface="Arial" panose="020B0604020202020204" pitchFamily="34" charset="0"/>
              <a:buChar char="•"/>
            </a:pPr>
            <a:r>
              <a:rPr lang="en-IN" b="1" dirty="0"/>
              <a:t>Memory</a:t>
            </a:r>
            <a:r>
              <a:rPr lang="en-IN" dirty="0"/>
              <a:t>: Storage configuration (e.g., "256GB SSD", "1TB HDD")</a:t>
            </a:r>
          </a:p>
          <a:p>
            <a:pPr>
              <a:buFont typeface="Arial" panose="020B0604020202020204" pitchFamily="34" charset="0"/>
              <a:buChar char="•"/>
            </a:pPr>
            <a:r>
              <a:rPr lang="en-IN" b="1" dirty="0" err="1"/>
              <a:t>Gpu</a:t>
            </a:r>
            <a:r>
              <a:rPr lang="en-IN" dirty="0"/>
              <a:t>: GPU model</a:t>
            </a:r>
          </a:p>
          <a:p>
            <a:pPr>
              <a:buFont typeface="Arial" panose="020B0604020202020204" pitchFamily="34" charset="0"/>
              <a:buChar char="•"/>
            </a:pPr>
            <a:r>
              <a:rPr lang="en-IN" b="1" dirty="0" err="1"/>
              <a:t>OpSys</a:t>
            </a:r>
            <a:r>
              <a:rPr lang="en-IN" dirty="0"/>
              <a:t>: Operating system (e.g., Windows, macOS, Linux)</a:t>
            </a:r>
          </a:p>
          <a:p>
            <a:pPr>
              <a:buFont typeface="Arial" panose="020B0604020202020204" pitchFamily="34" charset="0"/>
              <a:buChar char="•"/>
            </a:pPr>
            <a:r>
              <a:rPr lang="en-IN" b="1" dirty="0"/>
              <a:t>Weight</a:t>
            </a:r>
            <a:r>
              <a:rPr lang="en-IN" dirty="0"/>
              <a:t>: Weight in kilograms (converted to float)</a:t>
            </a:r>
          </a:p>
          <a:p>
            <a:pPr>
              <a:buFont typeface="Arial" panose="020B0604020202020204" pitchFamily="34" charset="0"/>
              <a:buChar char="•"/>
            </a:pPr>
            <a:r>
              <a:rPr lang="en-IN" b="1" dirty="0"/>
              <a:t>Price</a:t>
            </a:r>
            <a:r>
              <a:rPr lang="en-IN" dirty="0"/>
              <a:t>: Price in local currency (float)</a:t>
            </a:r>
          </a:p>
          <a:p>
            <a:endParaRPr lang="en-IN" dirty="0"/>
          </a:p>
        </p:txBody>
      </p:sp>
    </p:spTree>
    <p:extLst>
      <p:ext uri="{BB962C8B-B14F-4D97-AF65-F5344CB8AC3E}">
        <p14:creationId xmlns:p14="http://schemas.microsoft.com/office/powerpoint/2010/main" val="207140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6EB-C225-511F-0E9D-2DADCE65D967}"/>
              </a:ext>
            </a:extLst>
          </p:cNvPr>
          <p:cNvSpPr>
            <a:spLocks noGrp="1"/>
          </p:cNvSpPr>
          <p:nvPr>
            <p:ph type="title"/>
          </p:nvPr>
        </p:nvSpPr>
        <p:spPr>
          <a:xfrm>
            <a:off x="841248" y="673297"/>
            <a:ext cx="10479024" cy="557784"/>
          </a:xfrm>
        </p:spPr>
        <p:txBody>
          <a:bodyPr/>
          <a:lstStyle/>
          <a:p>
            <a:pPr algn="ctr"/>
            <a:r>
              <a:rPr lang="en-IN" sz="2500" dirty="0"/>
              <a:t>Insights</a:t>
            </a:r>
          </a:p>
        </p:txBody>
      </p:sp>
      <p:sp>
        <p:nvSpPr>
          <p:cNvPr id="7" name="TextBox 6">
            <a:extLst>
              <a:ext uri="{FF2B5EF4-FFF2-40B4-BE49-F238E27FC236}">
                <a16:creationId xmlns:a16="http://schemas.microsoft.com/office/drawing/2014/main" id="{3C06CA6F-A639-ED02-2439-0824AEB249E8}"/>
              </a:ext>
            </a:extLst>
          </p:cNvPr>
          <p:cNvSpPr txBox="1"/>
          <p:nvPr/>
        </p:nvSpPr>
        <p:spPr>
          <a:xfrm>
            <a:off x="989045" y="2145669"/>
            <a:ext cx="10331227" cy="3139321"/>
          </a:xfrm>
          <a:prstGeom prst="rect">
            <a:avLst/>
          </a:prstGeom>
          <a:noFill/>
        </p:spPr>
        <p:txBody>
          <a:bodyPr wrap="square">
            <a:spAutoFit/>
          </a:bodyPr>
          <a:lstStyle/>
          <a:p>
            <a:pPr marL="342900" indent="-342900">
              <a:buAutoNum type="arabicPeriod"/>
            </a:pPr>
            <a:r>
              <a:rPr lang="en-IN" dirty="0"/>
              <a:t>RAM, Screen Size, and Brand are the strongest predictors of price.</a:t>
            </a:r>
          </a:p>
          <a:p>
            <a:pPr marL="342900" indent="-342900">
              <a:buAutoNum type="arabicPeriod"/>
            </a:pPr>
            <a:endParaRPr lang="en-IN" dirty="0"/>
          </a:p>
          <a:p>
            <a:pPr marL="342900" indent="-342900">
              <a:buAutoNum type="arabicPeriod"/>
            </a:pPr>
            <a:r>
              <a:rPr lang="en-IN" dirty="0"/>
              <a:t>Dell, Lenovo, HP cover the widest range of user needs from budget to premium.</a:t>
            </a:r>
          </a:p>
          <a:p>
            <a:pPr marL="342900" indent="-342900">
              <a:buAutoNum type="arabicPeriod"/>
            </a:pPr>
            <a:endParaRPr lang="en-IN" dirty="0"/>
          </a:p>
          <a:p>
            <a:pPr marL="342900" indent="-342900">
              <a:buAutoNum type="arabicPeriod"/>
            </a:pPr>
            <a:r>
              <a:rPr lang="en-IN" dirty="0" err="1"/>
              <a:t>Ultrabooks</a:t>
            </a:r>
            <a:r>
              <a:rPr lang="en-IN" dirty="0"/>
              <a:t> and Notebooks dominate the market, with gaming laptops forming a specialized segment.</a:t>
            </a:r>
          </a:p>
          <a:p>
            <a:pPr marL="342900" indent="-342900">
              <a:buAutoNum type="arabicPeriod"/>
            </a:pPr>
            <a:endParaRPr lang="en-IN" dirty="0"/>
          </a:p>
          <a:p>
            <a:pPr marL="342900" indent="-342900">
              <a:buAutoNum type="arabicPeriod"/>
            </a:pPr>
            <a:r>
              <a:rPr lang="en-IN" dirty="0"/>
              <a:t>Lightweight laptops are generally preferred, but performance (RAM, GPU) overrides weight in some cases.</a:t>
            </a:r>
          </a:p>
          <a:p>
            <a:pPr marL="342900" indent="-342900">
              <a:buAutoNum type="arabicPeriod"/>
            </a:pPr>
            <a:endParaRPr lang="en-IN" dirty="0"/>
          </a:p>
          <a:p>
            <a:pPr marL="342900" indent="-342900">
              <a:buAutoNum type="arabicPeriod"/>
            </a:pPr>
            <a:r>
              <a:rPr lang="en-IN" dirty="0"/>
              <a:t>MacBooks hold premium space but limited to one type and OS, showing the power of brand loyalty and ecosystem.</a:t>
            </a:r>
          </a:p>
        </p:txBody>
      </p:sp>
    </p:spTree>
    <p:extLst>
      <p:ext uri="{BB962C8B-B14F-4D97-AF65-F5344CB8AC3E}">
        <p14:creationId xmlns:p14="http://schemas.microsoft.com/office/powerpoint/2010/main" val="324985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BAC8-9837-98B0-7E57-FF8CA2B959B2}"/>
              </a:ext>
            </a:extLst>
          </p:cNvPr>
          <p:cNvSpPr>
            <a:spLocks noGrp="1"/>
          </p:cNvSpPr>
          <p:nvPr>
            <p:ph type="title"/>
          </p:nvPr>
        </p:nvSpPr>
        <p:spPr>
          <a:xfrm>
            <a:off x="856488" y="626644"/>
            <a:ext cx="10479024" cy="557784"/>
          </a:xfrm>
        </p:spPr>
        <p:txBody>
          <a:bodyPr/>
          <a:lstStyle/>
          <a:p>
            <a:pPr algn="ctr"/>
            <a:r>
              <a:rPr lang="en-IN" sz="2500" i="0" dirty="0">
                <a:effectLst/>
                <a:latin typeface="system-ui"/>
              </a:rPr>
              <a:t>Recommendations</a:t>
            </a:r>
          </a:p>
        </p:txBody>
      </p:sp>
      <p:sp>
        <p:nvSpPr>
          <p:cNvPr id="3" name="Content Placeholder 2">
            <a:extLst>
              <a:ext uri="{FF2B5EF4-FFF2-40B4-BE49-F238E27FC236}">
                <a16:creationId xmlns:a16="http://schemas.microsoft.com/office/drawing/2014/main" id="{1BA3C3BA-AE77-464D-D000-608EF9ED927F}"/>
              </a:ext>
            </a:extLst>
          </p:cNvPr>
          <p:cNvSpPr>
            <a:spLocks noGrp="1"/>
          </p:cNvSpPr>
          <p:nvPr>
            <p:ph sz="quarter" idx="13"/>
          </p:nvPr>
        </p:nvSpPr>
        <p:spPr>
          <a:xfrm>
            <a:off x="856488" y="1434191"/>
            <a:ext cx="9954269" cy="5087908"/>
          </a:xfrm>
        </p:spPr>
        <p:txBody>
          <a:bodyPr>
            <a:normAutofit fontScale="62500" lnSpcReduction="20000"/>
          </a:bodyPr>
          <a:lstStyle/>
          <a:p>
            <a:pPr marL="0" indent="0">
              <a:buNone/>
            </a:pPr>
            <a:r>
              <a:rPr lang="en-US" dirty="0"/>
              <a:t>1. Focus on budget-friendly laptops for customers in the lower price range (e.g., under 40K).</a:t>
            </a:r>
          </a:p>
          <a:p>
            <a:pPr marL="0" indent="0">
              <a:buNone/>
            </a:pPr>
            <a:endParaRPr lang="en-US" dirty="0"/>
          </a:p>
          <a:p>
            <a:pPr marL="0" indent="0">
              <a:buNone/>
            </a:pPr>
            <a:r>
              <a:rPr lang="en-US" dirty="0"/>
              <a:t>2. Segment laptops by price tiers (budget, mid-range, premium) to better target user needs.</a:t>
            </a:r>
          </a:p>
          <a:p>
            <a:pPr marL="0" indent="0">
              <a:buNone/>
            </a:pPr>
            <a:endParaRPr lang="en-US" dirty="0"/>
          </a:p>
          <a:p>
            <a:pPr marL="0" indent="0">
              <a:buNone/>
            </a:pPr>
            <a:r>
              <a:rPr lang="en-US" dirty="0"/>
              <a:t>3. Recommend higher RAM and SSD laptops for performance-focused users.</a:t>
            </a:r>
          </a:p>
          <a:p>
            <a:pPr marL="0" indent="0">
              <a:buNone/>
            </a:pPr>
            <a:endParaRPr lang="en-US" dirty="0"/>
          </a:p>
          <a:p>
            <a:pPr marL="0" indent="0">
              <a:buNone/>
            </a:pPr>
            <a:r>
              <a:rPr lang="en-US" dirty="0"/>
              <a:t>4. Suggest 4–8GB RAM laptops for casual users and 16GB+ for power users.</a:t>
            </a:r>
          </a:p>
          <a:p>
            <a:pPr marL="0" indent="0">
              <a:buNone/>
            </a:pPr>
            <a:endParaRPr lang="en-US" dirty="0"/>
          </a:p>
          <a:p>
            <a:pPr marL="0" indent="0">
              <a:buNone/>
            </a:pPr>
            <a:r>
              <a:rPr lang="en-US" dirty="0"/>
              <a:t>5. Offer alternative brands with similar specs and lower prices for cost-conscious buyers.</a:t>
            </a:r>
          </a:p>
          <a:p>
            <a:pPr marL="0" indent="0">
              <a:buNone/>
            </a:pPr>
            <a:endParaRPr lang="en-US" dirty="0"/>
          </a:p>
          <a:p>
            <a:pPr marL="0" indent="0">
              <a:buNone/>
            </a:pPr>
            <a:r>
              <a:rPr lang="en-US" dirty="0"/>
              <a:t>6. Highlight brand strengths (e.g., Apple for premium, Dell for business).</a:t>
            </a:r>
          </a:p>
          <a:p>
            <a:pPr marL="0" indent="0">
              <a:buNone/>
            </a:pPr>
            <a:endParaRPr lang="en-US" dirty="0"/>
          </a:p>
          <a:p>
            <a:pPr marL="0" indent="0">
              <a:buNone/>
            </a:pPr>
            <a:r>
              <a:rPr lang="en-US" dirty="0"/>
              <a:t>7. Identify best price-to-performance laptops using key specs like CPU, RAM, and storage.</a:t>
            </a:r>
          </a:p>
          <a:p>
            <a:pPr marL="0" indent="0">
              <a:buNone/>
            </a:pPr>
            <a:endParaRPr lang="en-US" dirty="0"/>
          </a:p>
          <a:p>
            <a:pPr marL="0" indent="0">
              <a:buNone/>
            </a:pPr>
            <a:r>
              <a:rPr lang="en-US" dirty="0"/>
              <a:t>8. Recommend laptops with high value in each price-performance category.</a:t>
            </a:r>
          </a:p>
          <a:p>
            <a:pPr marL="0" indent="0">
              <a:buNone/>
            </a:pPr>
            <a:endParaRPr lang="en-US" dirty="0"/>
          </a:p>
        </p:txBody>
      </p:sp>
    </p:spTree>
    <p:extLst>
      <p:ext uri="{BB962C8B-B14F-4D97-AF65-F5344CB8AC3E}">
        <p14:creationId xmlns:p14="http://schemas.microsoft.com/office/powerpoint/2010/main" val="479435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ACE0E-9306-62AF-9EF7-0DA8E771E4AA}"/>
              </a:ext>
            </a:extLst>
          </p:cNvPr>
          <p:cNvSpPr>
            <a:spLocks noGrp="1"/>
          </p:cNvSpPr>
          <p:nvPr>
            <p:ph type="title"/>
          </p:nvPr>
        </p:nvSpPr>
        <p:spPr>
          <a:xfrm>
            <a:off x="807471" y="505346"/>
            <a:ext cx="10479024" cy="557784"/>
          </a:xfrm>
        </p:spPr>
        <p:txBody>
          <a:bodyPr/>
          <a:lstStyle/>
          <a:p>
            <a:pPr algn="ctr"/>
            <a:r>
              <a:rPr lang="en-IN" sz="2500" i="0" dirty="0">
                <a:effectLst/>
                <a:latin typeface="system-ui"/>
              </a:rPr>
              <a:t>Recommendations</a:t>
            </a:r>
            <a:endParaRPr lang="en-IN" sz="2500" dirty="0"/>
          </a:p>
        </p:txBody>
      </p:sp>
      <p:sp>
        <p:nvSpPr>
          <p:cNvPr id="3" name="Content Placeholder 2">
            <a:extLst>
              <a:ext uri="{FF2B5EF4-FFF2-40B4-BE49-F238E27FC236}">
                <a16:creationId xmlns:a16="http://schemas.microsoft.com/office/drawing/2014/main" id="{668358FB-9DB9-52E8-025F-ACE253CD0C8D}"/>
              </a:ext>
            </a:extLst>
          </p:cNvPr>
          <p:cNvSpPr>
            <a:spLocks noGrp="1"/>
          </p:cNvSpPr>
          <p:nvPr>
            <p:ph sz="quarter" idx="13"/>
          </p:nvPr>
        </p:nvSpPr>
        <p:spPr>
          <a:xfrm>
            <a:off x="875025" y="1749378"/>
            <a:ext cx="10411470" cy="4479925"/>
          </a:xfrm>
        </p:spPr>
        <p:txBody>
          <a:bodyPr>
            <a:normAutofit fontScale="62500" lnSpcReduction="20000"/>
          </a:bodyPr>
          <a:lstStyle/>
          <a:p>
            <a:pPr marL="0" indent="0">
              <a:buNone/>
            </a:pPr>
            <a:r>
              <a:rPr lang="en-US" dirty="0"/>
              <a:t>9. Guide OS-based recommendations (Windows for general use, macOS for creative work).</a:t>
            </a:r>
          </a:p>
          <a:p>
            <a:pPr marL="0" indent="0">
              <a:buNone/>
            </a:pPr>
            <a:endParaRPr lang="en-US" dirty="0"/>
          </a:p>
          <a:p>
            <a:pPr marL="0" indent="0">
              <a:buNone/>
            </a:pPr>
            <a:r>
              <a:rPr lang="en-US" dirty="0"/>
              <a:t>10. Suggest top-value laptops by cluster (e.g., gaming, business, student use).</a:t>
            </a:r>
          </a:p>
          <a:p>
            <a:pPr marL="0" indent="0">
              <a:buNone/>
            </a:pPr>
            <a:endParaRPr lang="en-US" dirty="0"/>
          </a:p>
          <a:p>
            <a:pPr marL="0" indent="0">
              <a:buNone/>
            </a:pPr>
            <a:r>
              <a:rPr lang="en-US" dirty="0"/>
              <a:t>11. Target marketing based on spec clusters identified via clustering analysis.</a:t>
            </a:r>
          </a:p>
          <a:p>
            <a:pPr marL="0" indent="0">
              <a:buNone/>
            </a:pPr>
            <a:endParaRPr lang="en-US" dirty="0"/>
          </a:p>
          <a:p>
            <a:pPr marL="0" indent="0">
              <a:buNone/>
            </a:pPr>
            <a:r>
              <a:rPr lang="en-US" dirty="0"/>
              <a:t>12. Promote older models at discounts when newer versions are released.</a:t>
            </a:r>
          </a:p>
          <a:p>
            <a:pPr marL="0" indent="0">
              <a:buNone/>
            </a:pPr>
            <a:endParaRPr lang="en-US" dirty="0"/>
          </a:p>
          <a:p>
            <a:pPr marL="0" indent="0">
              <a:buNone/>
            </a:pPr>
            <a:r>
              <a:rPr lang="en-US" dirty="0"/>
              <a:t>13. Use release dates to time promotions around product life cycles.</a:t>
            </a:r>
          </a:p>
          <a:p>
            <a:pPr marL="0" indent="0">
              <a:buNone/>
            </a:pPr>
            <a:endParaRPr lang="en-US" dirty="0"/>
          </a:p>
          <a:p>
            <a:pPr marL="0" indent="0">
              <a:buNone/>
            </a:pPr>
            <a:r>
              <a:rPr lang="en-US" dirty="0"/>
              <a:t>14. Match laptops to user use cases (e.g., gaming, browsing, office work).</a:t>
            </a:r>
          </a:p>
          <a:p>
            <a:pPr marL="0" indent="0">
              <a:buNone/>
            </a:pPr>
            <a:endParaRPr lang="en-US" dirty="0"/>
          </a:p>
          <a:p>
            <a:pPr marL="0" indent="0">
              <a:buNone/>
            </a:pPr>
            <a:r>
              <a:rPr lang="en-US" dirty="0"/>
              <a:t>15. Recommend customizable laptops for users needing flexibility in upgrades.</a:t>
            </a:r>
            <a:endParaRPr lang="en-IN" dirty="0"/>
          </a:p>
        </p:txBody>
      </p:sp>
    </p:spTree>
    <p:extLst>
      <p:ext uri="{BB962C8B-B14F-4D97-AF65-F5344CB8AC3E}">
        <p14:creationId xmlns:p14="http://schemas.microsoft.com/office/powerpoint/2010/main" val="4240811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0+ Thank You Pictures | Download Free Images on Unsplash">
            <a:extLst>
              <a:ext uri="{FF2B5EF4-FFF2-40B4-BE49-F238E27FC236}">
                <a16:creationId xmlns:a16="http://schemas.microsoft.com/office/drawing/2014/main" id="{AD738865-7C7F-7338-E693-EECF0AE92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648" y="167432"/>
            <a:ext cx="10035851" cy="6690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7473853"/>
      </p:ext>
    </p:extLst>
  </p:cSld>
  <p:clrMapOvr>
    <a:masterClrMapping/>
  </p:clrMapOvr>
</p:sld>
</file>

<file path=ppt/theme/theme1.xml><?xml version="1.0" encoding="utf-8"?>
<a:theme xmlns:a="http://schemas.openxmlformats.org/drawingml/2006/main" name="Custom">
  <a:themeElements>
    <a:clrScheme name="TM66835393">
      <a:dk1>
        <a:srgbClr val="000000"/>
      </a:dk1>
      <a:lt1>
        <a:srgbClr val="FFFFFF"/>
      </a:lt1>
      <a:dk2>
        <a:srgbClr val="44546A"/>
      </a:dk2>
      <a:lt2>
        <a:srgbClr val="E7E6E6"/>
      </a:lt2>
      <a:accent1>
        <a:srgbClr val="55BC7E"/>
      </a:accent1>
      <a:accent2>
        <a:srgbClr val="FFC330"/>
      </a:accent2>
      <a:accent3>
        <a:srgbClr val="BE80FF"/>
      </a:accent3>
      <a:accent4>
        <a:srgbClr val="FF8345"/>
      </a:accent4>
      <a:accent5>
        <a:srgbClr val="FF70BF"/>
      </a:accent5>
      <a:accent6>
        <a:srgbClr val="60A2F5"/>
      </a:accent6>
      <a:hlink>
        <a:srgbClr val="5C4EDC"/>
      </a:hlink>
      <a:folHlink>
        <a:srgbClr val="7FC5FF"/>
      </a:folHlink>
    </a:clrScheme>
    <a:fontScheme name="Custom 32">
      <a:majorFont>
        <a:latin typeface="Aptos"/>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8000">
              <a:schemeClr val="accent1">
                <a:lumMod val="5000"/>
                <a:lumOff val="95000"/>
              </a:schemeClr>
            </a:gs>
            <a:gs pos="100000">
              <a:schemeClr val="accent3">
                <a:alpha val="71000"/>
              </a:schemeClr>
            </a:gs>
          </a:gsLst>
          <a:path path="circle">
            <a:fillToRect l="100000" b="100000"/>
          </a:path>
          <a:tileRect t="-100000" r="-100000"/>
        </a:gradFill>
        <a:ln>
          <a:noFill/>
        </a:ln>
        <a:effectLst>
          <a:outerShdw blurRad="330200" dist="304800" dir="5400000" algn="t" rotWithShape="0">
            <a:prstClr val="black">
              <a:alpha val="39000"/>
            </a:prstClr>
          </a:outerShdw>
        </a:effectLst>
      </a:spPr>
      <a:bodyPr rtlCol="0" anchor="ctr"/>
      <a:lstStyle>
        <a:defPPr algn="ctr">
          <a:defRPr>
            <a:solidFill>
              <a:schemeClr val="lt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66835393_win32_SD_v3" id="{4170EB69-3ACE-4C18-BE4C-C6CBD8BF8A79}" vid="{8A480AB3-AE5D-4813-AA67-ADACC5EA6C30}"/>
    </a:ext>
  </a:extLst>
</a:theme>
</file>

<file path=docProps/app.xml><?xml version="1.0" encoding="utf-8"?>
<Properties xmlns="http://schemas.openxmlformats.org/officeDocument/2006/extended-properties" xmlns:vt="http://schemas.openxmlformats.org/officeDocument/2006/docPropsVTypes">
  <Template>Corporate colors presentation</Template>
  <TotalTime>26</TotalTime>
  <Words>555</Words>
  <Application>Microsoft Office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Light</vt:lpstr>
      <vt:lpstr>Arial</vt:lpstr>
      <vt:lpstr>system-ui</vt:lpstr>
      <vt:lpstr>Custom</vt:lpstr>
      <vt:lpstr>LAPTOP ANALYSIS</vt:lpstr>
      <vt:lpstr>PROJECT DESCRIPTION</vt:lpstr>
      <vt:lpstr>Before Cleaning the laptop Dataset </vt:lpstr>
      <vt:lpstr>After Cleaning the laptop Dataset </vt:lpstr>
      <vt:lpstr>Cleaned Dataset Overview </vt:lpstr>
      <vt:lpstr>Insights</vt:lpstr>
      <vt:lpstr>Recommendations</vt:lpstr>
      <vt:lpstr>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Yashwa KL</dc:creator>
  <cp:lastModifiedBy>Yashwa KL</cp:lastModifiedBy>
  <cp:revision>34</cp:revision>
  <dcterms:created xsi:type="dcterms:W3CDTF">2025-04-15T03:46:01Z</dcterms:created>
  <dcterms:modified xsi:type="dcterms:W3CDTF">2025-04-15T04:12:12Z</dcterms:modified>
</cp:coreProperties>
</file>