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460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4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45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6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2235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5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9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10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69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09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DB28BA-D7EB-4520-82F1-184CD9805CF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95DED38-3811-499E-A0F2-39131FC358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6B57-20A8-35C7-871A-D61CC3CC6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0485"/>
            <a:ext cx="9144000" cy="2324975"/>
          </a:xfrm>
        </p:spPr>
        <p:txBody>
          <a:bodyPr>
            <a:normAutofit/>
          </a:bodyPr>
          <a:lstStyle/>
          <a:p>
            <a:r>
              <a:rPr lang="en-IN" dirty="0">
                <a:latin typeface="Tw Cen MT (Headings)"/>
              </a:rPr>
              <a:t>VIDEO GAME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7C74A-4E00-1813-F51F-C46B3AD5E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722" y="4581753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Done By:</a:t>
            </a:r>
          </a:p>
          <a:p>
            <a:pPr algn="r"/>
            <a:r>
              <a:rPr lang="en-IN" dirty="0"/>
              <a:t>Yashwanth K</a:t>
            </a:r>
          </a:p>
          <a:p>
            <a:pPr algn="r"/>
            <a:r>
              <a:rPr lang="en-IN" dirty="0"/>
              <a:t>Nov DA &amp; DS</a:t>
            </a:r>
          </a:p>
        </p:txBody>
      </p:sp>
    </p:spTree>
    <p:extLst>
      <p:ext uri="{BB962C8B-B14F-4D97-AF65-F5344CB8AC3E}">
        <p14:creationId xmlns:p14="http://schemas.microsoft.com/office/powerpoint/2010/main" val="1786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EAE9-4BC6-486D-5345-D19638D1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8" y="533077"/>
            <a:ext cx="10433180" cy="6239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w Cen MT (Headings)"/>
              </a:rPr>
              <a:t>PROJECT DESCRIPTON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0A3ED-4C80-725A-652E-83E07745C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59" y="2217512"/>
            <a:ext cx="9070910" cy="2251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The goal of this project is to analyze global video game sales data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To gain insights into sales performance across different platforms, genres, and regions. </a:t>
            </a: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The analysis helps identify sales trends, top-performing games, and the market's overall distribution across various categories.</a:t>
            </a:r>
          </a:p>
        </p:txBody>
      </p:sp>
    </p:spTree>
    <p:extLst>
      <p:ext uri="{BB962C8B-B14F-4D97-AF65-F5344CB8AC3E}">
        <p14:creationId xmlns:p14="http://schemas.microsoft.com/office/powerpoint/2010/main" val="52232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D8C60B-52C6-F223-CBC1-BBDAACC11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7" y="1110349"/>
            <a:ext cx="10759371" cy="54344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F53EB3-1294-5490-0B75-FCD495AA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22" y="177384"/>
            <a:ext cx="10433180" cy="6239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w Cen MT (Headings)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9718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C889-8FFA-C4CE-0AB5-C2E95A69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3849" cy="605259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w Cen MT (Headings)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4F6895-B0AF-7E01-29EC-415D3020C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2" y="1570933"/>
            <a:ext cx="10560901" cy="429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6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4428-D696-AB69-CECE-B7C34A90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2510" cy="64258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w Cen MT (Headings)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16CFF-C7A2-71FC-F42C-248E996C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4" t="18327" r="4700" b="13651"/>
          <a:stretch/>
        </p:blipFill>
        <p:spPr>
          <a:xfrm>
            <a:off x="2500604" y="2733869"/>
            <a:ext cx="7175242" cy="14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6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BC64D-C20A-D3A3-4640-00483B7E7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28" y="1250301"/>
            <a:ext cx="7104744" cy="399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40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243</TotalTime>
  <Words>71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Schoolbook</vt:lpstr>
      <vt:lpstr>Tw Cen MT (Headings)</vt:lpstr>
      <vt:lpstr>Wingdings 2</vt:lpstr>
      <vt:lpstr>View</vt:lpstr>
      <vt:lpstr>VIDEO GAME SALES ANALYSIS</vt:lpstr>
      <vt:lpstr>PROJECT DESCRIPTON</vt:lpstr>
      <vt:lpstr>DASHBOARD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 KL</dc:creator>
  <cp:lastModifiedBy>Yashwa KL</cp:lastModifiedBy>
  <cp:revision>11</cp:revision>
  <dcterms:created xsi:type="dcterms:W3CDTF">2025-03-05T16:31:05Z</dcterms:created>
  <dcterms:modified xsi:type="dcterms:W3CDTF">2025-03-05T20:34:29Z</dcterms:modified>
</cp:coreProperties>
</file>