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70" r:id="rId5"/>
    <p:sldId id="271" r:id="rId6"/>
    <p:sldId id="261" r:id="rId7"/>
    <p:sldId id="262" r:id="rId8"/>
    <p:sldId id="27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911-88AA-43C5-BDF5-AA5A64ED74A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6CD6-B9AC-43F8-AFA2-47ADAFF915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911-88AA-43C5-BDF5-AA5A64ED74A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6CD6-B9AC-43F8-AFA2-47ADAFF91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911-88AA-43C5-BDF5-AA5A64ED74A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6CD6-B9AC-43F8-AFA2-47ADAFF91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911-88AA-43C5-BDF5-AA5A64ED74A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6CD6-B9AC-43F8-AFA2-47ADAFF91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911-88AA-43C5-BDF5-AA5A64ED74A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6CD6-B9AC-43F8-AFA2-47ADAFF915D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911-88AA-43C5-BDF5-AA5A64ED74A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6CD6-B9AC-43F8-AFA2-47ADAFF91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911-88AA-43C5-BDF5-AA5A64ED74A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6CD6-B9AC-43F8-AFA2-47ADAFF91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911-88AA-43C5-BDF5-AA5A64ED74A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6CD6-B9AC-43F8-AFA2-47ADAFF91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911-88AA-43C5-BDF5-AA5A64ED74A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6CD6-B9AC-43F8-AFA2-47ADAFF915D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911-88AA-43C5-BDF5-AA5A64ED74A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6CD6-B9AC-43F8-AFA2-47ADAFF91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911-88AA-43C5-BDF5-AA5A64ED74A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6CD6-B9AC-43F8-AFA2-47ADAFF915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7D1E911-88AA-43C5-BDF5-AA5A64ED74A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2116CD6-B9AC-43F8-AFA2-47ADAFF915D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EMPLOYEE RECRUITMENT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7360" y="2133600"/>
            <a:ext cx="5044440" cy="371253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8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8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8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8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8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8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8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9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9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9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 (27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9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9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9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9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9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9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9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0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0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0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7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0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0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09800"/>
            <a:ext cx="7498080" cy="1143000"/>
          </a:xfrm>
        </p:spPr>
        <p:txBody>
          <a:bodyPr/>
          <a:lstStyle/>
          <a:p>
            <a:r>
              <a:rPr lang="en-US" dirty="0"/>
              <a:t>THANK YOU….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7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7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7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8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8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8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</TotalTime>
  <Words>7</Words>
  <Application>Microsoft Office PowerPoint</Application>
  <PresentationFormat>On-screen Show (4:3)</PresentationFormat>
  <Paragraphs>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Gill Sans MT</vt:lpstr>
      <vt:lpstr>Verdana</vt:lpstr>
      <vt:lpstr>Wingdings 2</vt:lpstr>
      <vt:lpstr>Solstice</vt:lpstr>
      <vt:lpstr>ONLINE EMPLOYEE RECRUITMENT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EMPLOYEE RECRUITMENT SYSTEM</dc:title>
  <dc:creator>Chaithanya</dc:creator>
  <cp:lastModifiedBy>yashwanth kotagiri</cp:lastModifiedBy>
  <cp:revision>2</cp:revision>
  <dcterms:created xsi:type="dcterms:W3CDTF">2019-11-04T15:21:39Z</dcterms:created>
  <dcterms:modified xsi:type="dcterms:W3CDTF">2020-12-14T06:59:17Z</dcterms:modified>
</cp:coreProperties>
</file>