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0515" y="731519"/>
            <a:ext cx="4075612" cy="408337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Cricket data analysis</a:t>
            </a:r>
            <a:endParaRPr lang="en-IN" sz="2800" dirty="0">
              <a:solidFill>
                <a:srgbClr val="00B0F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5131"/>
            <a:ext cx="11456126" cy="587829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Men’s T20_Worldcup</a:t>
            </a:r>
            <a:endParaRPr lang="en-IN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192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2"/>
            <a:ext cx="12192000" cy="679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84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008915" cy="6843577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4" y="14423"/>
            <a:ext cx="6183086" cy="684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30800" y="0"/>
            <a:ext cx="7061200" cy="6858000"/>
          </a:xfr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30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1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1"/>
            <a:ext cx="12220669" cy="684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3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01"/>
            <a:ext cx="12192000" cy="678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8"/>
            <a:ext cx="12201787" cy="685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8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80"/>
            <a:ext cx="12215340" cy="68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0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8"/>
            <a:ext cx="12204750" cy="685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0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15"/>
            <a:ext cx="12192000" cy="687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9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923"/>
            <a:ext cx="12192000" cy="688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8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15"/>
            <a:ext cx="12210037" cy="684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07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36</TotalTime>
  <Words>5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Men’s T20_Worldcup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Men’s T20_Worldcup</dc:title>
  <dc:creator>USER</dc:creator>
  <cp:lastModifiedBy>USER</cp:lastModifiedBy>
  <cp:revision>4</cp:revision>
  <dcterms:created xsi:type="dcterms:W3CDTF">2025-01-29T09:18:14Z</dcterms:created>
  <dcterms:modified xsi:type="dcterms:W3CDTF">2025-01-29T09:55:05Z</dcterms:modified>
</cp:coreProperties>
</file>