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04890-EF34-4E32-B0B3-F7A88D4E7F9F}" v="68" dt="2025-09-22T10:01:05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49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wanth Pampati" userId="5168482167db53ab" providerId="LiveId" clId="{35A1F03C-EC6B-48E6-997A-86A150B143CE}"/>
    <pc:docChg chg="undo custSel delSld modSld modMainMaster">
      <pc:chgData name="Yashwanth Pampati" userId="5168482167db53ab" providerId="LiveId" clId="{35A1F03C-EC6B-48E6-997A-86A150B143CE}" dt="2025-09-22T10:04:33.321" v="97" actId="207"/>
      <pc:docMkLst>
        <pc:docMk/>
      </pc:docMkLst>
      <pc:sldChg chg="delSp modSp mod setBg">
        <pc:chgData name="Yashwanth Pampati" userId="5168482167db53ab" providerId="LiveId" clId="{35A1F03C-EC6B-48E6-997A-86A150B143CE}" dt="2025-09-22T10:04:33.321" v="97" actId="207"/>
        <pc:sldMkLst>
          <pc:docMk/>
          <pc:sldMk cId="854288352" sldId="257"/>
        </pc:sldMkLst>
        <pc:spChg chg="mod">
          <ac:chgData name="Yashwanth Pampati" userId="5168482167db53ab" providerId="LiveId" clId="{35A1F03C-EC6B-48E6-997A-86A150B143CE}" dt="2025-09-22T10:02:37.638" v="85" actId="108"/>
          <ac:spMkLst>
            <pc:docMk/>
            <pc:sldMk cId="854288352" sldId="257"/>
            <ac:spMk id="2" creationId="{D1B96785-4B8B-FA5B-C78A-A11268074C33}"/>
          </ac:spMkLst>
        </pc:spChg>
        <pc:spChg chg="mod">
          <ac:chgData name="Yashwanth Pampati" userId="5168482167db53ab" providerId="LiveId" clId="{35A1F03C-EC6B-48E6-997A-86A150B143CE}" dt="2025-09-22T10:02:57.695" v="88" actId="108"/>
          <ac:spMkLst>
            <pc:docMk/>
            <pc:sldMk cId="854288352" sldId="257"/>
            <ac:spMk id="5" creationId="{8E2D7C56-7B75-E761-4F59-68C3E96E0F50}"/>
          </ac:spMkLst>
        </pc:spChg>
        <pc:spChg chg="mod">
          <ac:chgData name="Yashwanth Pampati" userId="5168482167db53ab" providerId="LiveId" clId="{35A1F03C-EC6B-48E6-997A-86A150B143CE}" dt="2025-09-22T10:04:33.321" v="97" actId="207"/>
          <ac:spMkLst>
            <pc:docMk/>
            <pc:sldMk cId="854288352" sldId="257"/>
            <ac:spMk id="6" creationId="{AD068555-1BC7-C50B-CCCE-16510F32C912}"/>
          </ac:spMkLst>
        </pc:spChg>
        <pc:picChg chg="del">
          <ac:chgData name="Yashwanth Pampati" userId="5168482167db53ab" providerId="LiveId" clId="{35A1F03C-EC6B-48E6-997A-86A150B143CE}" dt="2025-09-22T09:59:10.404" v="0" actId="478"/>
          <ac:picMkLst>
            <pc:docMk/>
            <pc:sldMk cId="854288352" sldId="257"/>
            <ac:picMk id="7" creationId="{A08EB0EC-B6A5-45A6-CFA7-C2F2F5125266}"/>
          </ac:picMkLst>
        </pc:picChg>
        <pc:picChg chg="del">
          <ac:chgData name="Yashwanth Pampati" userId="5168482167db53ab" providerId="LiveId" clId="{35A1F03C-EC6B-48E6-997A-86A150B143CE}" dt="2025-09-22T09:59:17.097" v="3" actId="478"/>
          <ac:picMkLst>
            <pc:docMk/>
            <pc:sldMk cId="854288352" sldId="257"/>
            <ac:picMk id="8" creationId="{70C49BFB-C4DA-714D-C1AC-3022D7E7F454}"/>
          </ac:picMkLst>
        </pc:picChg>
        <pc:picChg chg="del">
          <ac:chgData name="Yashwanth Pampati" userId="5168482167db53ab" providerId="LiveId" clId="{35A1F03C-EC6B-48E6-997A-86A150B143CE}" dt="2025-09-22T09:59:14.487" v="2" actId="478"/>
          <ac:picMkLst>
            <pc:docMk/>
            <pc:sldMk cId="854288352" sldId="257"/>
            <ac:picMk id="13" creationId="{736985F1-78C3-EC87-83A0-2D323CD4C9C0}"/>
          </ac:picMkLst>
        </pc:picChg>
        <pc:picChg chg="del">
          <ac:chgData name="Yashwanth Pampati" userId="5168482167db53ab" providerId="LiveId" clId="{35A1F03C-EC6B-48E6-997A-86A150B143CE}" dt="2025-09-22T09:59:12.543" v="1" actId="478"/>
          <ac:picMkLst>
            <pc:docMk/>
            <pc:sldMk cId="854288352" sldId="257"/>
            <ac:picMk id="1026" creationId="{B622CF93-811D-06B0-C3DE-91CCEB62CB8F}"/>
          </ac:picMkLst>
        </pc:picChg>
      </pc:sldChg>
      <pc:sldChg chg="delSp modSp mod setBg">
        <pc:chgData name="Yashwanth Pampati" userId="5168482167db53ab" providerId="LiveId" clId="{35A1F03C-EC6B-48E6-997A-86A150B143CE}" dt="2025-09-22T10:02:15.328" v="83" actId="207"/>
        <pc:sldMkLst>
          <pc:docMk/>
          <pc:sldMk cId="3865209502" sldId="258"/>
        </pc:sldMkLst>
        <pc:spChg chg="mod">
          <ac:chgData name="Yashwanth Pampati" userId="5168482167db53ab" providerId="LiveId" clId="{35A1F03C-EC6B-48E6-997A-86A150B143CE}" dt="2025-09-22T10:02:15.328" v="83" actId="207"/>
          <ac:spMkLst>
            <pc:docMk/>
            <pc:sldMk cId="3865209502" sldId="258"/>
            <ac:spMk id="2" creationId="{D1B96785-4B8B-FA5B-C78A-A11268074C33}"/>
          </ac:spMkLst>
        </pc:spChg>
        <pc:spChg chg="mod">
          <ac:chgData name="Yashwanth Pampati" userId="5168482167db53ab" providerId="LiveId" clId="{35A1F03C-EC6B-48E6-997A-86A150B143CE}" dt="2025-09-22T10:01:18.567" v="75" actId="207"/>
          <ac:spMkLst>
            <pc:docMk/>
            <pc:sldMk cId="3865209502" sldId="258"/>
            <ac:spMk id="5" creationId="{8E2D7C56-7B75-E761-4F59-68C3E96E0F50}"/>
          </ac:spMkLst>
        </pc:spChg>
        <pc:spChg chg="mod">
          <ac:chgData name="Yashwanth Pampati" userId="5168482167db53ab" providerId="LiveId" clId="{35A1F03C-EC6B-48E6-997A-86A150B143CE}" dt="2025-09-22T10:01:41.273" v="77" actId="207"/>
          <ac:spMkLst>
            <pc:docMk/>
            <pc:sldMk cId="3865209502" sldId="258"/>
            <ac:spMk id="6" creationId="{AD068555-1BC7-C50B-CCCE-16510F32C912}"/>
          </ac:spMkLst>
        </pc:spChg>
        <pc:picChg chg="del">
          <ac:chgData name="Yashwanth Pampati" userId="5168482167db53ab" providerId="LiveId" clId="{35A1F03C-EC6B-48E6-997A-86A150B143CE}" dt="2025-09-22T09:59:28.567" v="5" actId="478"/>
          <ac:picMkLst>
            <pc:docMk/>
            <pc:sldMk cId="3865209502" sldId="258"/>
            <ac:picMk id="9" creationId="{A4F95968-7DD7-93BC-CDD3-935B46B29C86}"/>
          </ac:picMkLst>
        </pc:picChg>
        <pc:picChg chg="del">
          <ac:chgData name="Yashwanth Pampati" userId="5168482167db53ab" providerId="LiveId" clId="{35A1F03C-EC6B-48E6-997A-86A150B143CE}" dt="2025-09-22T09:59:26.092" v="4" actId="478"/>
          <ac:picMkLst>
            <pc:docMk/>
            <pc:sldMk cId="3865209502" sldId="258"/>
            <ac:picMk id="10" creationId="{10F2171B-75CE-823D-4908-5B6496B0611B}"/>
          </ac:picMkLst>
        </pc:picChg>
        <pc:picChg chg="del">
          <ac:chgData name="Yashwanth Pampati" userId="5168482167db53ab" providerId="LiveId" clId="{35A1F03C-EC6B-48E6-997A-86A150B143CE}" dt="2025-09-22T09:59:30.559" v="6" actId="478"/>
          <ac:picMkLst>
            <pc:docMk/>
            <pc:sldMk cId="3865209502" sldId="258"/>
            <ac:picMk id="11" creationId="{DDA2FE8A-5B63-4A2F-3B24-E577D129113A}"/>
          </ac:picMkLst>
        </pc:picChg>
        <pc:picChg chg="del">
          <ac:chgData name="Yashwanth Pampati" userId="5168482167db53ab" providerId="LiveId" clId="{35A1F03C-EC6B-48E6-997A-86A150B143CE}" dt="2025-09-22T09:59:32.727" v="7" actId="478"/>
          <ac:picMkLst>
            <pc:docMk/>
            <pc:sldMk cId="3865209502" sldId="258"/>
            <ac:picMk id="12" creationId="{8D56A6E6-9FEB-E12A-1F6A-8FCBFFF9CFAD}"/>
          </ac:picMkLst>
        </pc:picChg>
      </pc:sldChg>
      <pc:sldChg chg="delSp modSp mod setBg">
        <pc:chgData name="Yashwanth Pampati" userId="5168482167db53ab" providerId="LiveId" clId="{35A1F03C-EC6B-48E6-997A-86A150B143CE}" dt="2025-09-22T10:04:19.020" v="96" actId="207"/>
        <pc:sldMkLst>
          <pc:docMk/>
          <pc:sldMk cId="1262944802" sldId="259"/>
        </pc:sldMkLst>
        <pc:spChg chg="mod">
          <ac:chgData name="Yashwanth Pampati" userId="5168482167db53ab" providerId="LiveId" clId="{35A1F03C-EC6B-48E6-997A-86A150B143CE}" dt="2025-09-22T10:02:51.389" v="87" actId="108"/>
          <ac:spMkLst>
            <pc:docMk/>
            <pc:sldMk cId="1262944802" sldId="259"/>
            <ac:spMk id="2" creationId="{D1B96785-4B8B-FA5B-C78A-A11268074C33}"/>
          </ac:spMkLst>
        </pc:spChg>
        <pc:spChg chg="mod">
          <ac:chgData name="Yashwanth Pampati" userId="5168482167db53ab" providerId="LiveId" clId="{35A1F03C-EC6B-48E6-997A-86A150B143CE}" dt="2025-09-22T10:03:08.866" v="89" actId="108"/>
          <ac:spMkLst>
            <pc:docMk/>
            <pc:sldMk cId="1262944802" sldId="259"/>
            <ac:spMk id="5" creationId="{8E2D7C56-7B75-E761-4F59-68C3E96E0F50}"/>
          </ac:spMkLst>
        </pc:spChg>
        <pc:spChg chg="mod">
          <ac:chgData name="Yashwanth Pampati" userId="5168482167db53ab" providerId="LiveId" clId="{35A1F03C-EC6B-48E6-997A-86A150B143CE}" dt="2025-09-22T10:04:19.020" v="96" actId="207"/>
          <ac:spMkLst>
            <pc:docMk/>
            <pc:sldMk cId="1262944802" sldId="259"/>
            <ac:spMk id="6" creationId="{AD068555-1BC7-C50B-CCCE-16510F32C912}"/>
          </ac:spMkLst>
        </pc:spChg>
        <pc:picChg chg="del">
          <ac:chgData name="Yashwanth Pampati" userId="5168482167db53ab" providerId="LiveId" clId="{35A1F03C-EC6B-48E6-997A-86A150B143CE}" dt="2025-09-22T09:59:38.592" v="9" actId="478"/>
          <ac:picMkLst>
            <pc:docMk/>
            <pc:sldMk cId="1262944802" sldId="259"/>
            <ac:picMk id="9" creationId="{61C16131-B2D0-CF61-035E-38CF286C7E39}"/>
          </ac:picMkLst>
        </pc:picChg>
        <pc:picChg chg="del">
          <ac:chgData name="Yashwanth Pampati" userId="5168482167db53ab" providerId="LiveId" clId="{35A1F03C-EC6B-48E6-997A-86A150B143CE}" dt="2025-09-22T09:59:35.738" v="8" actId="478"/>
          <ac:picMkLst>
            <pc:docMk/>
            <pc:sldMk cId="1262944802" sldId="259"/>
            <ac:picMk id="10" creationId="{4B5432AF-6E41-D522-3E02-01E41A966980}"/>
          </ac:picMkLst>
        </pc:picChg>
        <pc:picChg chg="del">
          <ac:chgData name="Yashwanth Pampati" userId="5168482167db53ab" providerId="LiveId" clId="{35A1F03C-EC6B-48E6-997A-86A150B143CE}" dt="2025-09-22T09:59:40.185" v="10" actId="478"/>
          <ac:picMkLst>
            <pc:docMk/>
            <pc:sldMk cId="1262944802" sldId="259"/>
            <ac:picMk id="11" creationId="{98BD39B8-9A9F-4A0B-8526-BA46BA2F73EC}"/>
          </ac:picMkLst>
        </pc:picChg>
        <pc:picChg chg="del">
          <ac:chgData name="Yashwanth Pampati" userId="5168482167db53ab" providerId="LiveId" clId="{35A1F03C-EC6B-48E6-997A-86A150B143CE}" dt="2025-09-22T09:59:42.649" v="11" actId="478"/>
          <ac:picMkLst>
            <pc:docMk/>
            <pc:sldMk cId="1262944802" sldId="259"/>
            <ac:picMk id="12" creationId="{8D56A6E6-9FEB-E12A-1F6A-8FCBFFF9CFAD}"/>
          </ac:picMkLst>
        </pc:picChg>
      </pc:sldChg>
      <pc:sldChg chg="del">
        <pc:chgData name="Yashwanth Pampati" userId="5168482167db53ab" providerId="LiveId" clId="{35A1F03C-EC6B-48E6-997A-86A150B143CE}" dt="2025-09-22T09:59:44.880" v="12" actId="47"/>
        <pc:sldMkLst>
          <pc:docMk/>
          <pc:sldMk cId="1639272484" sldId="261"/>
        </pc:sldMkLst>
      </pc:sldChg>
      <pc:sldMasterChg chg="setBg modSldLayout">
        <pc:chgData name="Yashwanth Pampati" userId="5168482167db53ab" providerId="LiveId" clId="{35A1F03C-EC6B-48E6-997A-86A150B143CE}" dt="2025-09-22T10:01:05.297" v="74"/>
        <pc:sldMasterMkLst>
          <pc:docMk/>
          <pc:sldMasterMk cId="1906558080" sldId="2147483648"/>
        </pc:sldMasterMkLst>
        <pc:sldLayoutChg chg="setBg">
          <pc:chgData name="Yashwanth Pampati" userId="5168482167db53ab" providerId="LiveId" clId="{35A1F03C-EC6B-48E6-997A-86A150B143CE}" dt="2025-09-22T10:01:05.297" v="74"/>
          <pc:sldLayoutMkLst>
            <pc:docMk/>
            <pc:sldMasterMk cId="1906558080" sldId="2147483648"/>
            <pc:sldLayoutMk cId="3819458607" sldId="2147483649"/>
          </pc:sldLayoutMkLst>
        </pc:sldLayoutChg>
        <pc:sldLayoutChg chg="setBg">
          <pc:chgData name="Yashwanth Pampati" userId="5168482167db53ab" providerId="LiveId" clId="{35A1F03C-EC6B-48E6-997A-86A150B143CE}" dt="2025-09-22T10:01:05.297" v="74"/>
          <pc:sldLayoutMkLst>
            <pc:docMk/>
            <pc:sldMasterMk cId="1906558080" sldId="2147483648"/>
            <pc:sldLayoutMk cId="4130322071" sldId="2147483650"/>
          </pc:sldLayoutMkLst>
        </pc:sldLayoutChg>
        <pc:sldLayoutChg chg="setBg">
          <pc:chgData name="Yashwanth Pampati" userId="5168482167db53ab" providerId="LiveId" clId="{35A1F03C-EC6B-48E6-997A-86A150B143CE}" dt="2025-09-22T10:01:05.297" v="74"/>
          <pc:sldLayoutMkLst>
            <pc:docMk/>
            <pc:sldMasterMk cId="1906558080" sldId="2147483648"/>
            <pc:sldLayoutMk cId="1956788542" sldId="2147483651"/>
          </pc:sldLayoutMkLst>
        </pc:sldLayoutChg>
        <pc:sldLayoutChg chg="setBg">
          <pc:chgData name="Yashwanth Pampati" userId="5168482167db53ab" providerId="LiveId" clId="{35A1F03C-EC6B-48E6-997A-86A150B143CE}" dt="2025-09-22T10:01:05.297" v="74"/>
          <pc:sldLayoutMkLst>
            <pc:docMk/>
            <pc:sldMasterMk cId="1906558080" sldId="2147483648"/>
            <pc:sldLayoutMk cId="1620905056" sldId="2147483652"/>
          </pc:sldLayoutMkLst>
        </pc:sldLayoutChg>
        <pc:sldLayoutChg chg="setBg">
          <pc:chgData name="Yashwanth Pampati" userId="5168482167db53ab" providerId="LiveId" clId="{35A1F03C-EC6B-48E6-997A-86A150B143CE}" dt="2025-09-22T10:01:05.297" v="74"/>
          <pc:sldLayoutMkLst>
            <pc:docMk/>
            <pc:sldMasterMk cId="1906558080" sldId="2147483648"/>
            <pc:sldLayoutMk cId="2685148536" sldId="2147483653"/>
          </pc:sldLayoutMkLst>
        </pc:sldLayoutChg>
        <pc:sldLayoutChg chg="setBg">
          <pc:chgData name="Yashwanth Pampati" userId="5168482167db53ab" providerId="LiveId" clId="{35A1F03C-EC6B-48E6-997A-86A150B143CE}" dt="2025-09-22T10:01:05.297" v="74"/>
          <pc:sldLayoutMkLst>
            <pc:docMk/>
            <pc:sldMasterMk cId="1906558080" sldId="2147483648"/>
            <pc:sldLayoutMk cId="38837247" sldId="2147483654"/>
          </pc:sldLayoutMkLst>
        </pc:sldLayoutChg>
        <pc:sldLayoutChg chg="setBg">
          <pc:chgData name="Yashwanth Pampati" userId="5168482167db53ab" providerId="LiveId" clId="{35A1F03C-EC6B-48E6-997A-86A150B143CE}" dt="2025-09-22T10:01:05.297" v="74"/>
          <pc:sldLayoutMkLst>
            <pc:docMk/>
            <pc:sldMasterMk cId="1906558080" sldId="2147483648"/>
            <pc:sldLayoutMk cId="2154531892" sldId="2147483655"/>
          </pc:sldLayoutMkLst>
        </pc:sldLayoutChg>
        <pc:sldLayoutChg chg="setBg">
          <pc:chgData name="Yashwanth Pampati" userId="5168482167db53ab" providerId="LiveId" clId="{35A1F03C-EC6B-48E6-997A-86A150B143CE}" dt="2025-09-22T10:01:05.297" v="74"/>
          <pc:sldLayoutMkLst>
            <pc:docMk/>
            <pc:sldMasterMk cId="1906558080" sldId="2147483648"/>
            <pc:sldLayoutMk cId="600172598" sldId="2147483656"/>
          </pc:sldLayoutMkLst>
        </pc:sldLayoutChg>
        <pc:sldLayoutChg chg="setBg">
          <pc:chgData name="Yashwanth Pampati" userId="5168482167db53ab" providerId="LiveId" clId="{35A1F03C-EC6B-48E6-997A-86A150B143CE}" dt="2025-09-22T10:01:05.297" v="74"/>
          <pc:sldLayoutMkLst>
            <pc:docMk/>
            <pc:sldMasterMk cId="1906558080" sldId="2147483648"/>
            <pc:sldLayoutMk cId="2312860166" sldId="2147483657"/>
          </pc:sldLayoutMkLst>
        </pc:sldLayoutChg>
        <pc:sldLayoutChg chg="setBg">
          <pc:chgData name="Yashwanth Pampati" userId="5168482167db53ab" providerId="LiveId" clId="{35A1F03C-EC6B-48E6-997A-86A150B143CE}" dt="2025-09-22T10:01:05.297" v="74"/>
          <pc:sldLayoutMkLst>
            <pc:docMk/>
            <pc:sldMasterMk cId="1906558080" sldId="2147483648"/>
            <pc:sldLayoutMk cId="2998269926" sldId="2147483658"/>
          </pc:sldLayoutMkLst>
        </pc:sldLayoutChg>
        <pc:sldLayoutChg chg="setBg">
          <pc:chgData name="Yashwanth Pampati" userId="5168482167db53ab" providerId="LiveId" clId="{35A1F03C-EC6B-48E6-997A-86A150B143CE}" dt="2025-09-22T10:01:05.297" v="74"/>
          <pc:sldLayoutMkLst>
            <pc:docMk/>
            <pc:sldMasterMk cId="1906558080" sldId="2147483648"/>
            <pc:sldLayoutMk cId="3952159624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 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16348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 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Yashwanth Pampati</cp:lastModifiedBy>
  <cp:revision>17</cp:revision>
  <dcterms:created xsi:type="dcterms:W3CDTF">2024-06-24T12:27:37Z</dcterms:created>
  <dcterms:modified xsi:type="dcterms:W3CDTF">2025-09-22T10:04:37Z</dcterms:modified>
</cp:coreProperties>
</file>