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468" r:id="rId5"/>
    <p:sldId id="431" r:id="rId6"/>
    <p:sldId id="474" r:id="rId7"/>
    <p:sldId id="475" r:id="rId8"/>
    <p:sldId id="476" r:id="rId9"/>
    <p:sldId id="477" r:id="rId10"/>
    <p:sldId id="478" r:id="rId11"/>
    <p:sldId id="479" r:id="rId12"/>
    <p:sldId id="480" r:id="rId13"/>
    <p:sldId id="481" r:id="rId14"/>
    <p:sldId id="482" r:id="rId15"/>
    <p:sldId id="483" r:id="rId16"/>
    <p:sldId id="484" r:id="rId17"/>
    <p:sldId id="4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42918-ABEE-4969-8BEC-A75EC0935A7F}" v="13" dt="2023-05-30T03:55:47.390"/>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Ravula(UST,IN)" userId="S::245098@ust.com::26c642e7-a083-4a2f-87f6-e20b0ef91a94" providerId="AD" clId="Web-{2DE26FE2-45FB-4F26-A176-2705B95D5F2D}"/>
    <pc:docChg chg="addSld delSld modSld">
      <pc:chgData name="Yashwanth Ravula(UST,IN)" userId="S::245098@ust.com::26c642e7-a083-4a2f-87f6-e20b0ef91a94" providerId="AD" clId="Web-{2DE26FE2-45FB-4F26-A176-2705B95D5F2D}" dt="2023-03-02T08:55:48.439" v="177" actId="20577"/>
      <pc:docMkLst>
        <pc:docMk/>
      </pc:docMkLst>
      <pc:sldChg chg="addSp modSp new mod chgLayout">
        <pc:chgData name="Yashwanth Ravula(UST,IN)" userId="S::245098@ust.com::26c642e7-a083-4a2f-87f6-e20b0ef91a94" providerId="AD" clId="Web-{2DE26FE2-45FB-4F26-A176-2705B95D5F2D}" dt="2023-03-02T08:47:00.472" v="98" actId="20577"/>
        <pc:sldMkLst>
          <pc:docMk/>
          <pc:sldMk cId="1133210417" sldId="452"/>
        </pc:sldMkLst>
        <pc:spChg chg="mod ord">
          <ac:chgData name="Yashwanth Ravula(UST,IN)" userId="S::245098@ust.com::26c642e7-a083-4a2f-87f6-e20b0ef91a94" providerId="AD" clId="Web-{2DE26FE2-45FB-4F26-A176-2705B95D5F2D}" dt="2023-03-02T08:37:19.019" v="40" actId="20577"/>
          <ac:spMkLst>
            <pc:docMk/>
            <pc:sldMk cId="1133210417" sldId="452"/>
            <ac:spMk id="2" creationId="{60956068-AB54-9D54-06B5-09FEBCE37258}"/>
          </ac:spMkLst>
        </pc:spChg>
        <pc:spChg chg="add mod ord">
          <ac:chgData name="Yashwanth Ravula(UST,IN)" userId="S::245098@ust.com::26c642e7-a083-4a2f-87f6-e20b0ef91a94" providerId="AD" clId="Web-{2DE26FE2-45FB-4F26-A176-2705B95D5F2D}" dt="2023-03-02T08:47:00.472" v="98" actId="20577"/>
          <ac:spMkLst>
            <pc:docMk/>
            <pc:sldMk cId="1133210417" sldId="452"/>
            <ac:spMk id="3" creationId="{DFA55937-248F-8AD5-B1E6-DB5B037AA508}"/>
          </ac:spMkLst>
        </pc:spChg>
      </pc:sldChg>
      <pc:sldChg chg="addSp delSp modSp new del mod chgLayout">
        <pc:chgData name="Yashwanth Ravula(UST,IN)" userId="S::245098@ust.com::26c642e7-a083-4a2f-87f6-e20b0ef91a94" providerId="AD" clId="Web-{2DE26FE2-45FB-4F26-A176-2705B95D5F2D}" dt="2023-03-02T08:34:09.921" v="5"/>
        <pc:sldMkLst>
          <pc:docMk/>
          <pc:sldMk cId="1706638867" sldId="452"/>
        </pc:sldMkLst>
        <pc:spChg chg="mod ord">
          <ac:chgData name="Yashwanth Ravula(UST,IN)" userId="S::245098@ust.com::26c642e7-a083-4a2f-87f6-e20b0ef91a94" providerId="AD" clId="Web-{2DE26FE2-45FB-4F26-A176-2705B95D5F2D}" dt="2023-03-02T08:34:02.171" v="4" actId="14100"/>
          <ac:spMkLst>
            <pc:docMk/>
            <pc:sldMk cId="1706638867" sldId="452"/>
            <ac:spMk id="2" creationId="{64C3BEDC-FD44-EECB-F040-4EC3E36F197A}"/>
          </ac:spMkLst>
        </pc:spChg>
        <pc:spChg chg="add mod ord">
          <ac:chgData name="Yashwanth Ravula(UST,IN)" userId="S::245098@ust.com::26c642e7-a083-4a2f-87f6-e20b0ef91a94" providerId="AD" clId="Web-{2DE26FE2-45FB-4F26-A176-2705B95D5F2D}" dt="2023-03-02T08:33:49.327" v="2"/>
          <ac:spMkLst>
            <pc:docMk/>
            <pc:sldMk cId="1706638867" sldId="452"/>
            <ac:spMk id="3" creationId="{1953C599-20AC-A72E-59A0-8D975C5DB3AD}"/>
          </ac:spMkLst>
        </pc:spChg>
        <pc:spChg chg="add del mod ord">
          <ac:chgData name="Yashwanth Ravula(UST,IN)" userId="S::245098@ust.com::26c642e7-a083-4a2f-87f6-e20b0ef91a94" providerId="AD" clId="Web-{2DE26FE2-45FB-4F26-A176-2705B95D5F2D}" dt="2023-03-02T08:33:59.030" v="3"/>
          <ac:spMkLst>
            <pc:docMk/>
            <pc:sldMk cId="1706638867" sldId="452"/>
            <ac:spMk id="4" creationId="{7CF1E8B2-3BAB-264E-3A45-163BF1E7E0EA}"/>
          </ac:spMkLst>
        </pc:spChg>
      </pc:sldChg>
      <pc:sldChg chg="delSp modSp new">
        <pc:chgData name="Yashwanth Ravula(UST,IN)" userId="S::245098@ust.com::26c642e7-a083-4a2f-87f6-e20b0ef91a94" providerId="AD" clId="Web-{2DE26FE2-45FB-4F26-A176-2705B95D5F2D}" dt="2023-03-02T08:47:35.629" v="100" actId="14100"/>
        <pc:sldMkLst>
          <pc:docMk/>
          <pc:sldMk cId="19244136" sldId="453"/>
        </pc:sldMkLst>
        <pc:spChg chg="del">
          <ac:chgData name="Yashwanth Ravula(UST,IN)" userId="S::245098@ust.com::26c642e7-a083-4a2f-87f6-e20b0ef91a94" providerId="AD" clId="Web-{2DE26FE2-45FB-4F26-A176-2705B95D5F2D}" dt="2023-03-02T08:38:51.444" v="48"/>
          <ac:spMkLst>
            <pc:docMk/>
            <pc:sldMk cId="19244136" sldId="453"/>
            <ac:spMk id="2" creationId="{8C3A4774-59B3-D040-9F74-79EA9C4A6F48}"/>
          </ac:spMkLst>
        </pc:spChg>
        <pc:spChg chg="mod">
          <ac:chgData name="Yashwanth Ravula(UST,IN)" userId="S::245098@ust.com::26c642e7-a083-4a2f-87f6-e20b0ef91a94" providerId="AD" clId="Web-{2DE26FE2-45FB-4F26-A176-2705B95D5F2D}" dt="2023-03-02T08:47:35.629" v="100" actId="14100"/>
          <ac:spMkLst>
            <pc:docMk/>
            <pc:sldMk cId="19244136" sldId="453"/>
            <ac:spMk id="3" creationId="{A475E339-374D-08CD-9943-833B27247B34}"/>
          </ac:spMkLst>
        </pc:spChg>
      </pc:sldChg>
      <pc:sldChg chg="addSp delSp modSp new del mod modClrScheme chgLayout">
        <pc:chgData name="Yashwanth Ravula(UST,IN)" userId="S::245098@ust.com::26c642e7-a083-4a2f-87f6-e20b0ef91a94" providerId="AD" clId="Web-{2DE26FE2-45FB-4F26-A176-2705B95D5F2D}" dt="2023-03-02T08:38:30.771" v="46"/>
        <pc:sldMkLst>
          <pc:docMk/>
          <pc:sldMk cId="1233136952" sldId="453"/>
        </pc:sldMkLst>
        <pc:spChg chg="del">
          <ac:chgData name="Yashwanth Ravula(UST,IN)" userId="S::245098@ust.com::26c642e7-a083-4a2f-87f6-e20b0ef91a94" providerId="AD" clId="Web-{2DE26FE2-45FB-4F26-A176-2705B95D5F2D}" dt="2023-03-02T08:38:00.958" v="44"/>
          <ac:spMkLst>
            <pc:docMk/>
            <pc:sldMk cId="1233136952" sldId="453"/>
            <ac:spMk id="2" creationId="{16490C6C-8452-94A0-6B28-3986902193AD}"/>
          </ac:spMkLst>
        </pc:spChg>
        <pc:spChg chg="del">
          <ac:chgData name="Yashwanth Ravula(UST,IN)" userId="S::245098@ust.com::26c642e7-a083-4a2f-87f6-e20b0ef91a94" providerId="AD" clId="Web-{2DE26FE2-45FB-4F26-A176-2705B95D5F2D}" dt="2023-03-02T08:38:00.958" v="44"/>
          <ac:spMkLst>
            <pc:docMk/>
            <pc:sldMk cId="1233136952" sldId="453"/>
            <ac:spMk id="3" creationId="{F894B7EE-4D71-0A94-0251-D760F7FD4A06}"/>
          </ac:spMkLst>
        </pc:spChg>
        <pc:spChg chg="add mod">
          <ac:chgData name="Yashwanth Ravula(UST,IN)" userId="S::245098@ust.com::26c642e7-a083-4a2f-87f6-e20b0ef91a94" providerId="AD" clId="Web-{2DE26FE2-45FB-4F26-A176-2705B95D5F2D}" dt="2023-03-02T08:38:24.881" v="45"/>
          <ac:spMkLst>
            <pc:docMk/>
            <pc:sldMk cId="1233136952" sldId="453"/>
            <ac:spMk id="4" creationId="{20735AA7-DC3F-4F79-8D90-22D683971879}"/>
          </ac:spMkLst>
        </pc:spChg>
      </pc:sldChg>
      <pc:sldChg chg="add del">
        <pc:chgData name="Yashwanth Ravula(UST,IN)" userId="S::245098@ust.com::26c642e7-a083-4a2f-87f6-e20b0ef91a94" providerId="AD" clId="Web-{2DE26FE2-45FB-4F26-A176-2705B95D5F2D}" dt="2023-03-02T08:35:08.422" v="12"/>
        <pc:sldMkLst>
          <pc:docMk/>
          <pc:sldMk cId="1676222931" sldId="453"/>
        </pc:sldMkLst>
      </pc:sldChg>
      <pc:sldChg chg="modSp new mod chgLayout">
        <pc:chgData name="Yashwanth Ravula(UST,IN)" userId="S::245098@ust.com::26c642e7-a083-4a2f-87f6-e20b0ef91a94" providerId="AD" clId="Web-{2DE26FE2-45FB-4F26-A176-2705B95D5F2D}" dt="2023-03-02T08:51:14.807" v="136" actId="14100"/>
        <pc:sldMkLst>
          <pc:docMk/>
          <pc:sldMk cId="1252647649" sldId="454"/>
        </pc:sldMkLst>
        <pc:spChg chg="mod ord">
          <ac:chgData name="Yashwanth Ravula(UST,IN)" userId="S::245098@ust.com::26c642e7-a083-4a2f-87f6-e20b0ef91a94" providerId="AD" clId="Web-{2DE26FE2-45FB-4F26-A176-2705B95D5F2D}" dt="2023-03-02T08:51:14.807" v="136" actId="14100"/>
          <ac:spMkLst>
            <pc:docMk/>
            <pc:sldMk cId="1252647649" sldId="454"/>
            <ac:spMk id="2" creationId="{E3D5644F-164B-3AF6-93DC-F1652251A21E}"/>
          </ac:spMkLst>
        </pc:spChg>
        <pc:spChg chg="mod ord">
          <ac:chgData name="Yashwanth Ravula(UST,IN)" userId="S::245098@ust.com::26c642e7-a083-4a2f-87f6-e20b0ef91a94" providerId="AD" clId="Web-{2DE26FE2-45FB-4F26-A176-2705B95D5F2D}" dt="2023-03-02T08:50:53.650" v="134" actId="20577"/>
          <ac:spMkLst>
            <pc:docMk/>
            <pc:sldMk cId="1252647649" sldId="454"/>
            <ac:spMk id="3" creationId="{A42295EC-5F70-BE56-7BEC-84A52F6C1ED0}"/>
          </ac:spMkLst>
        </pc:spChg>
      </pc:sldChg>
      <pc:sldChg chg="add del replId">
        <pc:chgData name="Yashwanth Ravula(UST,IN)" userId="S::245098@ust.com::26c642e7-a083-4a2f-87f6-e20b0ef91a94" providerId="AD" clId="Web-{2DE26FE2-45FB-4F26-A176-2705B95D5F2D}" dt="2023-03-02T08:37:46.114" v="43"/>
        <pc:sldMkLst>
          <pc:docMk/>
          <pc:sldMk cId="2621474178" sldId="454"/>
        </pc:sldMkLst>
      </pc:sldChg>
      <pc:sldChg chg="add del replId">
        <pc:chgData name="Yashwanth Ravula(UST,IN)" userId="S::245098@ust.com::26c642e7-a083-4a2f-87f6-e20b0ef91a94" providerId="AD" clId="Web-{2DE26FE2-45FB-4F26-A176-2705B95D5F2D}" dt="2023-03-02T08:45:23.345" v="95"/>
        <pc:sldMkLst>
          <pc:docMk/>
          <pc:sldMk cId="242396634" sldId="455"/>
        </pc:sldMkLst>
      </pc:sldChg>
      <pc:sldChg chg="delSp modSp new">
        <pc:chgData name="Yashwanth Ravula(UST,IN)" userId="S::245098@ust.com::26c642e7-a083-4a2f-87f6-e20b0ef91a94" providerId="AD" clId="Web-{2DE26FE2-45FB-4F26-A176-2705B95D5F2D}" dt="2023-03-02T08:55:48.439" v="177" actId="20577"/>
        <pc:sldMkLst>
          <pc:docMk/>
          <pc:sldMk cId="883697915" sldId="455"/>
        </pc:sldMkLst>
        <pc:spChg chg="del">
          <ac:chgData name="Yashwanth Ravula(UST,IN)" userId="S::245098@ust.com::26c642e7-a083-4a2f-87f6-e20b0ef91a94" providerId="AD" clId="Web-{2DE26FE2-45FB-4F26-A176-2705B95D5F2D}" dt="2023-03-02T08:52:26.824" v="138"/>
          <ac:spMkLst>
            <pc:docMk/>
            <pc:sldMk cId="883697915" sldId="455"/>
            <ac:spMk id="2" creationId="{44EF250D-51AA-4AB2-D01B-B098A07BBE5D}"/>
          </ac:spMkLst>
        </pc:spChg>
        <pc:spChg chg="mod">
          <ac:chgData name="Yashwanth Ravula(UST,IN)" userId="S::245098@ust.com::26c642e7-a083-4a2f-87f6-e20b0ef91a94" providerId="AD" clId="Web-{2DE26FE2-45FB-4F26-A176-2705B95D5F2D}" dt="2023-03-02T08:55:48.439" v="177" actId="20577"/>
          <ac:spMkLst>
            <pc:docMk/>
            <pc:sldMk cId="883697915" sldId="455"/>
            <ac:spMk id="3" creationId="{F5226773-D9E9-216A-F317-CC38761F6C51}"/>
          </ac:spMkLst>
        </pc:spChg>
      </pc:sldChg>
    </pc:docChg>
  </pc:docChgLst>
  <pc:docChgLst>
    <pc:chgData name="Yashwanth Ravula(UST,IN)" userId="S::245098@ust.com::26c642e7-a083-4a2f-87f6-e20b0ef91a94" providerId="AD" clId="Web-{F1386D6C-04DA-4B84-8B9F-0D38E23D9984}"/>
    <pc:docChg chg="modSld">
      <pc:chgData name="Yashwanth Ravula(UST,IN)" userId="S::245098@ust.com::26c642e7-a083-4a2f-87f6-e20b0ef91a94" providerId="AD" clId="Web-{F1386D6C-04DA-4B84-8B9F-0D38E23D9984}" dt="2023-05-26T04:13:28.409" v="72"/>
      <pc:docMkLst>
        <pc:docMk/>
      </pc:docMkLst>
      <pc:sldChg chg="addSp delSp modSp mod modClrScheme chgLayout">
        <pc:chgData name="Yashwanth Ravula(UST,IN)" userId="S::245098@ust.com::26c642e7-a083-4a2f-87f6-e20b0ef91a94" providerId="AD" clId="Web-{F1386D6C-04DA-4B84-8B9F-0D38E23D9984}" dt="2023-05-26T04:13:28.409" v="72"/>
        <pc:sldMkLst>
          <pc:docMk/>
          <pc:sldMk cId="2542971383" sldId="468"/>
        </pc:sldMkLst>
        <pc:spChg chg="mod">
          <ac:chgData name="Yashwanth Ravula(UST,IN)" userId="S::245098@ust.com::26c642e7-a083-4a2f-87f6-e20b0ef91a94" providerId="AD" clId="Web-{F1386D6C-04DA-4B84-8B9F-0D38E23D9984}" dt="2023-05-26T04:13:20.768" v="70"/>
          <ac:spMkLst>
            <pc:docMk/>
            <pc:sldMk cId="2542971383" sldId="468"/>
            <ac:spMk id="2" creationId="{8ED078B8-CAD4-C236-2014-6B057087D850}"/>
          </ac:spMkLst>
        </pc:spChg>
        <pc:spChg chg="del">
          <ac:chgData name="Yashwanth Ravula(UST,IN)" userId="S::245098@ust.com::26c642e7-a083-4a2f-87f6-e20b0ef91a94" providerId="AD" clId="Web-{F1386D6C-04DA-4B84-8B9F-0D38E23D9984}" dt="2023-05-26T04:11:11.092" v="63"/>
          <ac:spMkLst>
            <pc:docMk/>
            <pc:sldMk cId="2542971383" sldId="468"/>
            <ac:spMk id="3" creationId="{1D356442-201E-8EB2-16B3-6E6A2AA2F7AD}"/>
          </ac:spMkLst>
        </pc:spChg>
        <pc:spChg chg="del">
          <ac:chgData name="Yashwanth Ravula(UST,IN)" userId="S::245098@ust.com::26c642e7-a083-4a2f-87f6-e20b0ef91a94" providerId="AD" clId="Web-{F1386D6C-04DA-4B84-8B9F-0D38E23D9984}" dt="2023-05-26T04:11:17.968" v="64"/>
          <ac:spMkLst>
            <pc:docMk/>
            <pc:sldMk cId="2542971383" sldId="468"/>
            <ac:spMk id="4" creationId="{9FDF7E13-5C80-D4B4-3718-47F838BE3336}"/>
          </ac:spMkLst>
        </pc:spChg>
        <pc:spChg chg="add del mod">
          <ac:chgData name="Yashwanth Ravula(UST,IN)" userId="S::245098@ust.com::26c642e7-a083-4a2f-87f6-e20b0ef91a94" providerId="AD" clId="Web-{F1386D6C-04DA-4B84-8B9F-0D38E23D9984}" dt="2023-05-26T04:11:24.093" v="65"/>
          <ac:spMkLst>
            <pc:docMk/>
            <pc:sldMk cId="2542971383" sldId="468"/>
            <ac:spMk id="6" creationId="{B99CFE2A-1EC0-8128-574A-9715A7310971}"/>
          </ac:spMkLst>
        </pc:spChg>
        <pc:spChg chg="add del mod">
          <ac:chgData name="Yashwanth Ravula(UST,IN)" userId="S::245098@ust.com::26c642e7-a083-4a2f-87f6-e20b0ef91a94" providerId="AD" clId="Web-{F1386D6C-04DA-4B84-8B9F-0D38E23D9984}" dt="2023-05-26T04:13:10.284" v="68"/>
          <ac:spMkLst>
            <pc:docMk/>
            <pc:sldMk cId="2542971383" sldId="468"/>
            <ac:spMk id="7" creationId="{07F858EB-EAC8-7E46-4017-A07823AB42CC}"/>
          </ac:spMkLst>
        </pc:spChg>
        <pc:spChg chg="add del mod">
          <ac:chgData name="Yashwanth Ravula(UST,IN)" userId="S::245098@ust.com::26c642e7-a083-4a2f-87f6-e20b0ef91a94" providerId="AD" clId="Web-{F1386D6C-04DA-4B84-8B9F-0D38E23D9984}" dt="2023-05-26T04:13:28.409" v="72"/>
          <ac:spMkLst>
            <pc:docMk/>
            <pc:sldMk cId="2542971383" sldId="468"/>
            <ac:spMk id="8" creationId="{52522CDB-7DDE-D368-9704-EE4316F7779C}"/>
          </ac:spMkLst>
        </pc:spChg>
        <pc:spChg chg="add del mod">
          <ac:chgData name="Yashwanth Ravula(UST,IN)" userId="S::245098@ust.com::26c642e7-a083-4a2f-87f6-e20b0ef91a94" providerId="AD" clId="Web-{F1386D6C-04DA-4B84-8B9F-0D38E23D9984}" dt="2023-05-26T04:13:20.768" v="70"/>
          <ac:spMkLst>
            <pc:docMk/>
            <pc:sldMk cId="2542971383" sldId="468"/>
            <ac:spMk id="9" creationId="{E58D3283-9059-86C1-650A-A7842C59670D}"/>
          </ac:spMkLst>
        </pc:spChg>
        <pc:spChg chg="add del mod">
          <ac:chgData name="Yashwanth Ravula(UST,IN)" userId="S::245098@ust.com::26c642e7-a083-4a2f-87f6-e20b0ef91a94" providerId="AD" clId="Web-{F1386D6C-04DA-4B84-8B9F-0D38E23D9984}" dt="2023-05-26T04:13:20.768" v="70"/>
          <ac:spMkLst>
            <pc:docMk/>
            <pc:sldMk cId="2542971383" sldId="468"/>
            <ac:spMk id="10" creationId="{8202DCFB-31A5-A9B6-C630-C91BC8325E06}"/>
          </ac:spMkLst>
        </pc:spChg>
      </pc:sldChg>
    </pc:docChg>
  </pc:docChgLst>
  <pc:docChgLst>
    <pc:chgData name="Rayona Mathew(UST,IN)" userId="S::245072@ust.com::ba69e595-3dd2-41bd-a7f7-516712dab024" providerId="AD" clId="Web-{122452B3-9681-43B0-866D-655328B5DB12}"/>
    <pc:docChg chg="addSld delSld modSld sldOrd">
      <pc:chgData name="Rayona Mathew(UST,IN)" userId="S::245072@ust.com::ba69e595-3dd2-41bd-a7f7-516712dab024" providerId="AD" clId="Web-{122452B3-9681-43B0-866D-655328B5DB12}" dt="2023-03-02T17:40:42.135" v="178" actId="20577"/>
      <pc:docMkLst>
        <pc:docMk/>
      </pc:docMkLst>
      <pc:sldChg chg="modSp">
        <pc:chgData name="Rayona Mathew(UST,IN)" userId="S::245072@ust.com::ba69e595-3dd2-41bd-a7f7-516712dab024" providerId="AD" clId="Web-{122452B3-9681-43B0-866D-655328B5DB12}" dt="2023-03-02T17:40:42.135" v="178" actId="20577"/>
        <pc:sldMkLst>
          <pc:docMk/>
          <pc:sldMk cId="2090374411" sldId="256"/>
        </pc:sldMkLst>
        <pc:spChg chg="mod">
          <ac:chgData name="Rayona Mathew(UST,IN)" userId="S::245072@ust.com::ba69e595-3dd2-41bd-a7f7-516712dab024" providerId="AD" clId="Web-{122452B3-9681-43B0-866D-655328B5DB12}" dt="2023-03-02T17:39:39.165" v="154" actId="20577"/>
          <ac:spMkLst>
            <pc:docMk/>
            <pc:sldMk cId="2090374411" sldId="256"/>
            <ac:spMk id="2" creationId="{8AB9DB62-7740-4015-9623-764DF9201FC5}"/>
          </ac:spMkLst>
        </pc:spChg>
        <pc:spChg chg="mod">
          <ac:chgData name="Rayona Mathew(UST,IN)" userId="S::245072@ust.com::ba69e595-3dd2-41bd-a7f7-516712dab024" providerId="AD" clId="Web-{122452B3-9681-43B0-866D-655328B5DB12}" dt="2023-03-02T17:39:55.712" v="160" actId="20577"/>
          <ac:spMkLst>
            <pc:docMk/>
            <pc:sldMk cId="2090374411" sldId="256"/>
            <ac:spMk id="5" creationId="{5CEBBB1D-F7D8-D340-BD20-6F0A5E12BD08}"/>
          </ac:spMkLst>
        </pc:spChg>
        <pc:spChg chg="mod">
          <ac:chgData name="Rayona Mathew(UST,IN)" userId="S::245072@ust.com::ba69e595-3dd2-41bd-a7f7-516712dab024" providerId="AD" clId="Web-{122452B3-9681-43B0-866D-655328B5DB12}" dt="2023-03-02T17:40:42.135" v="178" actId="20577"/>
          <ac:spMkLst>
            <pc:docMk/>
            <pc:sldMk cId="2090374411" sldId="256"/>
            <ac:spMk id="19" creationId="{A385DD5C-AB56-7D44-97A6-153DA70A4202}"/>
          </ac:spMkLst>
        </pc:spChg>
      </pc:sldChg>
      <pc:sldChg chg="ord">
        <pc:chgData name="Rayona Mathew(UST,IN)" userId="S::245072@ust.com::ba69e595-3dd2-41bd-a7f7-516712dab024" providerId="AD" clId="Web-{122452B3-9681-43B0-866D-655328B5DB12}" dt="2023-03-02T16:06:44.314" v="0"/>
        <pc:sldMkLst>
          <pc:docMk/>
          <pc:sldMk cId="2296051366" sldId="436"/>
        </pc:sldMkLst>
      </pc:sldChg>
      <pc:sldChg chg="modSp">
        <pc:chgData name="Rayona Mathew(UST,IN)" userId="S::245072@ust.com::ba69e595-3dd2-41bd-a7f7-516712dab024" providerId="AD" clId="Web-{122452B3-9681-43B0-866D-655328B5DB12}" dt="2023-03-02T17:33:45.455" v="39" actId="20577"/>
        <pc:sldMkLst>
          <pc:docMk/>
          <pc:sldMk cId="1382630997" sldId="446"/>
        </pc:sldMkLst>
        <pc:spChg chg="mod">
          <ac:chgData name="Rayona Mathew(UST,IN)" userId="S::245072@ust.com::ba69e595-3dd2-41bd-a7f7-516712dab024" providerId="AD" clId="Web-{122452B3-9681-43B0-866D-655328B5DB12}" dt="2023-03-02T17:33:45.455" v="39" actId="20577"/>
          <ac:spMkLst>
            <pc:docMk/>
            <pc:sldMk cId="1382630997" sldId="446"/>
            <ac:spMk id="3" creationId="{E88EE183-D373-CE5C-05D2-A7D03FFAEF1A}"/>
          </ac:spMkLst>
        </pc:spChg>
      </pc:sldChg>
      <pc:sldChg chg="modSp">
        <pc:chgData name="Rayona Mathew(UST,IN)" userId="S::245072@ust.com::ba69e595-3dd2-41bd-a7f7-516712dab024" providerId="AD" clId="Web-{122452B3-9681-43B0-866D-655328B5DB12}" dt="2023-03-02T17:31:22.045" v="27" actId="20577"/>
        <pc:sldMkLst>
          <pc:docMk/>
          <pc:sldMk cId="3512173189" sldId="447"/>
        </pc:sldMkLst>
        <pc:spChg chg="mod">
          <ac:chgData name="Rayona Mathew(UST,IN)" userId="S::245072@ust.com::ba69e595-3dd2-41bd-a7f7-516712dab024" providerId="AD" clId="Web-{122452B3-9681-43B0-866D-655328B5DB12}" dt="2023-03-02T17:31:22.045" v="27" actId="20577"/>
          <ac:spMkLst>
            <pc:docMk/>
            <pc:sldMk cId="3512173189" sldId="447"/>
            <ac:spMk id="3" creationId="{E63C0FE5-8046-AB85-4420-EC0429BB7E65}"/>
          </ac:spMkLst>
        </pc:spChg>
      </pc:sldChg>
      <pc:sldChg chg="modSp">
        <pc:chgData name="Rayona Mathew(UST,IN)" userId="S::245072@ust.com::ba69e595-3dd2-41bd-a7f7-516712dab024" providerId="AD" clId="Web-{122452B3-9681-43B0-866D-655328B5DB12}" dt="2023-03-02T17:19:56.157" v="15" actId="20577"/>
        <pc:sldMkLst>
          <pc:docMk/>
          <pc:sldMk cId="1562893680" sldId="448"/>
        </pc:sldMkLst>
        <pc:spChg chg="mod">
          <ac:chgData name="Rayona Mathew(UST,IN)" userId="S::245072@ust.com::ba69e595-3dd2-41bd-a7f7-516712dab024" providerId="AD" clId="Web-{122452B3-9681-43B0-866D-655328B5DB12}" dt="2023-03-02T17:19:56.157" v="15" actId="20577"/>
          <ac:spMkLst>
            <pc:docMk/>
            <pc:sldMk cId="1562893680" sldId="448"/>
            <ac:spMk id="3" creationId="{4D624F9F-A850-B46A-64DF-2B37C298DF76}"/>
          </ac:spMkLst>
        </pc:spChg>
      </pc:sldChg>
      <pc:sldChg chg="del">
        <pc:chgData name="Rayona Mathew(UST,IN)" userId="S::245072@ust.com::ba69e595-3dd2-41bd-a7f7-516712dab024" providerId="AD" clId="Web-{122452B3-9681-43B0-866D-655328B5DB12}" dt="2023-03-02T17:02:56.150" v="1"/>
        <pc:sldMkLst>
          <pc:docMk/>
          <pc:sldMk cId="1171673723" sldId="449"/>
        </pc:sldMkLst>
      </pc:sldChg>
      <pc:sldChg chg="add del">
        <pc:chgData name="Rayona Mathew(UST,IN)" userId="S::245072@ust.com::ba69e595-3dd2-41bd-a7f7-516712dab024" providerId="AD" clId="Web-{122452B3-9681-43B0-866D-655328B5DB12}" dt="2023-03-02T17:38:03.897" v="43"/>
        <pc:sldMkLst>
          <pc:docMk/>
          <pc:sldMk cId="427393029" sldId="457"/>
        </pc:sldMkLst>
      </pc:sldChg>
      <pc:sldChg chg="add del">
        <pc:chgData name="Rayona Mathew(UST,IN)" userId="S::245072@ust.com::ba69e595-3dd2-41bd-a7f7-516712dab024" providerId="AD" clId="Web-{122452B3-9681-43B0-866D-655328B5DB12}" dt="2023-03-02T17:38:03.053" v="42"/>
        <pc:sldMkLst>
          <pc:docMk/>
          <pc:sldMk cId="2065389314" sldId="458"/>
        </pc:sldMkLst>
      </pc:sldChg>
    </pc:docChg>
  </pc:docChgLst>
  <pc:docChgLst>
    <pc:chgData name="Rayona Mathew(UST,IN)" userId="S::245072@ust.com::ba69e595-3dd2-41bd-a7f7-516712dab024" providerId="AD" clId="Web-{01A119B1-966D-44A1-8730-0382589D5375}"/>
    <pc:docChg chg="addSld delSld modSld">
      <pc:chgData name="Rayona Mathew(UST,IN)" userId="S::245072@ust.com::ba69e595-3dd2-41bd-a7f7-516712dab024" providerId="AD" clId="Web-{01A119B1-966D-44A1-8730-0382589D5375}" dt="2023-03-01T03:50:57.371" v="121"/>
      <pc:docMkLst>
        <pc:docMk/>
      </pc:docMkLst>
      <pc:sldChg chg="modSp">
        <pc:chgData name="Rayona Mathew(UST,IN)" userId="S::245072@ust.com::ba69e595-3dd2-41bd-a7f7-516712dab024" providerId="AD" clId="Web-{01A119B1-966D-44A1-8730-0382589D5375}" dt="2023-03-01T03:48:18.052" v="94" actId="20577"/>
        <pc:sldMkLst>
          <pc:docMk/>
          <pc:sldMk cId="2296051366" sldId="436"/>
        </pc:sldMkLst>
        <pc:spChg chg="mod">
          <ac:chgData name="Rayona Mathew(UST,IN)" userId="S::245072@ust.com::ba69e595-3dd2-41bd-a7f7-516712dab024" providerId="AD" clId="Web-{01A119B1-966D-44A1-8730-0382589D5375}" dt="2023-03-01T03:48:18.052" v="94" actId="20577"/>
          <ac:spMkLst>
            <pc:docMk/>
            <pc:sldMk cId="2296051366" sldId="436"/>
            <ac:spMk id="6" creationId="{8BC7BFEE-38DA-DFBD-CD0D-D04ADB94AB00}"/>
          </ac:spMkLst>
        </pc:spChg>
      </pc:sldChg>
      <pc:sldChg chg="modSp del">
        <pc:chgData name="Rayona Mathew(UST,IN)" userId="S::245072@ust.com::ba69e595-3dd2-41bd-a7f7-516712dab024" providerId="AD" clId="Web-{01A119B1-966D-44A1-8730-0382589D5375}" dt="2023-03-01T03:50:57.371" v="121"/>
        <pc:sldMkLst>
          <pc:docMk/>
          <pc:sldMk cId="4070274023" sldId="437"/>
        </pc:sldMkLst>
        <pc:spChg chg="mod">
          <ac:chgData name="Rayona Mathew(UST,IN)" userId="S::245072@ust.com::ba69e595-3dd2-41bd-a7f7-516712dab024" providerId="AD" clId="Web-{01A119B1-966D-44A1-8730-0382589D5375}" dt="2023-03-01T03:48:10.458" v="92" actId="20577"/>
          <ac:spMkLst>
            <pc:docMk/>
            <pc:sldMk cId="4070274023" sldId="437"/>
            <ac:spMk id="6" creationId="{8BC7BFEE-38DA-DFBD-CD0D-D04ADB94AB00}"/>
          </ac:spMkLst>
        </pc:spChg>
      </pc:sldChg>
      <pc:sldChg chg="new del">
        <pc:chgData name="Rayona Mathew(UST,IN)" userId="S::245072@ust.com::ba69e595-3dd2-41bd-a7f7-516712dab024" providerId="AD" clId="Web-{01A119B1-966D-44A1-8730-0382589D5375}" dt="2023-03-01T03:49:11.008" v="96"/>
        <pc:sldMkLst>
          <pc:docMk/>
          <pc:sldMk cId="1346970104" sldId="443"/>
        </pc:sldMkLst>
      </pc:sldChg>
      <pc:sldChg chg="modSp new">
        <pc:chgData name="Rayona Mathew(UST,IN)" userId="S::245072@ust.com::ba69e595-3dd2-41bd-a7f7-516712dab024" providerId="AD" clId="Web-{01A119B1-966D-44A1-8730-0382589D5375}" dt="2023-03-01T03:50:52.511" v="120" actId="20577"/>
        <pc:sldMkLst>
          <pc:docMk/>
          <pc:sldMk cId="4100171198" sldId="443"/>
        </pc:sldMkLst>
        <pc:spChg chg="mod">
          <ac:chgData name="Rayona Mathew(UST,IN)" userId="S::245072@ust.com::ba69e595-3dd2-41bd-a7f7-516712dab024" providerId="AD" clId="Web-{01A119B1-966D-44A1-8730-0382589D5375}" dt="2023-03-01T03:50:52.511" v="120" actId="20577"/>
          <ac:spMkLst>
            <pc:docMk/>
            <pc:sldMk cId="4100171198" sldId="443"/>
            <ac:spMk id="2" creationId="{295DDB62-52DA-2D50-E89E-B04B42BA03F9}"/>
          </ac:spMkLst>
        </pc:spChg>
        <pc:spChg chg="mod">
          <ac:chgData name="Rayona Mathew(UST,IN)" userId="S::245072@ust.com::ba69e595-3dd2-41bd-a7f7-516712dab024" providerId="AD" clId="Web-{01A119B1-966D-44A1-8730-0382589D5375}" dt="2023-03-01T03:50:42.886" v="114" actId="20577"/>
          <ac:spMkLst>
            <pc:docMk/>
            <pc:sldMk cId="4100171198" sldId="443"/>
            <ac:spMk id="3" creationId="{3A0CB81D-51CE-358D-66E7-F9E4C2D2F291}"/>
          </ac:spMkLst>
        </pc:spChg>
      </pc:sldChg>
    </pc:docChg>
  </pc:docChgLst>
  <pc:docChgLst>
    <pc:chgData name="Yashwanth Ravula(UST,IN)" userId="S::245098@ust.com::26c642e7-a083-4a2f-87f6-e20b0ef91a94" providerId="AD" clId="Web-{A2290BF9-10C5-4FB7-8FB9-582DEE8C0BC4}"/>
    <pc:docChg chg="modSld">
      <pc:chgData name="Yashwanth Ravula(UST,IN)" userId="S::245098@ust.com::26c642e7-a083-4a2f-87f6-e20b0ef91a94" providerId="AD" clId="Web-{A2290BF9-10C5-4FB7-8FB9-582DEE8C0BC4}" dt="2023-02-28T11:45:59.968" v="34" actId="20577"/>
      <pc:docMkLst>
        <pc:docMk/>
      </pc:docMkLst>
      <pc:sldChg chg="addSp delSp modSp">
        <pc:chgData name="Yashwanth Ravula(UST,IN)" userId="S::245098@ust.com::26c642e7-a083-4a2f-87f6-e20b0ef91a94" providerId="AD" clId="Web-{A2290BF9-10C5-4FB7-8FB9-582DEE8C0BC4}" dt="2023-02-28T11:45:59.968" v="34" actId="20577"/>
        <pc:sldMkLst>
          <pc:docMk/>
          <pc:sldMk cId="4151454420" sldId="264"/>
        </pc:sldMkLst>
        <pc:spChg chg="mod">
          <ac:chgData name="Yashwanth Ravula(UST,IN)" userId="S::245098@ust.com::26c642e7-a083-4a2f-87f6-e20b0ef91a94" providerId="AD" clId="Web-{A2290BF9-10C5-4FB7-8FB9-582DEE8C0BC4}" dt="2023-02-28T11:45:59.968" v="34" actId="20577"/>
          <ac:spMkLst>
            <pc:docMk/>
            <pc:sldMk cId="4151454420" sldId="264"/>
            <ac:spMk id="2" creationId="{DE6C0B85-EBEC-734B-98A8-2BAC52CC0257}"/>
          </ac:spMkLst>
        </pc:spChg>
        <pc:spChg chg="mod">
          <ac:chgData name="Yashwanth Ravula(UST,IN)" userId="S::245098@ust.com::26c642e7-a083-4a2f-87f6-e20b0ef91a94" providerId="AD" clId="Web-{A2290BF9-10C5-4FB7-8FB9-582DEE8C0BC4}" dt="2023-02-28T11:41:51.539" v="11" actId="20577"/>
          <ac:spMkLst>
            <pc:docMk/>
            <pc:sldMk cId="4151454420" sldId="264"/>
            <ac:spMk id="3" creationId="{95A1310C-7516-9B42-A1FD-3E54A6F3494C}"/>
          </ac:spMkLst>
        </pc:spChg>
        <pc:spChg chg="del mod">
          <ac:chgData name="Yashwanth Ravula(UST,IN)" userId="S::245098@ust.com::26c642e7-a083-4a2f-87f6-e20b0ef91a94" providerId="AD" clId="Web-{A2290BF9-10C5-4FB7-8FB9-582DEE8C0BC4}" dt="2023-02-28T11:40:59.912" v="3"/>
          <ac:spMkLst>
            <pc:docMk/>
            <pc:sldMk cId="4151454420" sldId="264"/>
            <ac:spMk id="4" creationId="{5901F384-3096-F642-998B-DF0792F7F541}"/>
          </ac:spMkLst>
        </pc:spChg>
        <pc:spChg chg="del">
          <ac:chgData name="Yashwanth Ravula(UST,IN)" userId="S::245098@ust.com::26c642e7-a083-4a2f-87f6-e20b0ef91a94" providerId="AD" clId="Web-{A2290BF9-10C5-4FB7-8FB9-582DEE8C0BC4}" dt="2023-02-28T11:41:06.209" v="4"/>
          <ac:spMkLst>
            <pc:docMk/>
            <pc:sldMk cId="4151454420" sldId="264"/>
            <ac:spMk id="5" creationId="{081DF1DD-3C06-2442-B80A-157896BDC117}"/>
          </ac:spMkLst>
        </pc:spChg>
        <pc:spChg chg="del">
          <ac:chgData name="Yashwanth Ravula(UST,IN)" userId="S::245098@ust.com::26c642e7-a083-4a2f-87f6-e20b0ef91a94" providerId="AD" clId="Web-{A2290BF9-10C5-4FB7-8FB9-582DEE8C0BC4}" dt="2023-02-28T11:41:11.444" v="5"/>
          <ac:spMkLst>
            <pc:docMk/>
            <pc:sldMk cId="4151454420" sldId="264"/>
            <ac:spMk id="6" creationId="{7A7762B4-60BF-734E-9124-0AA6C970BB76}"/>
          </ac:spMkLst>
        </pc:spChg>
        <pc:spChg chg="add del mod">
          <ac:chgData name="Yashwanth Ravula(UST,IN)" userId="S::245098@ust.com::26c642e7-a083-4a2f-87f6-e20b0ef91a94" providerId="AD" clId="Web-{A2290BF9-10C5-4FB7-8FB9-582DEE8C0BC4}" dt="2023-02-28T11:41:15.819" v="6"/>
          <ac:spMkLst>
            <pc:docMk/>
            <pc:sldMk cId="4151454420" sldId="264"/>
            <ac:spMk id="8" creationId="{2B931539-E908-AC95-16B5-8B3B8B93F09F}"/>
          </ac:spMkLst>
        </pc:spChg>
        <pc:spChg chg="add del mod">
          <ac:chgData name="Yashwanth Ravula(UST,IN)" userId="S::245098@ust.com::26c642e7-a083-4a2f-87f6-e20b0ef91a94" providerId="AD" clId="Web-{A2290BF9-10C5-4FB7-8FB9-582DEE8C0BC4}" dt="2023-02-28T11:41:20.319" v="7"/>
          <ac:spMkLst>
            <pc:docMk/>
            <pc:sldMk cId="4151454420" sldId="264"/>
            <ac:spMk id="10" creationId="{910E3105-E017-C9A8-D826-127B50CA06B2}"/>
          </ac:spMkLst>
        </pc:spChg>
      </pc:sldChg>
    </pc:docChg>
  </pc:docChgLst>
  <pc:docChgLst>
    <pc:chgData name="Sowjanya Morisetty(UST,IN)" userId="S::245132@ust.com::fafc9569-a945-46e7-9869-5c26008d3c84" providerId="AD" clId="Web-{D84026BC-2C8D-4B02-A669-90218723CE4B}"/>
    <pc:docChg chg="modSld">
      <pc:chgData name="Sowjanya Morisetty(UST,IN)" userId="S::245132@ust.com::fafc9569-a945-46e7-9869-5c26008d3c84" providerId="AD" clId="Web-{D84026BC-2C8D-4B02-A669-90218723CE4B}" dt="2023-02-28T12:08:37.375" v="1" actId="20577"/>
      <pc:docMkLst>
        <pc:docMk/>
      </pc:docMkLst>
      <pc:sldChg chg="modSp">
        <pc:chgData name="Sowjanya Morisetty(UST,IN)" userId="S::245132@ust.com::fafc9569-a945-46e7-9869-5c26008d3c84" providerId="AD" clId="Web-{D84026BC-2C8D-4B02-A669-90218723CE4B}" dt="2023-02-28T12:08:37.375" v="1" actId="20577"/>
        <pc:sldMkLst>
          <pc:docMk/>
          <pc:sldMk cId="877123665" sldId="431"/>
        </pc:sldMkLst>
        <pc:spChg chg="mod">
          <ac:chgData name="Sowjanya Morisetty(UST,IN)" userId="S::245132@ust.com::fafc9569-a945-46e7-9869-5c26008d3c84" providerId="AD" clId="Web-{D84026BC-2C8D-4B02-A669-90218723CE4B}" dt="2023-02-28T12:08:37.375" v="1" actId="20577"/>
          <ac:spMkLst>
            <pc:docMk/>
            <pc:sldMk cId="877123665" sldId="431"/>
            <ac:spMk id="6" creationId="{8BC7BFEE-38DA-DFBD-CD0D-D04ADB94AB00}"/>
          </ac:spMkLst>
        </pc:spChg>
      </pc:sldChg>
    </pc:docChg>
  </pc:docChgLst>
  <pc:docChgLst>
    <pc:chgData name="Sowjanya Morisetty(UST,IN)" userId="S::245132@ust.com::fafc9569-a945-46e7-9869-5c26008d3c84" providerId="AD" clId="Web-{9F0285ED-859C-4F87-AB4D-9F18E8800C70}"/>
    <pc:docChg chg="modSld">
      <pc:chgData name="Sowjanya Morisetty(UST,IN)" userId="S::245132@ust.com::fafc9569-a945-46e7-9869-5c26008d3c84" providerId="AD" clId="Web-{9F0285ED-859C-4F87-AB4D-9F18E8800C70}" dt="2023-02-28T11:59:05.023" v="4" actId="20577"/>
      <pc:docMkLst>
        <pc:docMk/>
      </pc:docMkLst>
      <pc:sldChg chg="modSp">
        <pc:chgData name="Sowjanya Morisetty(UST,IN)" userId="S::245132@ust.com::fafc9569-a945-46e7-9869-5c26008d3c84" providerId="AD" clId="Web-{9F0285ED-859C-4F87-AB4D-9F18E8800C70}" dt="2023-02-28T11:59:05.023" v="4" actId="20577"/>
        <pc:sldMkLst>
          <pc:docMk/>
          <pc:sldMk cId="877123665" sldId="431"/>
        </pc:sldMkLst>
        <pc:spChg chg="mod">
          <ac:chgData name="Sowjanya Morisetty(UST,IN)" userId="S::245132@ust.com::fafc9569-a945-46e7-9869-5c26008d3c84" providerId="AD" clId="Web-{9F0285ED-859C-4F87-AB4D-9F18E8800C70}" dt="2023-02-28T11:59:05.023" v="4" actId="20577"/>
          <ac:spMkLst>
            <pc:docMk/>
            <pc:sldMk cId="877123665" sldId="431"/>
            <ac:spMk id="6" creationId="{8BC7BFEE-38DA-DFBD-CD0D-D04ADB94AB00}"/>
          </ac:spMkLst>
        </pc:spChg>
      </pc:sldChg>
    </pc:docChg>
  </pc:docChgLst>
  <pc:docChgLst>
    <pc:chgData name="Rayona Mathew(UST,IN)" userId="S::245072@ust.com::ba69e595-3dd2-41bd-a7f7-516712dab024" providerId="AD" clId="Web-{2E58EBB2-A53C-498D-BB2B-2F58CD890035}"/>
    <pc:docChg chg="addSld modSld">
      <pc:chgData name="Rayona Mathew(UST,IN)" userId="S::245072@ust.com::ba69e595-3dd2-41bd-a7f7-516712dab024" providerId="AD" clId="Web-{2E58EBB2-A53C-498D-BB2B-2F58CD890035}" dt="2023-03-01T12:23:02.346" v="257" actId="20577"/>
      <pc:docMkLst>
        <pc:docMk/>
      </pc:docMkLst>
      <pc:sldChg chg="modSp">
        <pc:chgData name="Rayona Mathew(UST,IN)" userId="S::245072@ust.com::ba69e595-3dd2-41bd-a7f7-516712dab024" providerId="AD" clId="Web-{2E58EBB2-A53C-498D-BB2B-2F58CD890035}" dt="2023-03-01T12:21:32.999" v="246" actId="20577"/>
        <pc:sldMkLst>
          <pc:docMk/>
          <pc:sldMk cId="1235875679" sldId="430"/>
        </pc:sldMkLst>
        <pc:spChg chg="mod">
          <ac:chgData name="Rayona Mathew(UST,IN)" userId="S::245072@ust.com::ba69e595-3dd2-41bd-a7f7-516712dab024" providerId="AD" clId="Web-{2E58EBB2-A53C-498D-BB2B-2F58CD890035}" dt="2023-03-01T11:13:49.477" v="65" actId="20577"/>
          <ac:spMkLst>
            <pc:docMk/>
            <pc:sldMk cId="1235875679" sldId="430"/>
            <ac:spMk id="2" creationId="{93E05C63-B7B1-1CCC-11B7-5598B03B4485}"/>
          </ac:spMkLst>
        </pc:spChg>
        <pc:spChg chg="mod">
          <ac:chgData name="Rayona Mathew(UST,IN)" userId="S::245072@ust.com::ba69e595-3dd2-41bd-a7f7-516712dab024" providerId="AD" clId="Web-{2E58EBB2-A53C-498D-BB2B-2F58CD890035}" dt="2023-03-01T12:21:32.999" v="246" actId="20577"/>
          <ac:spMkLst>
            <pc:docMk/>
            <pc:sldMk cId="1235875679" sldId="430"/>
            <ac:spMk id="6" creationId="{8BC7BFEE-38DA-DFBD-CD0D-D04ADB94AB00}"/>
          </ac:spMkLst>
        </pc:spChg>
      </pc:sldChg>
      <pc:sldChg chg="modSp">
        <pc:chgData name="Rayona Mathew(UST,IN)" userId="S::245072@ust.com::ba69e595-3dd2-41bd-a7f7-516712dab024" providerId="AD" clId="Web-{2E58EBB2-A53C-498D-BB2B-2F58CD890035}" dt="2023-03-01T12:21:43.921" v="247" actId="20577"/>
        <pc:sldMkLst>
          <pc:docMk/>
          <pc:sldMk cId="1601934536" sldId="432"/>
        </pc:sldMkLst>
        <pc:spChg chg="mod">
          <ac:chgData name="Rayona Mathew(UST,IN)" userId="S::245072@ust.com::ba69e595-3dd2-41bd-a7f7-516712dab024" providerId="AD" clId="Web-{2E58EBB2-A53C-498D-BB2B-2F58CD890035}" dt="2023-03-01T12:21:43.921" v="247" actId="20577"/>
          <ac:spMkLst>
            <pc:docMk/>
            <pc:sldMk cId="1601934536" sldId="432"/>
            <ac:spMk id="6" creationId="{8BC7BFEE-38DA-DFBD-CD0D-D04ADB94AB00}"/>
          </ac:spMkLst>
        </pc:spChg>
      </pc:sldChg>
      <pc:sldChg chg="modSp">
        <pc:chgData name="Rayona Mathew(UST,IN)" userId="S::245072@ust.com::ba69e595-3dd2-41bd-a7f7-516712dab024" providerId="AD" clId="Web-{2E58EBB2-A53C-498D-BB2B-2F58CD890035}" dt="2023-03-01T12:22:08.047" v="250" actId="20577"/>
        <pc:sldMkLst>
          <pc:docMk/>
          <pc:sldMk cId="1758784803" sldId="438"/>
        </pc:sldMkLst>
        <pc:spChg chg="mod">
          <ac:chgData name="Rayona Mathew(UST,IN)" userId="S::245072@ust.com::ba69e595-3dd2-41bd-a7f7-516712dab024" providerId="AD" clId="Web-{2E58EBB2-A53C-498D-BB2B-2F58CD890035}" dt="2023-03-01T12:22:08.047" v="250" actId="20577"/>
          <ac:spMkLst>
            <pc:docMk/>
            <pc:sldMk cId="1758784803" sldId="438"/>
            <ac:spMk id="6" creationId="{8BC7BFEE-38DA-DFBD-CD0D-D04ADB94AB00}"/>
          </ac:spMkLst>
        </pc:spChg>
      </pc:sldChg>
      <pc:sldChg chg="modSp">
        <pc:chgData name="Rayona Mathew(UST,IN)" userId="S::245072@ust.com::ba69e595-3dd2-41bd-a7f7-516712dab024" providerId="AD" clId="Web-{2E58EBB2-A53C-498D-BB2B-2F58CD890035}" dt="2023-03-01T12:22:27.126" v="255" actId="20577"/>
        <pc:sldMkLst>
          <pc:docMk/>
          <pc:sldMk cId="98175034" sldId="440"/>
        </pc:sldMkLst>
        <pc:spChg chg="mod">
          <ac:chgData name="Rayona Mathew(UST,IN)" userId="S::245072@ust.com::ba69e595-3dd2-41bd-a7f7-516712dab024" providerId="AD" clId="Web-{2E58EBB2-A53C-498D-BB2B-2F58CD890035}" dt="2023-03-01T12:22:27.126" v="255" actId="20577"/>
          <ac:spMkLst>
            <pc:docMk/>
            <pc:sldMk cId="98175034" sldId="440"/>
            <ac:spMk id="3" creationId="{C3AE7769-A47C-8510-114E-2CBE65720147}"/>
          </ac:spMkLst>
        </pc:spChg>
      </pc:sldChg>
      <pc:sldChg chg="modSp new">
        <pc:chgData name="Rayona Mathew(UST,IN)" userId="S::245072@ust.com::ba69e595-3dd2-41bd-a7f7-516712dab024" providerId="AD" clId="Web-{2E58EBB2-A53C-498D-BB2B-2F58CD890035}" dt="2023-03-01T12:22:48.299" v="256" actId="20577"/>
        <pc:sldMkLst>
          <pc:docMk/>
          <pc:sldMk cId="1382630997" sldId="446"/>
        </pc:sldMkLst>
        <pc:spChg chg="mod">
          <ac:chgData name="Rayona Mathew(UST,IN)" userId="S::245072@ust.com::ba69e595-3dd2-41bd-a7f7-516712dab024" providerId="AD" clId="Web-{2E58EBB2-A53C-498D-BB2B-2F58CD890035}" dt="2023-03-01T10:32:17.750" v="6" actId="20577"/>
          <ac:spMkLst>
            <pc:docMk/>
            <pc:sldMk cId="1382630997" sldId="446"/>
            <ac:spMk id="2" creationId="{433390AA-8278-316B-5245-D1AC0154E89B}"/>
          </ac:spMkLst>
        </pc:spChg>
        <pc:spChg chg="mod">
          <ac:chgData name="Rayona Mathew(UST,IN)" userId="S::245072@ust.com::ba69e595-3dd2-41bd-a7f7-516712dab024" providerId="AD" clId="Web-{2E58EBB2-A53C-498D-BB2B-2F58CD890035}" dt="2023-03-01T12:22:48.299" v="256" actId="20577"/>
          <ac:spMkLst>
            <pc:docMk/>
            <pc:sldMk cId="1382630997" sldId="446"/>
            <ac:spMk id="3" creationId="{E88EE183-D373-CE5C-05D2-A7D03FFAEF1A}"/>
          </ac:spMkLst>
        </pc:spChg>
      </pc:sldChg>
      <pc:sldChg chg="modSp new">
        <pc:chgData name="Rayona Mathew(UST,IN)" userId="S::245072@ust.com::ba69e595-3dd2-41bd-a7f7-516712dab024" providerId="AD" clId="Web-{2E58EBB2-A53C-498D-BB2B-2F58CD890035}" dt="2023-03-01T12:23:02.346" v="257" actId="20577"/>
        <pc:sldMkLst>
          <pc:docMk/>
          <pc:sldMk cId="3512173189" sldId="447"/>
        </pc:sldMkLst>
        <pc:spChg chg="mod">
          <ac:chgData name="Rayona Mathew(UST,IN)" userId="S::245072@ust.com::ba69e595-3dd2-41bd-a7f7-516712dab024" providerId="AD" clId="Web-{2E58EBB2-A53C-498D-BB2B-2F58CD890035}" dt="2023-03-01T11:12:16.990" v="45" actId="20577"/>
          <ac:spMkLst>
            <pc:docMk/>
            <pc:sldMk cId="3512173189" sldId="447"/>
            <ac:spMk id="2" creationId="{CCB2AA5F-C887-B079-40DE-C8C624E50BAD}"/>
          </ac:spMkLst>
        </pc:spChg>
        <pc:spChg chg="mod">
          <ac:chgData name="Rayona Mathew(UST,IN)" userId="S::245072@ust.com::ba69e595-3dd2-41bd-a7f7-516712dab024" providerId="AD" clId="Web-{2E58EBB2-A53C-498D-BB2B-2F58CD890035}" dt="2023-03-01T12:23:02.346" v="257" actId="20577"/>
          <ac:spMkLst>
            <pc:docMk/>
            <pc:sldMk cId="3512173189" sldId="447"/>
            <ac:spMk id="3" creationId="{E63C0FE5-8046-AB85-4420-EC0429BB7E65}"/>
          </ac:spMkLst>
        </pc:spChg>
      </pc:sldChg>
      <pc:sldChg chg="modSp new">
        <pc:chgData name="Rayona Mathew(UST,IN)" userId="S::245072@ust.com::ba69e595-3dd2-41bd-a7f7-516712dab024" providerId="AD" clId="Web-{2E58EBB2-A53C-498D-BB2B-2F58CD890035}" dt="2023-03-01T12:21:24.733" v="245" actId="20577"/>
        <pc:sldMkLst>
          <pc:docMk/>
          <pc:sldMk cId="1562893680" sldId="448"/>
        </pc:sldMkLst>
        <pc:spChg chg="mod">
          <ac:chgData name="Rayona Mathew(UST,IN)" userId="S::245072@ust.com::ba69e595-3dd2-41bd-a7f7-516712dab024" providerId="AD" clId="Web-{2E58EBB2-A53C-498D-BB2B-2F58CD890035}" dt="2023-03-01T11:13:08.476" v="53" actId="20577"/>
          <ac:spMkLst>
            <pc:docMk/>
            <pc:sldMk cId="1562893680" sldId="448"/>
            <ac:spMk id="2" creationId="{588C70ED-D25A-28F8-E59B-20176797D829}"/>
          </ac:spMkLst>
        </pc:spChg>
        <pc:spChg chg="mod">
          <ac:chgData name="Rayona Mathew(UST,IN)" userId="S::245072@ust.com::ba69e595-3dd2-41bd-a7f7-516712dab024" providerId="AD" clId="Web-{2E58EBB2-A53C-498D-BB2B-2F58CD890035}" dt="2023-03-01T12:21:24.733" v="245" actId="20577"/>
          <ac:spMkLst>
            <pc:docMk/>
            <pc:sldMk cId="1562893680" sldId="448"/>
            <ac:spMk id="3" creationId="{4D624F9F-A850-B46A-64DF-2B37C298DF76}"/>
          </ac:spMkLst>
        </pc:spChg>
      </pc:sldChg>
      <pc:sldChg chg="modSp new">
        <pc:chgData name="Rayona Mathew(UST,IN)" userId="S::245072@ust.com::ba69e595-3dd2-41bd-a7f7-516712dab024" providerId="AD" clId="Web-{2E58EBB2-A53C-498D-BB2B-2F58CD890035}" dt="2023-03-01T11:38:08.352" v="227" actId="20577"/>
        <pc:sldMkLst>
          <pc:docMk/>
          <pc:sldMk cId="1171673723" sldId="449"/>
        </pc:sldMkLst>
        <pc:spChg chg="mod">
          <ac:chgData name="Rayona Mathew(UST,IN)" userId="S::245072@ust.com::ba69e595-3dd2-41bd-a7f7-516712dab024" providerId="AD" clId="Web-{2E58EBB2-A53C-498D-BB2B-2F58CD890035}" dt="2023-03-01T11:34:30.829" v="215" actId="20577"/>
          <ac:spMkLst>
            <pc:docMk/>
            <pc:sldMk cId="1171673723" sldId="449"/>
            <ac:spMk id="2" creationId="{343AC1E4-DD26-AC67-9B95-371B349FBB26}"/>
          </ac:spMkLst>
        </pc:spChg>
        <pc:spChg chg="mod">
          <ac:chgData name="Rayona Mathew(UST,IN)" userId="S::245072@ust.com::ba69e595-3dd2-41bd-a7f7-516712dab024" providerId="AD" clId="Web-{2E58EBB2-A53C-498D-BB2B-2F58CD890035}" dt="2023-03-01T11:38:08.352" v="227" actId="20577"/>
          <ac:spMkLst>
            <pc:docMk/>
            <pc:sldMk cId="1171673723" sldId="449"/>
            <ac:spMk id="3" creationId="{01CDD63E-D2C3-1CD5-F0FE-CB39CE756831}"/>
          </ac:spMkLst>
        </pc:spChg>
      </pc:sldChg>
    </pc:docChg>
  </pc:docChgLst>
  <pc:docChgLst>
    <pc:chgData name="Sowjanya Morisetty(UST,IN)" userId="S::245132@ust.com::fafc9569-a945-46e7-9869-5c26008d3c84" providerId="AD" clId="Web-{CE7A43F9-E938-4E02-8AD5-A6F4B46499DF}"/>
    <pc:docChg chg="addSld delSld modSld sldOrd">
      <pc:chgData name="Sowjanya Morisetty(UST,IN)" userId="S::245132@ust.com::fafc9569-a945-46e7-9869-5c26008d3c84" providerId="AD" clId="Web-{CE7A43F9-E938-4E02-8AD5-A6F4B46499DF}" dt="2023-03-02T18:06:40.414" v="844" actId="20577"/>
      <pc:docMkLst>
        <pc:docMk/>
      </pc:docMkLst>
      <pc:sldChg chg="add del">
        <pc:chgData name="Sowjanya Morisetty(UST,IN)" userId="S::245132@ust.com::fafc9569-a945-46e7-9869-5c26008d3c84" providerId="AD" clId="Web-{CE7A43F9-E938-4E02-8AD5-A6F4B46499DF}" dt="2023-03-02T15:40:07.342" v="50"/>
        <pc:sldMkLst>
          <pc:docMk/>
          <pc:sldMk cId="2090374411" sldId="256"/>
        </pc:sldMkLst>
      </pc:sldChg>
      <pc:sldChg chg="ord">
        <pc:chgData name="Sowjanya Morisetty(UST,IN)" userId="S::245132@ust.com::fafc9569-a945-46e7-9869-5c26008d3c84" providerId="AD" clId="Web-{CE7A43F9-E938-4E02-8AD5-A6F4B46499DF}" dt="2023-03-02T15:40:11.764" v="52"/>
        <pc:sldMkLst>
          <pc:docMk/>
          <pc:sldMk cId="877123665" sldId="431"/>
        </pc:sldMkLst>
      </pc:sldChg>
      <pc:sldChg chg="delSp modSp">
        <pc:chgData name="Sowjanya Morisetty(UST,IN)" userId="S::245132@ust.com::fafc9569-a945-46e7-9869-5c26008d3c84" providerId="AD" clId="Web-{CE7A43F9-E938-4E02-8AD5-A6F4B46499DF}" dt="2023-03-02T15:32:23.329" v="6" actId="20577"/>
        <pc:sldMkLst>
          <pc:docMk/>
          <pc:sldMk cId="2566345393" sldId="441"/>
        </pc:sldMkLst>
        <pc:spChg chg="del">
          <ac:chgData name="Sowjanya Morisetty(UST,IN)" userId="S::245132@ust.com::fafc9569-a945-46e7-9869-5c26008d3c84" providerId="AD" clId="Web-{CE7A43F9-E938-4E02-8AD5-A6F4B46499DF}" dt="2023-03-02T15:31:15.655" v="0"/>
          <ac:spMkLst>
            <pc:docMk/>
            <pc:sldMk cId="2566345393" sldId="441"/>
            <ac:spMk id="2" creationId="{992D75A2-966F-E958-C003-174F1DF22475}"/>
          </ac:spMkLst>
        </pc:spChg>
        <pc:spChg chg="mod">
          <ac:chgData name="Sowjanya Morisetty(UST,IN)" userId="S::245132@ust.com::fafc9569-a945-46e7-9869-5c26008d3c84" providerId="AD" clId="Web-{CE7A43F9-E938-4E02-8AD5-A6F4B46499DF}" dt="2023-03-02T15:32:23.329" v="6" actId="20577"/>
          <ac:spMkLst>
            <pc:docMk/>
            <pc:sldMk cId="2566345393" sldId="441"/>
            <ac:spMk id="3" creationId="{6C9006DF-1982-58FC-A4F3-07BBA1574696}"/>
          </ac:spMkLst>
        </pc:spChg>
      </pc:sldChg>
      <pc:sldChg chg="addSp delSp modSp new mod modClrScheme chgLayout">
        <pc:chgData name="Sowjanya Morisetty(UST,IN)" userId="S::245132@ust.com::fafc9569-a945-46e7-9869-5c26008d3c84" providerId="AD" clId="Web-{CE7A43F9-E938-4E02-8AD5-A6F4B46499DF}" dt="2023-03-02T16:24:23.002" v="348"/>
        <pc:sldMkLst>
          <pc:docMk/>
          <pc:sldMk cId="102278663" sldId="456"/>
        </pc:sldMkLst>
        <pc:spChg chg="mod ord">
          <ac:chgData name="Sowjanya Morisetty(UST,IN)" userId="S::245132@ust.com::fafc9569-a945-46e7-9869-5c26008d3c84" providerId="AD" clId="Web-{CE7A43F9-E938-4E02-8AD5-A6F4B46499DF}" dt="2023-03-02T16:24:23.002" v="348"/>
          <ac:spMkLst>
            <pc:docMk/>
            <pc:sldMk cId="102278663" sldId="456"/>
            <ac:spMk id="2" creationId="{A6B3BBF8-47E3-3234-0AED-D85672B78013}"/>
          </ac:spMkLst>
        </pc:spChg>
        <pc:spChg chg="add del mod ord">
          <ac:chgData name="Sowjanya Morisetty(UST,IN)" userId="S::245132@ust.com::fafc9569-a945-46e7-9869-5c26008d3c84" providerId="AD" clId="Web-{CE7A43F9-E938-4E02-8AD5-A6F4B46499DF}" dt="2023-03-02T16:24:23.002" v="348"/>
          <ac:spMkLst>
            <pc:docMk/>
            <pc:sldMk cId="102278663" sldId="456"/>
            <ac:spMk id="3" creationId="{42EC8C3D-5968-3F69-5D06-51ACEDC322E3}"/>
          </ac:spMkLst>
        </pc:spChg>
        <pc:spChg chg="del">
          <ac:chgData name="Sowjanya Morisetty(UST,IN)" userId="S::245132@ust.com::fafc9569-a945-46e7-9869-5c26008d3c84" providerId="AD" clId="Web-{CE7A43F9-E938-4E02-8AD5-A6F4B46499DF}" dt="2023-03-02T15:41:01.953" v="94"/>
          <ac:spMkLst>
            <pc:docMk/>
            <pc:sldMk cId="102278663" sldId="456"/>
            <ac:spMk id="4" creationId="{AB6341EA-2070-2FC7-826F-E24A3B96CCDE}"/>
          </ac:spMkLst>
        </pc:spChg>
        <pc:spChg chg="del">
          <ac:chgData name="Sowjanya Morisetty(UST,IN)" userId="S::245132@ust.com::fafc9569-a945-46e7-9869-5c26008d3c84" providerId="AD" clId="Web-{CE7A43F9-E938-4E02-8AD5-A6F4B46499DF}" dt="2023-03-02T15:41:01.953" v="94"/>
          <ac:spMkLst>
            <pc:docMk/>
            <pc:sldMk cId="102278663" sldId="456"/>
            <ac:spMk id="5" creationId="{F7AC8922-C46F-2A8A-4CBB-859B7BCF90C0}"/>
          </ac:spMkLst>
        </pc:spChg>
        <pc:spChg chg="del">
          <ac:chgData name="Sowjanya Morisetty(UST,IN)" userId="S::245132@ust.com::fafc9569-a945-46e7-9869-5c26008d3c84" providerId="AD" clId="Web-{CE7A43F9-E938-4E02-8AD5-A6F4B46499DF}" dt="2023-03-02T15:41:01.953" v="94"/>
          <ac:spMkLst>
            <pc:docMk/>
            <pc:sldMk cId="102278663" sldId="456"/>
            <ac:spMk id="6" creationId="{476EC1EC-9B13-5E28-0F0D-C856F689BF18}"/>
          </ac:spMkLst>
        </pc:spChg>
        <pc:spChg chg="add mod">
          <ac:chgData name="Sowjanya Morisetty(UST,IN)" userId="S::245132@ust.com::fafc9569-a945-46e7-9869-5c26008d3c84" providerId="AD" clId="Web-{CE7A43F9-E938-4E02-8AD5-A6F4B46499DF}" dt="2023-03-02T16:24:23.002" v="348"/>
          <ac:spMkLst>
            <pc:docMk/>
            <pc:sldMk cId="102278663" sldId="456"/>
            <ac:spMk id="8" creationId="{D7D696A8-11DB-C070-267F-3D8A6929D96E}"/>
          </ac:spMkLst>
        </pc:spChg>
        <pc:graphicFrameChg chg="add del mod">
          <ac:chgData name="Sowjanya Morisetty(UST,IN)" userId="S::245132@ust.com::fafc9569-a945-46e7-9869-5c26008d3c84" providerId="AD" clId="Web-{CE7A43F9-E938-4E02-8AD5-A6F4B46499DF}" dt="2023-03-02T16:24:23.002" v="348"/>
          <ac:graphicFrameMkLst>
            <pc:docMk/>
            <pc:sldMk cId="102278663" sldId="456"/>
            <ac:graphicFrameMk id="10" creationId="{70755788-4B46-5893-CD6A-33BA8C292744}"/>
          </ac:graphicFrameMkLst>
        </pc:graphicFrameChg>
      </pc:sldChg>
      <pc:sldChg chg="addSp delSp modSp new add del mod modClrScheme chgLayout">
        <pc:chgData name="Sowjanya Morisetty(UST,IN)" userId="S::245132@ust.com::fafc9569-a945-46e7-9869-5c26008d3c84" providerId="AD" clId="Web-{CE7A43F9-E938-4E02-8AD5-A6F4B46499DF}" dt="2023-03-02T15:40:21.624" v="56"/>
        <pc:sldMkLst>
          <pc:docMk/>
          <pc:sldMk cId="1833503774" sldId="456"/>
        </pc:sldMkLst>
        <pc:spChg chg="mod ord">
          <ac:chgData name="Sowjanya Morisetty(UST,IN)" userId="S::245132@ust.com::fafc9569-a945-46e7-9869-5c26008d3c84" providerId="AD" clId="Web-{CE7A43F9-E938-4E02-8AD5-A6F4B46499DF}" dt="2023-03-02T15:40:19.405" v="55"/>
          <ac:spMkLst>
            <pc:docMk/>
            <pc:sldMk cId="1833503774" sldId="456"/>
            <ac:spMk id="2" creationId="{2C3F0B15-50EC-1980-61B7-7F3741B725BB}"/>
          </ac:spMkLst>
        </pc:spChg>
        <pc:spChg chg="mod ord">
          <ac:chgData name="Sowjanya Morisetty(UST,IN)" userId="S::245132@ust.com::fafc9569-a945-46e7-9869-5c26008d3c84" providerId="AD" clId="Web-{CE7A43F9-E938-4E02-8AD5-A6F4B46499DF}" dt="2023-03-02T15:40:19.405" v="55"/>
          <ac:spMkLst>
            <pc:docMk/>
            <pc:sldMk cId="1833503774" sldId="456"/>
            <ac:spMk id="3" creationId="{828FB46F-61C9-73B6-FBF5-972B352908C1}"/>
          </ac:spMkLst>
        </pc:spChg>
        <pc:spChg chg="add del mod ord">
          <ac:chgData name="Sowjanya Morisetty(UST,IN)" userId="S::245132@ust.com::fafc9569-a945-46e7-9869-5c26008d3c84" providerId="AD" clId="Web-{CE7A43F9-E938-4E02-8AD5-A6F4B46499DF}" dt="2023-03-02T15:40:19.405" v="55"/>
          <ac:spMkLst>
            <pc:docMk/>
            <pc:sldMk cId="1833503774" sldId="456"/>
            <ac:spMk id="4" creationId="{BFFD4581-78F7-F3AE-A78E-CD52E6B316BF}"/>
          </ac:spMkLst>
        </pc:spChg>
        <pc:spChg chg="mod ord">
          <ac:chgData name="Sowjanya Morisetty(UST,IN)" userId="S::245132@ust.com::fafc9569-a945-46e7-9869-5c26008d3c84" providerId="AD" clId="Web-{CE7A43F9-E938-4E02-8AD5-A6F4B46499DF}" dt="2023-03-02T15:40:19.405" v="55"/>
          <ac:spMkLst>
            <pc:docMk/>
            <pc:sldMk cId="1833503774" sldId="456"/>
            <ac:spMk id="5" creationId="{E5A07568-0536-D468-7E64-ECC9CCC3C42A}"/>
          </ac:spMkLst>
        </pc:spChg>
        <pc:spChg chg="add del">
          <ac:chgData name="Sowjanya Morisetty(UST,IN)" userId="S::245132@ust.com::fafc9569-a945-46e7-9869-5c26008d3c84" providerId="AD" clId="Web-{CE7A43F9-E938-4E02-8AD5-A6F4B46499DF}" dt="2023-03-02T15:40:19.405" v="55"/>
          <ac:spMkLst>
            <pc:docMk/>
            <pc:sldMk cId="1833503774" sldId="456"/>
            <ac:spMk id="6" creationId="{09DFD25A-6131-06FF-35A8-8E54FD9348AC}"/>
          </ac:spMkLst>
        </pc:spChg>
      </pc:sldChg>
      <pc:sldChg chg="addSp delSp modSp new add del mod modClrScheme chgLayout">
        <pc:chgData name="Sowjanya Morisetty(UST,IN)" userId="S::245132@ust.com::fafc9569-a945-46e7-9869-5c26008d3c84" providerId="AD" clId="Web-{CE7A43F9-E938-4E02-8AD5-A6F4B46499DF}" dt="2023-03-02T15:40:35.483" v="92"/>
        <pc:sldMkLst>
          <pc:docMk/>
          <pc:sldMk cId="3023791946" sldId="456"/>
        </pc:sldMkLst>
        <pc:spChg chg="mod ord">
          <ac:chgData name="Sowjanya Morisetty(UST,IN)" userId="S::245132@ust.com::fafc9569-a945-46e7-9869-5c26008d3c84" providerId="AD" clId="Web-{CE7A43F9-E938-4E02-8AD5-A6F4B46499DF}" dt="2023-03-02T15:40:32.968" v="91"/>
          <ac:spMkLst>
            <pc:docMk/>
            <pc:sldMk cId="3023791946" sldId="456"/>
            <ac:spMk id="2" creationId="{0E2A4BE1-0D1C-BE05-2C0E-375EFE2C5FDD}"/>
          </ac:spMkLst>
        </pc:spChg>
        <pc:spChg chg="mod ord">
          <ac:chgData name="Sowjanya Morisetty(UST,IN)" userId="S::245132@ust.com::fafc9569-a945-46e7-9869-5c26008d3c84" providerId="AD" clId="Web-{CE7A43F9-E938-4E02-8AD5-A6F4B46499DF}" dt="2023-03-02T15:40:32.968" v="91"/>
          <ac:spMkLst>
            <pc:docMk/>
            <pc:sldMk cId="3023791946" sldId="456"/>
            <ac:spMk id="3" creationId="{F893B9E5-7F97-BA0C-320A-FAFAF2B8DD43}"/>
          </ac:spMkLst>
        </pc:spChg>
        <pc:spChg chg="add del">
          <ac:chgData name="Sowjanya Morisetty(UST,IN)" userId="S::245132@ust.com::fafc9569-a945-46e7-9869-5c26008d3c84" providerId="AD" clId="Web-{CE7A43F9-E938-4E02-8AD5-A6F4B46499DF}" dt="2023-03-02T15:40:32.968" v="91"/>
          <ac:spMkLst>
            <pc:docMk/>
            <pc:sldMk cId="3023791946" sldId="456"/>
            <ac:spMk id="4" creationId="{ED67E6DA-7183-5A18-489F-E7B9F6C5FF94}"/>
          </ac:spMkLst>
        </pc:spChg>
        <pc:spChg chg="add del">
          <ac:chgData name="Sowjanya Morisetty(UST,IN)" userId="S::245132@ust.com::fafc9569-a945-46e7-9869-5c26008d3c84" providerId="AD" clId="Web-{CE7A43F9-E938-4E02-8AD5-A6F4B46499DF}" dt="2023-03-02T15:40:32.968" v="91"/>
          <ac:spMkLst>
            <pc:docMk/>
            <pc:sldMk cId="3023791946" sldId="456"/>
            <ac:spMk id="5" creationId="{7ED8BCDF-A152-6A03-7A4B-A90ED7F28E23}"/>
          </ac:spMkLst>
        </pc:spChg>
        <pc:spChg chg="add del">
          <ac:chgData name="Sowjanya Morisetty(UST,IN)" userId="S::245132@ust.com::fafc9569-a945-46e7-9869-5c26008d3c84" providerId="AD" clId="Web-{CE7A43F9-E938-4E02-8AD5-A6F4B46499DF}" dt="2023-03-02T15:40:32.968" v="91"/>
          <ac:spMkLst>
            <pc:docMk/>
            <pc:sldMk cId="3023791946" sldId="456"/>
            <ac:spMk id="6" creationId="{5D1C6F40-E947-F23D-432C-B9B8C1F17DB2}"/>
          </ac:spMkLst>
        </pc:spChg>
      </pc:sldChg>
      <pc:sldChg chg="add">
        <pc:chgData name="Sowjanya Morisetty(UST,IN)" userId="S::245132@ust.com::fafc9569-a945-46e7-9869-5c26008d3c84" providerId="AD" clId="Web-{CE7A43F9-E938-4E02-8AD5-A6F4B46499DF}" dt="2023-03-02T15:41:15.953" v="95"/>
        <pc:sldMkLst>
          <pc:docMk/>
          <pc:sldMk cId="427393029" sldId="457"/>
        </pc:sldMkLst>
      </pc:sldChg>
      <pc:sldChg chg="add">
        <pc:chgData name="Sowjanya Morisetty(UST,IN)" userId="S::245132@ust.com::fafc9569-a945-46e7-9869-5c26008d3c84" providerId="AD" clId="Web-{CE7A43F9-E938-4E02-8AD5-A6F4B46499DF}" dt="2023-03-02T15:41:24.500" v="98"/>
        <pc:sldMkLst>
          <pc:docMk/>
          <pc:sldMk cId="2065389314" sldId="458"/>
        </pc:sldMkLst>
      </pc:sldChg>
      <pc:sldChg chg="addSp delSp modSp new mod modClrScheme chgLayout">
        <pc:chgData name="Sowjanya Morisetty(UST,IN)" userId="S::245132@ust.com::fafc9569-a945-46e7-9869-5c26008d3c84" providerId="AD" clId="Web-{CE7A43F9-E938-4E02-8AD5-A6F4B46499DF}" dt="2023-03-02T16:37:26.025" v="542" actId="20577"/>
        <pc:sldMkLst>
          <pc:docMk/>
          <pc:sldMk cId="778499327" sldId="459"/>
        </pc:sldMkLst>
        <pc:spChg chg="add del mod ord">
          <ac:chgData name="Sowjanya Morisetty(UST,IN)" userId="S::245132@ust.com::fafc9569-a945-46e7-9869-5c26008d3c84" providerId="AD" clId="Web-{CE7A43F9-E938-4E02-8AD5-A6F4B46499DF}" dt="2023-03-02T16:13:19.090" v="189"/>
          <ac:spMkLst>
            <pc:docMk/>
            <pc:sldMk cId="778499327" sldId="459"/>
            <ac:spMk id="2" creationId="{2A0F8B3D-344C-545B-CD2C-119798000923}"/>
          </ac:spMkLst>
        </pc:spChg>
        <pc:spChg chg="add del mod ord">
          <ac:chgData name="Sowjanya Morisetty(UST,IN)" userId="S::245132@ust.com::fafc9569-a945-46e7-9869-5c26008d3c84" providerId="AD" clId="Web-{CE7A43F9-E938-4E02-8AD5-A6F4B46499DF}" dt="2023-03-02T16:13:19.090" v="189"/>
          <ac:spMkLst>
            <pc:docMk/>
            <pc:sldMk cId="778499327" sldId="459"/>
            <ac:spMk id="3" creationId="{D46BD259-B25A-919A-571B-CEAA81D3C597}"/>
          </ac:spMkLst>
        </pc:spChg>
        <pc:spChg chg="del">
          <ac:chgData name="Sowjanya Morisetty(UST,IN)" userId="S::245132@ust.com::fafc9569-a945-46e7-9869-5c26008d3c84" providerId="AD" clId="Web-{CE7A43F9-E938-4E02-8AD5-A6F4B46499DF}" dt="2023-03-02T15:48:24.059" v="182"/>
          <ac:spMkLst>
            <pc:docMk/>
            <pc:sldMk cId="778499327" sldId="459"/>
            <ac:spMk id="4" creationId="{DBF67158-F10F-3B06-04BD-F42D935D9AE7}"/>
          </ac:spMkLst>
        </pc:spChg>
        <pc:spChg chg="add del mod">
          <ac:chgData name="Sowjanya Morisetty(UST,IN)" userId="S::245132@ust.com::fafc9569-a945-46e7-9869-5c26008d3c84" providerId="AD" clId="Web-{CE7A43F9-E938-4E02-8AD5-A6F4B46499DF}" dt="2023-03-02T16:13:17.418" v="186"/>
          <ac:spMkLst>
            <pc:docMk/>
            <pc:sldMk cId="778499327" sldId="459"/>
            <ac:spMk id="8" creationId="{751CF97E-C00D-6432-FEA4-53FB699B5A20}"/>
          </ac:spMkLst>
        </pc:spChg>
        <pc:spChg chg="add del mod">
          <ac:chgData name="Sowjanya Morisetty(UST,IN)" userId="S::245132@ust.com::fafc9569-a945-46e7-9869-5c26008d3c84" providerId="AD" clId="Web-{CE7A43F9-E938-4E02-8AD5-A6F4B46499DF}" dt="2023-03-02T16:13:17.418" v="186"/>
          <ac:spMkLst>
            <pc:docMk/>
            <pc:sldMk cId="778499327" sldId="459"/>
            <ac:spMk id="10" creationId="{4435660B-ACDD-543D-3911-A6485ADB0923}"/>
          </ac:spMkLst>
        </pc:spChg>
        <pc:spChg chg="add del mod">
          <ac:chgData name="Sowjanya Morisetty(UST,IN)" userId="S::245132@ust.com::fafc9569-a945-46e7-9869-5c26008d3c84" providerId="AD" clId="Web-{CE7A43F9-E938-4E02-8AD5-A6F4B46499DF}" dt="2023-03-02T16:13:17.418" v="186"/>
          <ac:spMkLst>
            <pc:docMk/>
            <pc:sldMk cId="778499327" sldId="459"/>
            <ac:spMk id="12" creationId="{8EFA8A23-4733-2904-9D31-F377391785AB}"/>
          </ac:spMkLst>
        </pc:spChg>
        <pc:spChg chg="add del mod">
          <ac:chgData name="Sowjanya Morisetty(UST,IN)" userId="S::245132@ust.com::fafc9569-a945-46e7-9869-5c26008d3c84" providerId="AD" clId="Web-{CE7A43F9-E938-4E02-8AD5-A6F4B46499DF}" dt="2023-03-02T16:13:19.090" v="188"/>
          <ac:spMkLst>
            <pc:docMk/>
            <pc:sldMk cId="778499327" sldId="459"/>
            <ac:spMk id="14" creationId="{90283ED1-3A68-8915-38A0-DC3EF2145DC0}"/>
          </ac:spMkLst>
        </pc:spChg>
        <pc:spChg chg="add del mod">
          <ac:chgData name="Sowjanya Morisetty(UST,IN)" userId="S::245132@ust.com::fafc9569-a945-46e7-9869-5c26008d3c84" providerId="AD" clId="Web-{CE7A43F9-E938-4E02-8AD5-A6F4B46499DF}" dt="2023-03-02T16:13:19.090" v="188"/>
          <ac:spMkLst>
            <pc:docMk/>
            <pc:sldMk cId="778499327" sldId="459"/>
            <ac:spMk id="15" creationId="{7AB9DA8D-9D97-874B-1532-5180D15BCFEB}"/>
          </ac:spMkLst>
        </pc:spChg>
        <pc:spChg chg="add del mod">
          <ac:chgData name="Sowjanya Morisetty(UST,IN)" userId="S::245132@ust.com::fafc9569-a945-46e7-9869-5c26008d3c84" providerId="AD" clId="Web-{CE7A43F9-E938-4E02-8AD5-A6F4B46499DF}" dt="2023-03-02T16:13:19.090" v="188"/>
          <ac:spMkLst>
            <pc:docMk/>
            <pc:sldMk cId="778499327" sldId="459"/>
            <ac:spMk id="16" creationId="{D3183290-5D0D-A0AA-59EB-D4D4DBC47F22}"/>
          </ac:spMkLst>
        </pc:spChg>
        <pc:spChg chg="add del mod">
          <ac:chgData name="Sowjanya Morisetty(UST,IN)" userId="S::245132@ust.com::fafc9569-a945-46e7-9869-5c26008d3c84" providerId="AD" clId="Web-{CE7A43F9-E938-4E02-8AD5-A6F4B46499DF}" dt="2023-03-02T16:25:38.410" v="357"/>
          <ac:spMkLst>
            <pc:docMk/>
            <pc:sldMk cId="778499327" sldId="459"/>
            <ac:spMk id="18" creationId="{FECFB7EE-B641-E3AE-A850-40E286F0E524}"/>
          </ac:spMkLst>
        </pc:spChg>
        <pc:spChg chg="add del mod">
          <ac:chgData name="Sowjanya Morisetty(UST,IN)" userId="S::245132@ust.com::fafc9569-a945-46e7-9869-5c26008d3c84" providerId="AD" clId="Web-{CE7A43F9-E938-4E02-8AD5-A6F4B46499DF}" dt="2023-03-02T16:25:38.410" v="357"/>
          <ac:spMkLst>
            <pc:docMk/>
            <pc:sldMk cId="778499327" sldId="459"/>
            <ac:spMk id="19" creationId="{71F49CB2-B4BF-45B4-6C31-FF25015EA11A}"/>
          </ac:spMkLst>
        </pc:spChg>
        <pc:spChg chg="add mod">
          <ac:chgData name="Sowjanya Morisetty(UST,IN)" userId="S::245132@ust.com::fafc9569-a945-46e7-9869-5c26008d3c84" providerId="AD" clId="Web-{CE7A43F9-E938-4E02-8AD5-A6F4B46499DF}" dt="2023-03-02T16:37:26.025" v="542" actId="20577"/>
          <ac:spMkLst>
            <pc:docMk/>
            <pc:sldMk cId="778499327" sldId="459"/>
            <ac:spMk id="20" creationId="{7F14EB71-9ED2-9F96-C85E-7EB3D17E4FEF}"/>
          </ac:spMkLst>
        </pc:spChg>
        <pc:spChg chg="add mod">
          <ac:chgData name="Sowjanya Morisetty(UST,IN)" userId="S::245132@ust.com::fafc9569-a945-46e7-9869-5c26008d3c84" providerId="AD" clId="Web-{CE7A43F9-E938-4E02-8AD5-A6F4B46499DF}" dt="2023-03-02T16:28:27.181" v="412" actId="20577"/>
          <ac:spMkLst>
            <pc:docMk/>
            <pc:sldMk cId="778499327" sldId="459"/>
            <ac:spMk id="25" creationId="{EDB06B38-FE0A-8BA6-8738-748A96B792DB}"/>
          </ac:spMkLst>
        </pc:spChg>
        <pc:spChg chg="add del">
          <ac:chgData name="Sowjanya Morisetty(UST,IN)" userId="S::245132@ust.com::fafc9569-a945-46e7-9869-5c26008d3c84" providerId="AD" clId="Web-{CE7A43F9-E938-4E02-8AD5-A6F4B46499DF}" dt="2023-03-02T16:25:04.112" v="350"/>
          <ac:spMkLst>
            <pc:docMk/>
            <pc:sldMk cId="778499327" sldId="459"/>
            <ac:spMk id="26" creationId="{EBF58444-B25B-C479-4D34-3399DA9465B9}"/>
          </ac:spMkLst>
        </pc:spChg>
        <pc:spChg chg="add mod">
          <ac:chgData name="Sowjanya Morisetty(UST,IN)" userId="S::245132@ust.com::fafc9569-a945-46e7-9869-5c26008d3c84" providerId="AD" clId="Web-{CE7A43F9-E938-4E02-8AD5-A6F4B46499DF}" dt="2023-03-02T16:37:21.509" v="540" actId="20577"/>
          <ac:spMkLst>
            <pc:docMk/>
            <pc:sldMk cId="778499327" sldId="459"/>
            <ac:spMk id="27" creationId="{BF7DC766-CF04-5CFB-32EB-90EEA4094AAE}"/>
          </ac:spMkLst>
        </pc:spChg>
        <pc:spChg chg="add del">
          <ac:chgData name="Sowjanya Morisetty(UST,IN)" userId="S::245132@ust.com::fafc9569-a945-46e7-9869-5c26008d3c84" providerId="AD" clId="Web-{CE7A43F9-E938-4E02-8AD5-A6F4B46499DF}" dt="2023-03-02T16:25:07.831" v="352"/>
          <ac:spMkLst>
            <pc:docMk/>
            <pc:sldMk cId="778499327" sldId="459"/>
            <ac:spMk id="28" creationId="{60B07450-2F7C-CB3A-10C6-B314B5F95082}"/>
          </ac:spMkLst>
        </pc:spChg>
        <pc:spChg chg="add del">
          <ac:chgData name="Sowjanya Morisetty(UST,IN)" userId="S::245132@ust.com::fafc9569-a945-46e7-9869-5c26008d3c84" providerId="AD" clId="Web-{CE7A43F9-E938-4E02-8AD5-A6F4B46499DF}" dt="2023-03-02T16:25:11.706" v="354"/>
          <ac:spMkLst>
            <pc:docMk/>
            <pc:sldMk cId="778499327" sldId="459"/>
            <ac:spMk id="31" creationId="{EBF58444-B25B-C479-4D34-3399DA9465B9}"/>
          </ac:spMkLst>
        </pc:spChg>
        <pc:graphicFrameChg chg="add del">
          <ac:chgData name="Sowjanya Morisetty(UST,IN)" userId="S::245132@ust.com::fafc9569-a945-46e7-9869-5c26008d3c84" providerId="AD" clId="Web-{CE7A43F9-E938-4E02-8AD5-A6F4B46499DF}" dt="2023-03-02T16:25:04.112" v="350"/>
          <ac:graphicFrameMkLst>
            <pc:docMk/>
            <pc:sldMk cId="778499327" sldId="459"/>
            <ac:graphicFrameMk id="22" creationId="{4A1EB334-422B-A6D9-ECD2-1E80761FE8CE}"/>
          </ac:graphicFrameMkLst>
        </pc:graphicFrameChg>
        <pc:graphicFrameChg chg="add del">
          <ac:chgData name="Sowjanya Morisetty(UST,IN)" userId="S::245132@ust.com::fafc9569-a945-46e7-9869-5c26008d3c84" providerId="AD" clId="Web-{CE7A43F9-E938-4E02-8AD5-A6F4B46499DF}" dt="2023-03-02T16:25:07.831" v="352"/>
          <ac:graphicFrameMkLst>
            <pc:docMk/>
            <pc:sldMk cId="778499327" sldId="459"/>
            <ac:graphicFrameMk id="29" creationId="{A3B3D5D3-39EB-FCFB-50CF-0BEAA49B7A1A}"/>
          </ac:graphicFrameMkLst>
        </pc:graphicFrameChg>
        <pc:graphicFrameChg chg="add del">
          <ac:chgData name="Sowjanya Morisetty(UST,IN)" userId="S::245132@ust.com::fafc9569-a945-46e7-9869-5c26008d3c84" providerId="AD" clId="Web-{CE7A43F9-E938-4E02-8AD5-A6F4B46499DF}" dt="2023-03-02T16:25:11.706" v="354"/>
          <ac:graphicFrameMkLst>
            <pc:docMk/>
            <pc:sldMk cId="778499327" sldId="459"/>
            <ac:graphicFrameMk id="32" creationId="{4A1EB334-422B-A6D9-ECD2-1E80761FE8CE}"/>
          </ac:graphicFrameMkLst>
        </pc:graphicFrameChg>
      </pc:sldChg>
      <pc:sldChg chg="addSp delSp modSp new mod modClrScheme chgLayout">
        <pc:chgData name="Sowjanya Morisetty(UST,IN)" userId="S::245132@ust.com::fafc9569-a945-46e7-9869-5c26008d3c84" providerId="AD" clId="Web-{CE7A43F9-E938-4E02-8AD5-A6F4B46499DF}" dt="2023-03-02T16:55:40.884" v="623" actId="14100"/>
        <pc:sldMkLst>
          <pc:docMk/>
          <pc:sldMk cId="2511916723" sldId="460"/>
        </pc:sldMkLst>
        <pc:spChg chg="add del">
          <ac:chgData name="Sowjanya Morisetty(UST,IN)" userId="S::245132@ust.com::fafc9569-a945-46e7-9869-5c26008d3c84" providerId="AD" clId="Web-{CE7A43F9-E938-4E02-8AD5-A6F4B46499DF}" dt="2023-03-02T16:49:36.327" v="552"/>
          <ac:spMkLst>
            <pc:docMk/>
            <pc:sldMk cId="2511916723" sldId="460"/>
            <ac:spMk id="2" creationId="{56CD069A-0069-7523-5685-7812640FACE6}"/>
          </ac:spMkLst>
        </pc:spChg>
        <pc:spChg chg="add del">
          <ac:chgData name="Sowjanya Morisetty(UST,IN)" userId="S::245132@ust.com::fafc9569-a945-46e7-9869-5c26008d3c84" providerId="AD" clId="Web-{CE7A43F9-E938-4E02-8AD5-A6F4B46499DF}" dt="2023-03-02T16:49:36.327" v="552"/>
          <ac:spMkLst>
            <pc:docMk/>
            <pc:sldMk cId="2511916723" sldId="460"/>
            <ac:spMk id="3" creationId="{B151A761-A908-1B37-55BA-2C5F47EC29D5}"/>
          </ac:spMkLst>
        </pc:spChg>
        <pc:spChg chg="add del">
          <ac:chgData name="Sowjanya Morisetty(UST,IN)" userId="S::245132@ust.com::fafc9569-a945-46e7-9869-5c26008d3c84" providerId="AD" clId="Web-{CE7A43F9-E938-4E02-8AD5-A6F4B46499DF}" dt="2023-03-02T16:49:36.327" v="552"/>
          <ac:spMkLst>
            <pc:docMk/>
            <pc:sldMk cId="2511916723" sldId="460"/>
            <ac:spMk id="4" creationId="{A4BA9123-6FAA-BBB6-8CCC-1ED2EE1C19D0}"/>
          </ac:spMkLst>
        </pc:spChg>
        <pc:spChg chg="add del mod">
          <ac:chgData name="Sowjanya Morisetty(UST,IN)" userId="S::245132@ust.com::fafc9569-a945-46e7-9869-5c26008d3c84" providerId="AD" clId="Web-{CE7A43F9-E938-4E02-8AD5-A6F4B46499DF}" dt="2023-03-02T16:49:24.889" v="549"/>
          <ac:spMkLst>
            <pc:docMk/>
            <pc:sldMk cId="2511916723" sldId="460"/>
            <ac:spMk id="6" creationId="{83874BFC-8A39-FB52-A494-3EA1507E14D3}"/>
          </ac:spMkLst>
        </pc:spChg>
        <pc:spChg chg="add del mod">
          <ac:chgData name="Sowjanya Morisetty(UST,IN)" userId="S::245132@ust.com::fafc9569-a945-46e7-9869-5c26008d3c84" providerId="AD" clId="Web-{CE7A43F9-E938-4E02-8AD5-A6F4B46499DF}" dt="2023-03-02T16:49:36.327" v="551"/>
          <ac:spMkLst>
            <pc:docMk/>
            <pc:sldMk cId="2511916723" sldId="460"/>
            <ac:spMk id="8" creationId="{CCEB78E4-E23C-8295-32E7-CEC39A4AA5E8}"/>
          </ac:spMkLst>
        </pc:spChg>
        <pc:spChg chg="add del mod">
          <ac:chgData name="Sowjanya Morisetty(UST,IN)" userId="S::245132@ust.com::fafc9569-a945-46e7-9869-5c26008d3c84" providerId="AD" clId="Web-{CE7A43F9-E938-4E02-8AD5-A6F4B46499DF}" dt="2023-03-02T16:49:04.451" v="545"/>
          <ac:spMkLst>
            <pc:docMk/>
            <pc:sldMk cId="2511916723" sldId="460"/>
            <ac:spMk id="9" creationId="{208EEE5F-3C8C-B649-35E9-3F6FB148D68A}"/>
          </ac:spMkLst>
        </pc:spChg>
        <pc:spChg chg="add del mod">
          <ac:chgData name="Sowjanya Morisetty(UST,IN)" userId="S::245132@ust.com::fafc9569-a945-46e7-9869-5c26008d3c84" providerId="AD" clId="Web-{CE7A43F9-E938-4E02-8AD5-A6F4B46499DF}" dt="2023-03-02T16:49:36.327" v="551"/>
          <ac:spMkLst>
            <pc:docMk/>
            <pc:sldMk cId="2511916723" sldId="460"/>
            <ac:spMk id="10" creationId="{DF477D03-63F9-CCCC-4015-CD6789C25C68}"/>
          </ac:spMkLst>
        </pc:spChg>
        <pc:spChg chg="add del mod">
          <ac:chgData name="Sowjanya Morisetty(UST,IN)" userId="S::245132@ust.com::fafc9569-a945-46e7-9869-5c26008d3c84" providerId="AD" clId="Web-{CE7A43F9-E938-4E02-8AD5-A6F4B46499DF}" dt="2023-03-02T16:49:04.451" v="545"/>
          <ac:spMkLst>
            <pc:docMk/>
            <pc:sldMk cId="2511916723" sldId="460"/>
            <ac:spMk id="11" creationId="{FC31CB27-5C92-1E96-0088-8878E534E2C4}"/>
          </ac:spMkLst>
        </pc:spChg>
        <pc:spChg chg="add del mod">
          <ac:chgData name="Sowjanya Morisetty(UST,IN)" userId="S::245132@ust.com::fafc9569-a945-46e7-9869-5c26008d3c84" providerId="AD" clId="Web-{CE7A43F9-E938-4E02-8AD5-A6F4B46499DF}" dt="2023-03-02T16:52:44.098" v="571"/>
          <ac:spMkLst>
            <pc:docMk/>
            <pc:sldMk cId="2511916723" sldId="460"/>
            <ac:spMk id="12" creationId="{208EEE5F-3C8C-B649-35E9-3F6FB148D68A}"/>
          </ac:spMkLst>
        </pc:spChg>
        <pc:spChg chg="add mod">
          <ac:chgData name="Sowjanya Morisetty(UST,IN)" userId="S::245132@ust.com::fafc9569-a945-46e7-9869-5c26008d3c84" providerId="AD" clId="Web-{CE7A43F9-E938-4E02-8AD5-A6F4B46499DF}" dt="2023-03-02T16:55:21.400" v="619" actId="20577"/>
          <ac:spMkLst>
            <pc:docMk/>
            <pc:sldMk cId="2511916723" sldId="460"/>
            <ac:spMk id="13" creationId="{FC31CB27-5C92-1E96-0088-8878E534E2C4}"/>
          </ac:spMkLst>
        </pc:spChg>
        <pc:spChg chg="add del mod">
          <ac:chgData name="Sowjanya Morisetty(UST,IN)" userId="S::245132@ust.com::fafc9569-a945-46e7-9869-5c26008d3c84" providerId="AD" clId="Web-{CE7A43F9-E938-4E02-8AD5-A6F4B46499DF}" dt="2023-03-02T16:52:44.082" v="570"/>
          <ac:spMkLst>
            <pc:docMk/>
            <pc:sldMk cId="2511916723" sldId="460"/>
            <ac:spMk id="18" creationId="{4B5FC689-75B4-3773-CD69-8C2EFD6F9E91}"/>
          </ac:spMkLst>
        </pc:spChg>
        <pc:spChg chg="add mod">
          <ac:chgData name="Sowjanya Morisetty(UST,IN)" userId="S::245132@ust.com::fafc9569-a945-46e7-9869-5c26008d3c84" providerId="AD" clId="Web-{CE7A43F9-E938-4E02-8AD5-A6F4B46499DF}" dt="2023-03-02T16:55:10.087" v="618"/>
          <ac:spMkLst>
            <pc:docMk/>
            <pc:sldMk cId="2511916723" sldId="460"/>
            <ac:spMk id="20" creationId="{948045CF-CD77-83BD-7D0F-1B956BB7290C}"/>
          </ac:spMkLst>
        </pc:spChg>
        <pc:picChg chg="add mod">
          <ac:chgData name="Sowjanya Morisetty(UST,IN)" userId="S::245132@ust.com::fafc9569-a945-46e7-9869-5c26008d3c84" providerId="AD" clId="Web-{CE7A43F9-E938-4E02-8AD5-A6F4B46499DF}" dt="2023-03-02T16:55:40.884" v="623" actId="14100"/>
          <ac:picMkLst>
            <pc:docMk/>
            <pc:sldMk cId="2511916723" sldId="460"/>
            <ac:picMk id="5" creationId="{70FF45E5-01FE-4BA5-43EA-F17AE229FAA7}"/>
          </ac:picMkLst>
        </pc:picChg>
      </pc:sldChg>
      <pc:sldChg chg="addSp delSp modSp new mod modClrScheme chgLayout">
        <pc:chgData name="Sowjanya Morisetty(UST,IN)" userId="S::245132@ust.com::fafc9569-a945-46e7-9869-5c26008d3c84" providerId="AD" clId="Web-{CE7A43F9-E938-4E02-8AD5-A6F4B46499DF}" dt="2023-03-02T17:01:14.785" v="678" actId="20577"/>
        <pc:sldMkLst>
          <pc:docMk/>
          <pc:sldMk cId="1364191368" sldId="461"/>
        </pc:sldMkLst>
        <pc:spChg chg="add del">
          <ac:chgData name="Sowjanya Morisetty(UST,IN)" userId="S::245132@ust.com::fafc9569-a945-46e7-9869-5c26008d3c84" providerId="AD" clId="Web-{CE7A43F9-E938-4E02-8AD5-A6F4B46499DF}" dt="2023-03-02T16:57:26.059" v="627"/>
          <ac:spMkLst>
            <pc:docMk/>
            <pc:sldMk cId="1364191368" sldId="461"/>
            <ac:spMk id="2" creationId="{29C47C52-0B54-E820-77C0-D062A435BDAE}"/>
          </ac:spMkLst>
        </pc:spChg>
        <pc:spChg chg="add del">
          <ac:chgData name="Sowjanya Morisetty(UST,IN)" userId="S::245132@ust.com::fafc9569-a945-46e7-9869-5c26008d3c84" providerId="AD" clId="Web-{CE7A43F9-E938-4E02-8AD5-A6F4B46499DF}" dt="2023-03-02T16:57:26.059" v="627"/>
          <ac:spMkLst>
            <pc:docMk/>
            <pc:sldMk cId="1364191368" sldId="461"/>
            <ac:spMk id="3" creationId="{4FADE25F-4F30-8933-5357-97B4BCDDC9DC}"/>
          </ac:spMkLst>
        </pc:spChg>
        <pc:spChg chg="add del">
          <ac:chgData name="Sowjanya Morisetty(UST,IN)" userId="S::245132@ust.com::fafc9569-a945-46e7-9869-5c26008d3c84" providerId="AD" clId="Web-{CE7A43F9-E938-4E02-8AD5-A6F4B46499DF}" dt="2023-03-02T16:57:26.059" v="627"/>
          <ac:spMkLst>
            <pc:docMk/>
            <pc:sldMk cId="1364191368" sldId="461"/>
            <ac:spMk id="4" creationId="{35348A57-42A9-27A8-9C03-AACAA37047A3}"/>
          </ac:spMkLst>
        </pc:spChg>
        <pc:spChg chg="add del mod">
          <ac:chgData name="Sowjanya Morisetty(UST,IN)" userId="S::245132@ust.com::fafc9569-a945-46e7-9869-5c26008d3c84" providerId="AD" clId="Web-{CE7A43F9-E938-4E02-8AD5-A6F4B46499DF}" dt="2023-03-02T16:57:26.059" v="626"/>
          <ac:spMkLst>
            <pc:docMk/>
            <pc:sldMk cId="1364191368" sldId="461"/>
            <ac:spMk id="9" creationId="{11BADAF8-C59F-8B88-9D89-13CA936ED851}"/>
          </ac:spMkLst>
        </pc:spChg>
        <pc:spChg chg="add del mod">
          <ac:chgData name="Sowjanya Morisetty(UST,IN)" userId="S::245132@ust.com::fafc9569-a945-46e7-9869-5c26008d3c84" providerId="AD" clId="Web-{CE7A43F9-E938-4E02-8AD5-A6F4B46499DF}" dt="2023-03-02T16:57:26.059" v="626"/>
          <ac:spMkLst>
            <pc:docMk/>
            <pc:sldMk cId="1364191368" sldId="461"/>
            <ac:spMk id="11" creationId="{EF2588F2-9B54-5092-14AA-97B44624CA1D}"/>
          </ac:spMkLst>
        </pc:spChg>
        <pc:spChg chg="add del mod">
          <ac:chgData name="Sowjanya Morisetty(UST,IN)" userId="S::245132@ust.com::fafc9569-a945-46e7-9869-5c26008d3c84" providerId="AD" clId="Web-{CE7A43F9-E938-4E02-8AD5-A6F4B46499DF}" dt="2023-03-02T16:57:26.059" v="626"/>
          <ac:spMkLst>
            <pc:docMk/>
            <pc:sldMk cId="1364191368" sldId="461"/>
            <ac:spMk id="13" creationId="{BDACA736-A43F-5CDD-477A-3C9E53721C3B}"/>
          </ac:spMkLst>
        </pc:spChg>
        <pc:spChg chg="add del mod ord">
          <ac:chgData name="Sowjanya Morisetty(UST,IN)" userId="S::245132@ust.com::fafc9569-a945-46e7-9869-5c26008d3c84" providerId="AD" clId="Web-{CE7A43F9-E938-4E02-8AD5-A6F4B46499DF}" dt="2023-03-02T16:58:10.295" v="629"/>
          <ac:spMkLst>
            <pc:docMk/>
            <pc:sldMk cId="1364191368" sldId="461"/>
            <ac:spMk id="15" creationId="{E714A4F8-D5E9-C887-B85E-34803E0B2253}"/>
          </ac:spMkLst>
        </pc:spChg>
        <pc:spChg chg="add del mod ord">
          <ac:chgData name="Sowjanya Morisetty(UST,IN)" userId="S::245132@ust.com::fafc9569-a945-46e7-9869-5c26008d3c84" providerId="AD" clId="Web-{CE7A43F9-E938-4E02-8AD5-A6F4B46499DF}" dt="2023-03-02T16:58:10.295" v="629"/>
          <ac:spMkLst>
            <pc:docMk/>
            <pc:sldMk cId="1364191368" sldId="461"/>
            <ac:spMk id="16" creationId="{51FC8F18-BCF7-CB17-A0FC-10AA84645D58}"/>
          </ac:spMkLst>
        </pc:spChg>
        <pc:spChg chg="add del mod">
          <ac:chgData name="Sowjanya Morisetty(UST,IN)" userId="S::245132@ust.com::fafc9569-a945-46e7-9869-5c26008d3c84" providerId="AD" clId="Web-{CE7A43F9-E938-4E02-8AD5-A6F4B46499DF}" dt="2023-03-02T17:00:59.503" v="673"/>
          <ac:spMkLst>
            <pc:docMk/>
            <pc:sldMk cId="1364191368" sldId="461"/>
            <ac:spMk id="21" creationId="{4A1A48CD-8CD0-C222-E9E0-277882F1E0A2}"/>
          </ac:spMkLst>
        </pc:spChg>
        <pc:spChg chg="add mod ord">
          <ac:chgData name="Sowjanya Morisetty(UST,IN)" userId="S::245132@ust.com::fafc9569-a945-46e7-9869-5c26008d3c84" providerId="AD" clId="Web-{CE7A43F9-E938-4E02-8AD5-A6F4B46499DF}" dt="2023-03-02T17:00:59.503" v="673"/>
          <ac:spMkLst>
            <pc:docMk/>
            <pc:sldMk cId="1364191368" sldId="461"/>
            <ac:spMk id="23" creationId="{3DC47693-256F-065A-DE44-373871A6CA78}"/>
          </ac:spMkLst>
        </pc:spChg>
        <pc:spChg chg="add mod">
          <ac:chgData name="Sowjanya Morisetty(UST,IN)" userId="S::245132@ust.com::fafc9569-a945-46e7-9869-5c26008d3c84" providerId="AD" clId="Web-{CE7A43F9-E938-4E02-8AD5-A6F4B46499DF}" dt="2023-03-02T17:01:14.785" v="678" actId="20577"/>
          <ac:spMkLst>
            <pc:docMk/>
            <pc:sldMk cId="1364191368" sldId="461"/>
            <ac:spMk id="25" creationId="{310CBBF2-FEE2-9FBC-748C-91E9A9320601}"/>
          </ac:spMkLst>
        </pc:spChg>
      </pc:sldChg>
      <pc:sldChg chg="addSp delSp modSp new mod modClrScheme chgLayout">
        <pc:chgData name="Sowjanya Morisetty(UST,IN)" userId="S::245132@ust.com::fafc9569-a945-46e7-9869-5c26008d3c84" providerId="AD" clId="Web-{CE7A43F9-E938-4E02-8AD5-A6F4B46499DF}" dt="2023-03-02T17:04:48.541" v="699"/>
        <pc:sldMkLst>
          <pc:docMk/>
          <pc:sldMk cId="509512278" sldId="462"/>
        </pc:sldMkLst>
        <pc:spChg chg="del">
          <ac:chgData name="Sowjanya Morisetty(UST,IN)" userId="S::245132@ust.com::fafc9569-a945-46e7-9869-5c26008d3c84" providerId="AD" clId="Web-{CE7A43F9-E938-4E02-8AD5-A6F4B46499DF}" dt="2023-03-02T17:03:01.632" v="681"/>
          <ac:spMkLst>
            <pc:docMk/>
            <pc:sldMk cId="509512278" sldId="462"/>
            <ac:spMk id="2" creationId="{F8E032BB-F81A-32EE-8145-482820EB0F93}"/>
          </ac:spMkLst>
        </pc:spChg>
        <pc:spChg chg="del">
          <ac:chgData name="Sowjanya Morisetty(UST,IN)" userId="S::245132@ust.com::fafc9569-a945-46e7-9869-5c26008d3c84" providerId="AD" clId="Web-{CE7A43F9-E938-4E02-8AD5-A6F4B46499DF}" dt="2023-03-02T17:03:01.632" v="681"/>
          <ac:spMkLst>
            <pc:docMk/>
            <pc:sldMk cId="509512278" sldId="462"/>
            <ac:spMk id="3" creationId="{C52561FC-F91F-F7CE-4991-642221F47F6E}"/>
          </ac:spMkLst>
        </pc:spChg>
        <pc:spChg chg="add del mod">
          <ac:chgData name="Sowjanya Morisetty(UST,IN)" userId="S::245132@ust.com::fafc9569-a945-46e7-9869-5c26008d3c84" providerId="AD" clId="Web-{CE7A43F9-E938-4E02-8AD5-A6F4B46499DF}" dt="2023-03-02T17:04:16.837" v="692"/>
          <ac:spMkLst>
            <pc:docMk/>
            <pc:sldMk cId="509512278" sldId="462"/>
            <ac:spMk id="5" creationId="{8263DE09-3EC9-8253-FE24-2840E2DC1879}"/>
          </ac:spMkLst>
        </pc:spChg>
        <pc:spChg chg="add del mod">
          <ac:chgData name="Sowjanya Morisetty(UST,IN)" userId="S::245132@ust.com::fafc9569-a945-46e7-9869-5c26008d3c84" providerId="AD" clId="Web-{CE7A43F9-E938-4E02-8AD5-A6F4B46499DF}" dt="2023-03-02T17:04:01.930" v="688"/>
          <ac:spMkLst>
            <pc:docMk/>
            <pc:sldMk cId="509512278" sldId="462"/>
            <ac:spMk id="6" creationId="{8669859E-908A-D86F-A44D-FA9ECCADA27F}"/>
          </ac:spMkLst>
        </pc:spChg>
        <pc:spChg chg="add del mod">
          <ac:chgData name="Sowjanya Morisetty(UST,IN)" userId="S::245132@ust.com::fafc9569-a945-46e7-9869-5c26008d3c84" providerId="AD" clId="Web-{CE7A43F9-E938-4E02-8AD5-A6F4B46499DF}" dt="2023-03-02T17:04:01.930" v="688"/>
          <ac:spMkLst>
            <pc:docMk/>
            <pc:sldMk cId="509512278" sldId="462"/>
            <ac:spMk id="7" creationId="{3ED1238C-1581-B09E-FFDB-82B9EBB55D58}"/>
          </ac:spMkLst>
        </pc:spChg>
        <pc:spChg chg="add del mod">
          <ac:chgData name="Sowjanya Morisetty(UST,IN)" userId="S::245132@ust.com::fafc9569-a945-46e7-9869-5c26008d3c84" providerId="AD" clId="Web-{CE7A43F9-E938-4E02-8AD5-A6F4B46499DF}" dt="2023-03-02T17:04:16.837" v="692"/>
          <ac:spMkLst>
            <pc:docMk/>
            <pc:sldMk cId="509512278" sldId="462"/>
            <ac:spMk id="8" creationId="{4B69A5CF-8D0E-3D66-C804-2D85B5A995C4}"/>
          </ac:spMkLst>
        </pc:spChg>
        <pc:spChg chg="add del mod">
          <ac:chgData name="Sowjanya Morisetty(UST,IN)" userId="S::245132@ust.com::fafc9569-a945-46e7-9869-5c26008d3c84" providerId="AD" clId="Web-{CE7A43F9-E938-4E02-8AD5-A6F4B46499DF}" dt="2023-03-02T17:03:55.008" v="684"/>
          <ac:spMkLst>
            <pc:docMk/>
            <pc:sldMk cId="509512278" sldId="462"/>
            <ac:spMk id="9" creationId="{F5399375-9472-A44A-19CD-BBD004CC5CEC}"/>
          </ac:spMkLst>
        </pc:spChg>
        <pc:spChg chg="add del mod">
          <ac:chgData name="Sowjanya Morisetty(UST,IN)" userId="S::245132@ust.com::fafc9569-a945-46e7-9869-5c26008d3c84" providerId="AD" clId="Web-{CE7A43F9-E938-4E02-8AD5-A6F4B46499DF}" dt="2023-03-02T17:04:20.306" v="694"/>
          <ac:spMkLst>
            <pc:docMk/>
            <pc:sldMk cId="509512278" sldId="462"/>
            <ac:spMk id="10" creationId="{16C84C01-92D8-E4BF-2773-965D6FF37076}"/>
          </ac:spMkLst>
        </pc:spChg>
        <pc:spChg chg="add del mod">
          <ac:chgData name="Sowjanya Morisetty(UST,IN)" userId="S::245132@ust.com::fafc9569-a945-46e7-9869-5c26008d3c84" providerId="AD" clId="Web-{CE7A43F9-E938-4E02-8AD5-A6F4B46499DF}" dt="2023-03-02T17:03:55.008" v="684"/>
          <ac:spMkLst>
            <pc:docMk/>
            <pc:sldMk cId="509512278" sldId="462"/>
            <ac:spMk id="11" creationId="{58BBA39C-B61E-CFBB-3419-74CB9CF37399}"/>
          </ac:spMkLst>
        </pc:spChg>
        <pc:spChg chg="add del mod">
          <ac:chgData name="Sowjanya Morisetty(UST,IN)" userId="S::245132@ust.com::fafc9569-a945-46e7-9869-5c26008d3c84" providerId="AD" clId="Web-{CE7A43F9-E938-4E02-8AD5-A6F4B46499DF}" dt="2023-03-02T17:04:20.306" v="694"/>
          <ac:spMkLst>
            <pc:docMk/>
            <pc:sldMk cId="509512278" sldId="462"/>
            <ac:spMk id="12" creationId="{7FD809E9-8764-C9F1-901B-BA927E1169A3}"/>
          </ac:spMkLst>
        </pc:spChg>
        <pc:spChg chg="add del mod">
          <ac:chgData name="Sowjanya Morisetty(UST,IN)" userId="S::245132@ust.com::fafc9569-a945-46e7-9869-5c26008d3c84" providerId="AD" clId="Web-{CE7A43F9-E938-4E02-8AD5-A6F4B46499DF}" dt="2023-03-02T17:04:48.541" v="699"/>
          <ac:spMkLst>
            <pc:docMk/>
            <pc:sldMk cId="509512278" sldId="462"/>
            <ac:spMk id="14" creationId="{181AC004-BD70-1E50-2139-FC8FCEDAEBEB}"/>
          </ac:spMkLst>
        </pc:spChg>
        <pc:spChg chg="add del mod">
          <ac:chgData name="Sowjanya Morisetty(UST,IN)" userId="S::245132@ust.com::fafc9569-a945-46e7-9869-5c26008d3c84" providerId="AD" clId="Web-{CE7A43F9-E938-4E02-8AD5-A6F4B46499DF}" dt="2023-03-02T17:04:37.947" v="696"/>
          <ac:spMkLst>
            <pc:docMk/>
            <pc:sldMk cId="509512278" sldId="462"/>
            <ac:spMk id="15" creationId="{B0C8FD5E-C541-373B-189C-9EA22837174F}"/>
          </ac:spMkLst>
        </pc:spChg>
        <pc:spChg chg="add del mod">
          <ac:chgData name="Sowjanya Morisetty(UST,IN)" userId="S::245132@ust.com::fafc9569-a945-46e7-9869-5c26008d3c84" providerId="AD" clId="Web-{CE7A43F9-E938-4E02-8AD5-A6F4B46499DF}" dt="2023-03-02T17:04:48.541" v="698"/>
          <ac:spMkLst>
            <pc:docMk/>
            <pc:sldMk cId="509512278" sldId="462"/>
            <ac:spMk id="19" creationId="{FA5F8DFD-B3C5-8963-9239-153866E04C93}"/>
          </ac:spMkLst>
        </pc:spChg>
        <pc:picChg chg="add del mod">
          <ac:chgData name="Sowjanya Morisetty(UST,IN)" userId="S::245132@ust.com::fafc9569-a945-46e7-9869-5c26008d3c84" providerId="AD" clId="Web-{CE7A43F9-E938-4E02-8AD5-A6F4B46499DF}" dt="2023-03-02T17:04:11.462" v="690"/>
          <ac:picMkLst>
            <pc:docMk/>
            <pc:sldMk cId="509512278" sldId="462"/>
            <ac:picMk id="4" creationId="{A1D667C7-A121-9A5E-EF0E-E50EA84A58B9}"/>
          </ac:picMkLst>
        </pc:picChg>
        <pc:picChg chg="add mod ord">
          <ac:chgData name="Sowjanya Morisetty(UST,IN)" userId="S::245132@ust.com::fafc9569-a945-46e7-9869-5c26008d3c84" providerId="AD" clId="Web-{CE7A43F9-E938-4E02-8AD5-A6F4B46499DF}" dt="2023-03-02T17:04:48.541" v="699"/>
          <ac:picMkLst>
            <pc:docMk/>
            <pc:sldMk cId="509512278" sldId="462"/>
            <ac:picMk id="13" creationId="{7571C2BF-D205-A446-4C03-70DD7B981543}"/>
          </ac:picMkLst>
        </pc:picChg>
      </pc:sldChg>
      <pc:sldChg chg="addSp delSp modSp new mod modClrScheme chgLayout">
        <pc:chgData name="Sowjanya Morisetty(UST,IN)" userId="S::245132@ust.com::fafc9569-a945-46e7-9869-5c26008d3c84" providerId="AD" clId="Web-{CE7A43F9-E938-4E02-8AD5-A6F4B46499DF}" dt="2023-03-02T17:47:07.489" v="806" actId="14100"/>
        <pc:sldMkLst>
          <pc:docMk/>
          <pc:sldMk cId="79023468" sldId="463"/>
        </pc:sldMkLst>
        <pc:spChg chg="add del">
          <ac:chgData name="Sowjanya Morisetty(UST,IN)" userId="S::245132@ust.com::fafc9569-a945-46e7-9869-5c26008d3c84" providerId="AD" clId="Web-{CE7A43F9-E938-4E02-8AD5-A6F4B46499DF}" dt="2023-03-02T17:07:05.389" v="705"/>
          <ac:spMkLst>
            <pc:docMk/>
            <pc:sldMk cId="79023468" sldId="463"/>
            <ac:spMk id="2" creationId="{B198DEF5-183F-620E-0E27-F935EF0B5BD2}"/>
          </ac:spMkLst>
        </pc:spChg>
        <pc:spChg chg="add del">
          <ac:chgData name="Sowjanya Morisetty(UST,IN)" userId="S::245132@ust.com::fafc9569-a945-46e7-9869-5c26008d3c84" providerId="AD" clId="Web-{CE7A43F9-E938-4E02-8AD5-A6F4B46499DF}" dt="2023-03-02T17:07:05.389" v="705"/>
          <ac:spMkLst>
            <pc:docMk/>
            <pc:sldMk cId="79023468" sldId="463"/>
            <ac:spMk id="3" creationId="{AFC4AD6C-EB57-AA6A-71E5-B0C082EC2FDD}"/>
          </ac:spMkLst>
        </pc:spChg>
        <pc:spChg chg="add del">
          <ac:chgData name="Sowjanya Morisetty(UST,IN)" userId="S::245132@ust.com::fafc9569-a945-46e7-9869-5c26008d3c84" providerId="AD" clId="Web-{CE7A43F9-E938-4E02-8AD5-A6F4B46499DF}" dt="2023-03-02T17:07:05.389" v="705"/>
          <ac:spMkLst>
            <pc:docMk/>
            <pc:sldMk cId="79023468" sldId="463"/>
            <ac:spMk id="4" creationId="{206C5732-07D6-20EA-A745-066664A2C160}"/>
          </ac:spMkLst>
        </pc:spChg>
        <pc:spChg chg="add del">
          <ac:chgData name="Sowjanya Morisetty(UST,IN)" userId="S::245132@ust.com::fafc9569-a945-46e7-9869-5c26008d3c84" providerId="AD" clId="Web-{CE7A43F9-E938-4E02-8AD5-A6F4B46499DF}" dt="2023-03-02T17:07:05.389" v="705"/>
          <ac:spMkLst>
            <pc:docMk/>
            <pc:sldMk cId="79023468" sldId="463"/>
            <ac:spMk id="5" creationId="{69049FF4-1B8B-32FF-6C3B-C094A842A309}"/>
          </ac:spMkLst>
        </pc:spChg>
        <pc:spChg chg="add del mod">
          <ac:chgData name="Sowjanya Morisetty(UST,IN)" userId="S::245132@ust.com::fafc9569-a945-46e7-9869-5c26008d3c84" providerId="AD" clId="Web-{CE7A43F9-E938-4E02-8AD5-A6F4B46499DF}" dt="2023-03-02T17:41:55.918" v="774"/>
          <ac:spMkLst>
            <pc:docMk/>
            <pc:sldMk cId="79023468" sldId="463"/>
            <ac:spMk id="10" creationId="{8693355E-EE6E-ADAC-AEAB-60E8B451D196}"/>
          </ac:spMkLst>
        </pc:spChg>
        <pc:spChg chg="add del mod">
          <ac:chgData name="Sowjanya Morisetty(UST,IN)" userId="S::245132@ust.com::fafc9569-a945-46e7-9869-5c26008d3c84" providerId="AD" clId="Web-{CE7A43F9-E938-4E02-8AD5-A6F4B46499DF}" dt="2023-03-02T17:07:02.639" v="702"/>
          <ac:spMkLst>
            <pc:docMk/>
            <pc:sldMk cId="79023468" sldId="463"/>
            <ac:spMk id="10" creationId="{B210A9F4-65F3-29C3-8C3A-189384961825}"/>
          </ac:spMkLst>
        </pc:spChg>
        <pc:spChg chg="add del mod">
          <ac:chgData name="Sowjanya Morisetty(UST,IN)" userId="S::245132@ust.com::fafc9569-a945-46e7-9869-5c26008d3c84" providerId="AD" clId="Web-{CE7A43F9-E938-4E02-8AD5-A6F4B46499DF}" dt="2023-03-02T17:07:02.639" v="702"/>
          <ac:spMkLst>
            <pc:docMk/>
            <pc:sldMk cId="79023468" sldId="463"/>
            <ac:spMk id="12" creationId="{357BFE63-19C6-C5A3-5122-D94C69BAE2EC}"/>
          </ac:spMkLst>
        </pc:spChg>
        <pc:spChg chg="add del mod">
          <ac:chgData name="Sowjanya Morisetty(UST,IN)" userId="S::245132@ust.com::fafc9569-a945-46e7-9869-5c26008d3c84" providerId="AD" clId="Web-{CE7A43F9-E938-4E02-8AD5-A6F4B46499DF}" dt="2023-03-02T17:07:02.639" v="702"/>
          <ac:spMkLst>
            <pc:docMk/>
            <pc:sldMk cId="79023468" sldId="463"/>
            <ac:spMk id="14" creationId="{CBC4D735-0670-0AAA-F2F4-93DD64C98733}"/>
          </ac:spMkLst>
        </pc:spChg>
        <pc:spChg chg="add del mod">
          <ac:chgData name="Sowjanya Morisetty(UST,IN)" userId="S::245132@ust.com::fafc9569-a945-46e7-9869-5c26008d3c84" providerId="AD" clId="Web-{CE7A43F9-E938-4E02-8AD5-A6F4B46499DF}" dt="2023-03-02T17:07:05.389" v="704"/>
          <ac:spMkLst>
            <pc:docMk/>
            <pc:sldMk cId="79023468" sldId="463"/>
            <ac:spMk id="16" creationId="{71B8289A-4A12-4E9D-D1AC-F2FFD31DD854}"/>
          </ac:spMkLst>
        </pc:spChg>
        <pc:spChg chg="add del mod">
          <ac:chgData name="Sowjanya Morisetty(UST,IN)" userId="S::245132@ust.com::fafc9569-a945-46e7-9869-5c26008d3c84" providerId="AD" clId="Web-{CE7A43F9-E938-4E02-8AD5-A6F4B46499DF}" dt="2023-03-02T17:07:05.389" v="704"/>
          <ac:spMkLst>
            <pc:docMk/>
            <pc:sldMk cId="79023468" sldId="463"/>
            <ac:spMk id="17" creationId="{2AB2E13B-3CDF-6334-79A1-F71273EB9129}"/>
          </ac:spMkLst>
        </pc:spChg>
        <pc:spChg chg="add del mod">
          <ac:chgData name="Sowjanya Morisetty(UST,IN)" userId="S::245132@ust.com::fafc9569-a945-46e7-9869-5c26008d3c84" providerId="AD" clId="Web-{CE7A43F9-E938-4E02-8AD5-A6F4B46499DF}" dt="2023-03-02T17:41:20.339" v="771"/>
          <ac:spMkLst>
            <pc:docMk/>
            <pc:sldMk cId="79023468" sldId="463"/>
            <ac:spMk id="19" creationId="{5611FFF9-8576-778D-AEF3-4984540E453D}"/>
          </ac:spMkLst>
        </pc:spChg>
        <pc:spChg chg="add del mod">
          <ac:chgData name="Sowjanya Morisetty(UST,IN)" userId="S::245132@ust.com::fafc9569-a945-46e7-9869-5c26008d3c84" providerId="AD" clId="Web-{CE7A43F9-E938-4E02-8AD5-A6F4B46499DF}" dt="2023-03-02T17:41:55.918" v="774"/>
          <ac:spMkLst>
            <pc:docMk/>
            <pc:sldMk cId="79023468" sldId="463"/>
            <ac:spMk id="20" creationId="{0DD2AC72-2AC9-ECA2-58C3-E7482F09F3A4}"/>
          </ac:spMkLst>
        </pc:spChg>
        <pc:spChg chg="add del mod">
          <ac:chgData name="Sowjanya Morisetty(UST,IN)" userId="S::245132@ust.com::fafc9569-a945-46e7-9869-5c26008d3c84" providerId="AD" clId="Web-{CE7A43F9-E938-4E02-8AD5-A6F4B46499DF}" dt="2023-03-02T17:40:06.212" v="768"/>
          <ac:spMkLst>
            <pc:docMk/>
            <pc:sldMk cId="79023468" sldId="463"/>
            <ac:spMk id="25" creationId="{418CD8EF-5F6C-ADDD-E77E-DE9069A45405}"/>
          </ac:spMkLst>
        </pc:spChg>
        <pc:spChg chg="add del mod">
          <ac:chgData name="Sowjanya Morisetty(UST,IN)" userId="S::245132@ust.com::fafc9569-a945-46e7-9869-5c26008d3c84" providerId="AD" clId="Web-{CE7A43F9-E938-4E02-8AD5-A6F4B46499DF}" dt="2023-03-02T17:40:06.212" v="768"/>
          <ac:spMkLst>
            <pc:docMk/>
            <pc:sldMk cId="79023468" sldId="463"/>
            <ac:spMk id="27" creationId="{206DE160-960D-75A5-6C08-3D29712E6097}"/>
          </ac:spMkLst>
        </pc:spChg>
        <pc:spChg chg="add del mod">
          <ac:chgData name="Sowjanya Morisetty(UST,IN)" userId="S::245132@ust.com::fafc9569-a945-46e7-9869-5c26008d3c84" providerId="AD" clId="Web-{CE7A43F9-E938-4E02-8AD5-A6F4B46499DF}" dt="2023-03-02T17:41:20.323" v="770"/>
          <ac:spMkLst>
            <pc:docMk/>
            <pc:sldMk cId="79023468" sldId="463"/>
            <ac:spMk id="29" creationId="{ED84F825-8A6B-EAE8-2E5C-417343B5145F}"/>
          </ac:spMkLst>
        </pc:spChg>
        <pc:spChg chg="add del mod">
          <ac:chgData name="Sowjanya Morisetty(UST,IN)" userId="S::245132@ust.com::fafc9569-a945-46e7-9869-5c26008d3c84" providerId="AD" clId="Web-{CE7A43F9-E938-4E02-8AD5-A6F4B46499DF}" dt="2023-03-02T17:41:55.918" v="774"/>
          <ac:spMkLst>
            <pc:docMk/>
            <pc:sldMk cId="79023468" sldId="463"/>
            <ac:spMk id="31" creationId="{79E19CAD-DD82-8254-64B4-05DD4B263FC8}"/>
          </ac:spMkLst>
        </pc:spChg>
        <pc:spChg chg="add del mod">
          <ac:chgData name="Sowjanya Morisetty(UST,IN)" userId="S::245132@ust.com::fafc9569-a945-46e7-9869-5c26008d3c84" providerId="AD" clId="Web-{CE7A43F9-E938-4E02-8AD5-A6F4B46499DF}" dt="2023-03-02T17:41:25.964" v="772"/>
          <ac:spMkLst>
            <pc:docMk/>
            <pc:sldMk cId="79023468" sldId="463"/>
            <ac:spMk id="32" creationId="{34CE6F24-555D-7077-0E1B-5346776332A3}"/>
          </ac:spMkLst>
        </pc:spChg>
        <pc:spChg chg="add mod">
          <ac:chgData name="Sowjanya Morisetty(UST,IN)" userId="S::245132@ust.com::fafc9569-a945-46e7-9869-5c26008d3c84" providerId="AD" clId="Web-{CE7A43F9-E938-4E02-8AD5-A6F4B46499DF}" dt="2023-03-02T17:45:29.502" v="796"/>
          <ac:spMkLst>
            <pc:docMk/>
            <pc:sldMk cId="79023468" sldId="463"/>
            <ac:spMk id="37" creationId="{30EEFA98-969C-ECB2-36E2-364471A85098}"/>
          </ac:spMkLst>
        </pc:spChg>
        <pc:spChg chg="add del mod">
          <ac:chgData name="Sowjanya Morisetty(UST,IN)" userId="S::245132@ust.com::fafc9569-a945-46e7-9869-5c26008d3c84" providerId="AD" clId="Web-{CE7A43F9-E938-4E02-8AD5-A6F4B46499DF}" dt="2023-03-02T17:45:34.862" v="797"/>
          <ac:spMkLst>
            <pc:docMk/>
            <pc:sldMk cId="79023468" sldId="463"/>
            <ac:spMk id="39" creationId="{F5B67698-4388-7D36-878B-8068CC31402D}"/>
          </ac:spMkLst>
        </pc:spChg>
        <pc:spChg chg="add del mod">
          <ac:chgData name="Sowjanya Morisetty(UST,IN)" userId="S::245132@ust.com::fafc9569-a945-46e7-9869-5c26008d3c84" providerId="AD" clId="Web-{CE7A43F9-E938-4E02-8AD5-A6F4B46499DF}" dt="2023-03-02T17:43:11.670" v="785"/>
          <ac:spMkLst>
            <pc:docMk/>
            <pc:sldMk cId="79023468" sldId="463"/>
            <ac:spMk id="42" creationId="{F5B67698-4388-7D36-878B-8068CC31402D}"/>
          </ac:spMkLst>
        </pc:spChg>
        <pc:spChg chg="add del mod">
          <ac:chgData name="Sowjanya Morisetty(UST,IN)" userId="S::245132@ust.com::fafc9569-a945-46e7-9869-5c26008d3c84" providerId="AD" clId="Web-{CE7A43F9-E938-4E02-8AD5-A6F4B46499DF}" dt="2023-03-02T17:43:20.967" v="787"/>
          <ac:spMkLst>
            <pc:docMk/>
            <pc:sldMk cId="79023468" sldId="463"/>
            <ac:spMk id="44" creationId="{7A7819CB-86CA-3BEB-4AF1-123982E74B65}"/>
          </ac:spMkLst>
        </pc:spChg>
        <pc:spChg chg="add del mod">
          <ac:chgData name="Sowjanya Morisetty(UST,IN)" userId="S::245132@ust.com::fafc9569-a945-46e7-9869-5c26008d3c84" providerId="AD" clId="Web-{CE7A43F9-E938-4E02-8AD5-A6F4B46499DF}" dt="2023-03-02T17:44:02.468" v="789"/>
          <ac:spMkLst>
            <pc:docMk/>
            <pc:sldMk cId="79023468" sldId="463"/>
            <ac:spMk id="46" creationId="{F5B67698-4388-7D36-878B-8068CC31402D}"/>
          </ac:spMkLst>
        </pc:spChg>
        <pc:spChg chg="add del mod">
          <ac:chgData name="Sowjanya Morisetty(UST,IN)" userId="S::245132@ust.com::fafc9569-a945-46e7-9869-5c26008d3c84" providerId="AD" clId="Web-{CE7A43F9-E938-4E02-8AD5-A6F4B46499DF}" dt="2023-03-02T17:45:13.330" v="791"/>
          <ac:spMkLst>
            <pc:docMk/>
            <pc:sldMk cId="79023468" sldId="463"/>
            <ac:spMk id="48" creationId="{7A7819CB-86CA-3BEB-4AF1-123982E74B65}"/>
          </ac:spMkLst>
        </pc:spChg>
        <pc:spChg chg="add del mod">
          <ac:chgData name="Sowjanya Morisetty(UST,IN)" userId="S::245132@ust.com::fafc9569-a945-46e7-9869-5c26008d3c84" providerId="AD" clId="Web-{CE7A43F9-E938-4E02-8AD5-A6F4B46499DF}" dt="2023-03-02T17:45:23.877" v="793"/>
          <ac:spMkLst>
            <pc:docMk/>
            <pc:sldMk cId="79023468" sldId="463"/>
            <ac:spMk id="50" creationId="{F5B67698-4388-7D36-878B-8068CC31402D}"/>
          </ac:spMkLst>
        </pc:spChg>
        <pc:graphicFrameChg chg="add del mod ord modGraphic">
          <ac:chgData name="Sowjanya Morisetty(UST,IN)" userId="S::245132@ust.com::fafc9569-a945-46e7-9869-5c26008d3c84" providerId="AD" clId="Web-{CE7A43F9-E938-4E02-8AD5-A6F4B46499DF}" dt="2023-03-02T17:41:36.277" v="773"/>
          <ac:graphicFrameMkLst>
            <pc:docMk/>
            <pc:sldMk cId="79023468" sldId="463"/>
            <ac:graphicFrameMk id="2" creationId="{6778FA1F-DCC1-B67C-8F83-8214E0E8AE56}"/>
          </ac:graphicFrameMkLst>
        </pc:graphicFrameChg>
        <pc:graphicFrameChg chg="add mod modGraphic">
          <ac:chgData name="Sowjanya Morisetty(UST,IN)" userId="S::245132@ust.com::fafc9569-a945-46e7-9869-5c26008d3c84" providerId="AD" clId="Web-{CE7A43F9-E938-4E02-8AD5-A6F4B46499DF}" dt="2023-03-02T17:47:07.427" v="805" actId="14100"/>
          <ac:graphicFrameMkLst>
            <pc:docMk/>
            <pc:sldMk cId="79023468" sldId="463"/>
            <ac:graphicFrameMk id="33" creationId="{7177F0F8-1479-CC21-370F-6D74DAEB2D63}"/>
          </ac:graphicFrameMkLst>
        </pc:graphicFrameChg>
        <pc:picChg chg="add mod ord">
          <ac:chgData name="Sowjanya Morisetty(UST,IN)" userId="S::245132@ust.com::fafc9569-a945-46e7-9869-5c26008d3c84" providerId="AD" clId="Web-{CE7A43F9-E938-4E02-8AD5-A6F4B46499DF}" dt="2023-03-02T17:47:07.489" v="806" actId="14100"/>
          <ac:picMkLst>
            <pc:docMk/>
            <pc:sldMk cId="79023468" sldId="463"/>
            <ac:picMk id="72" creationId="{7130C8DC-E88C-3318-478C-F6A89700B996}"/>
          </ac:picMkLst>
        </pc:picChg>
      </pc:sldChg>
      <pc:sldChg chg="modSp new">
        <pc:chgData name="Sowjanya Morisetty(UST,IN)" userId="S::245132@ust.com::fafc9569-a945-46e7-9869-5c26008d3c84" providerId="AD" clId="Web-{CE7A43F9-E938-4E02-8AD5-A6F4B46499DF}" dt="2023-03-02T18:06:40.414" v="844" actId="20577"/>
        <pc:sldMkLst>
          <pc:docMk/>
          <pc:sldMk cId="3223441651" sldId="464"/>
        </pc:sldMkLst>
        <pc:spChg chg="mod">
          <ac:chgData name="Sowjanya Morisetty(UST,IN)" userId="S::245132@ust.com::fafc9569-a945-46e7-9869-5c26008d3c84" providerId="AD" clId="Web-{CE7A43F9-E938-4E02-8AD5-A6F4B46499DF}" dt="2023-03-02T18:06:40.414" v="844" actId="20577"/>
          <ac:spMkLst>
            <pc:docMk/>
            <pc:sldMk cId="3223441651" sldId="464"/>
            <ac:spMk id="2" creationId="{3AD1B76C-6EFA-6849-72A5-46EF786B46F2}"/>
          </ac:spMkLst>
        </pc:spChg>
      </pc:sldChg>
    </pc:docChg>
  </pc:docChgLst>
  <pc:docChgLst>
    <pc:chgData name="Sowjanya Morisetty(UST,IN)" userId="S::245132@ust.com::fafc9569-a945-46e7-9869-5c26008d3c84" providerId="AD" clId="Web-{ED29B79D-4331-485A-9511-12903F0309A8}"/>
    <pc:docChg chg="modSld">
      <pc:chgData name="Sowjanya Morisetty(UST,IN)" userId="S::245132@ust.com::fafc9569-a945-46e7-9869-5c26008d3c84" providerId="AD" clId="Web-{ED29B79D-4331-485A-9511-12903F0309A8}" dt="2023-02-28T12:10:11.831" v="1" actId="20577"/>
      <pc:docMkLst>
        <pc:docMk/>
      </pc:docMkLst>
      <pc:sldChg chg="modSp">
        <pc:chgData name="Sowjanya Morisetty(UST,IN)" userId="S::245132@ust.com::fafc9569-a945-46e7-9869-5c26008d3c84" providerId="AD" clId="Web-{ED29B79D-4331-485A-9511-12903F0309A8}" dt="2023-02-28T12:10:11.831" v="1" actId="20577"/>
        <pc:sldMkLst>
          <pc:docMk/>
          <pc:sldMk cId="877123665" sldId="431"/>
        </pc:sldMkLst>
        <pc:spChg chg="mod">
          <ac:chgData name="Sowjanya Morisetty(UST,IN)" userId="S::245132@ust.com::fafc9569-a945-46e7-9869-5c26008d3c84" providerId="AD" clId="Web-{ED29B79D-4331-485A-9511-12903F0309A8}" dt="2023-02-28T12:10:11.831"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50776864-5CEE-4036-B912-6E541F31ADA6}"/>
    <pc:docChg chg="addSld delSld modSld">
      <pc:chgData name="Yashwanth Ravula(UST,IN)" userId="S::245098@ust.com::26c642e7-a083-4a2f-87f6-e20b0ef91a94" providerId="AD" clId="Web-{50776864-5CEE-4036-B912-6E541F31ADA6}" dt="2023-03-03T04:03:54.924" v="303" actId="1076"/>
      <pc:docMkLst>
        <pc:docMk/>
      </pc:docMkLst>
      <pc:sldChg chg="modSp">
        <pc:chgData name="Yashwanth Ravula(UST,IN)" userId="S::245098@ust.com::26c642e7-a083-4a2f-87f6-e20b0ef91a94" providerId="AD" clId="Web-{50776864-5CEE-4036-B912-6E541F31ADA6}" dt="2023-03-03T03:57:41.567" v="267" actId="20577"/>
        <pc:sldMkLst>
          <pc:docMk/>
          <pc:sldMk cId="4163659290" sldId="442"/>
        </pc:sldMkLst>
        <pc:spChg chg="mod">
          <ac:chgData name="Yashwanth Ravula(UST,IN)" userId="S::245098@ust.com::26c642e7-a083-4a2f-87f6-e20b0ef91a94" providerId="AD" clId="Web-{50776864-5CEE-4036-B912-6E541F31ADA6}" dt="2023-03-03T03:57:41.567" v="267" actId="20577"/>
          <ac:spMkLst>
            <pc:docMk/>
            <pc:sldMk cId="4163659290" sldId="442"/>
            <ac:spMk id="3" creationId="{020FB93D-AC3A-6ACD-CBC8-FE2AC7E893B6}"/>
          </ac:spMkLst>
        </pc:spChg>
      </pc:sldChg>
      <pc:sldChg chg="modSp mod chgLayout">
        <pc:chgData name="Yashwanth Ravula(UST,IN)" userId="S::245098@ust.com::26c642e7-a083-4a2f-87f6-e20b0ef91a94" providerId="AD" clId="Web-{50776864-5CEE-4036-B912-6E541F31ADA6}" dt="2023-03-03T04:03:54.924" v="303" actId="1076"/>
        <pc:sldMkLst>
          <pc:docMk/>
          <pc:sldMk cId="1133210417" sldId="452"/>
        </pc:sldMkLst>
        <pc:spChg chg="mod ord">
          <ac:chgData name="Yashwanth Ravula(UST,IN)" userId="S::245098@ust.com::26c642e7-a083-4a2f-87f6-e20b0ef91a94" providerId="AD" clId="Web-{50776864-5CEE-4036-B912-6E541F31ADA6}" dt="2023-03-03T04:03:54.924" v="303" actId="1076"/>
          <ac:spMkLst>
            <pc:docMk/>
            <pc:sldMk cId="1133210417" sldId="452"/>
            <ac:spMk id="2" creationId="{60956068-AB54-9D54-06B5-09FEBCE37258}"/>
          </ac:spMkLst>
        </pc:spChg>
        <pc:spChg chg="mod ord">
          <ac:chgData name="Yashwanth Ravula(UST,IN)" userId="S::245098@ust.com::26c642e7-a083-4a2f-87f6-e20b0ef91a94" providerId="AD" clId="Web-{50776864-5CEE-4036-B912-6E541F31ADA6}" dt="2023-03-03T04:03:42.502" v="302"/>
          <ac:spMkLst>
            <pc:docMk/>
            <pc:sldMk cId="1133210417" sldId="452"/>
            <ac:spMk id="3" creationId="{DFA55937-248F-8AD5-B1E6-DB5B037AA508}"/>
          </ac:spMkLst>
        </pc:spChg>
      </pc:sldChg>
      <pc:sldChg chg="modSp">
        <pc:chgData name="Yashwanth Ravula(UST,IN)" userId="S::245098@ust.com::26c642e7-a083-4a2f-87f6-e20b0ef91a94" providerId="AD" clId="Web-{50776864-5CEE-4036-B912-6E541F31ADA6}" dt="2023-03-03T03:48:57.658" v="191" actId="1076"/>
        <pc:sldMkLst>
          <pc:docMk/>
          <pc:sldMk cId="2137832043" sldId="466"/>
        </pc:sldMkLst>
        <pc:graphicFrameChg chg="mod">
          <ac:chgData name="Yashwanth Ravula(UST,IN)" userId="S::245098@ust.com::26c642e7-a083-4a2f-87f6-e20b0ef91a94" providerId="AD" clId="Web-{50776864-5CEE-4036-B912-6E541F31ADA6}" dt="2023-03-03T03:48:57.658" v="191" actId="1076"/>
          <ac:graphicFrameMkLst>
            <pc:docMk/>
            <pc:sldMk cId="2137832043" sldId="466"/>
            <ac:graphicFrameMk id="53" creationId="{E5DEC043-9679-A6A4-05E2-9D633D150FFD}"/>
          </ac:graphicFrameMkLst>
        </pc:graphicFrameChg>
      </pc:sldChg>
      <pc:sldChg chg="addSp delSp modSp new mod modClrScheme chgLayout">
        <pc:chgData name="Yashwanth Ravula(UST,IN)" userId="S::245098@ust.com::26c642e7-a083-4a2f-87f6-e20b0ef91a94" providerId="AD" clId="Web-{50776864-5CEE-4036-B912-6E541F31ADA6}" dt="2023-03-03T04:01:30.169" v="301" actId="14100"/>
        <pc:sldMkLst>
          <pc:docMk/>
          <pc:sldMk cId="556145404" sldId="469"/>
        </pc:sldMkLst>
        <pc:spChg chg="mod ord">
          <ac:chgData name="Yashwanth Ravula(UST,IN)" userId="S::245098@ust.com::26c642e7-a083-4a2f-87f6-e20b0ef91a94" providerId="AD" clId="Web-{50776864-5CEE-4036-B912-6E541F31ADA6}" dt="2023-03-03T03:50:23.474" v="197"/>
          <ac:spMkLst>
            <pc:docMk/>
            <pc:sldMk cId="556145404" sldId="469"/>
            <ac:spMk id="2" creationId="{8F58DFC5-D0E1-3050-2B5B-08E50AD2C5C9}"/>
          </ac:spMkLst>
        </pc:spChg>
        <pc:spChg chg="del mod ord">
          <ac:chgData name="Yashwanth Ravula(UST,IN)" userId="S::245098@ust.com::26c642e7-a083-4a2f-87f6-e20b0ef91a94" providerId="AD" clId="Web-{50776864-5CEE-4036-B912-6E541F31ADA6}" dt="2023-03-03T03:51:51.586" v="219"/>
          <ac:spMkLst>
            <pc:docMk/>
            <pc:sldMk cId="556145404" sldId="469"/>
            <ac:spMk id="3" creationId="{D6FC2F32-B4E9-96A3-21C3-2F0E4CBA3378}"/>
          </ac:spMkLst>
        </pc:spChg>
        <pc:spChg chg="add del mod ord">
          <ac:chgData name="Yashwanth Ravula(UST,IN)" userId="S::245098@ust.com::26c642e7-a083-4a2f-87f6-e20b0ef91a94" providerId="AD" clId="Web-{50776864-5CEE-4036-B912-6E541F31ADA6}" dt="2023-03-03T04:01:22.512" v="300"/>
          <ac:spMkLst>
            <pc:docMk/>
            <pc:sldMk cId="556145404" sldId="469"/>
            <ac:spMk id="4" creationId="{B4C64E73-7956-A174-2572-5C1FA35AEF9A}"/>
          </ac:spMkLst>
        </pc:spChg>
        <pc:spChg chg="add del mod ord">
          <ac:chgData name="Yashwanth Ravula(UST,IN)" userId="S::245098@ust.com::26c642e7-a083-4a2f-87f6-e20b0ef91a94" providerId="AD" clId="Web-{50776864-5CEE-4036-B912-6E541F31ADA6}" dt="2023-03-03T03:34:46.066" v="26"/>
          <ac:spMkLst>
            <pc:docMk/>
            <pc:sldMk cId="556145404" sldId="469"/>
            <ac:spMk id="5" creationId="{BD5D775D-4085-E9F3-4C4F-B48680793854}"/>
          </ac:spMkLst>
        </pc:spChg>
        <pc:spChg chg="add del mod">
          <ac:chgData name="Yashwanth Ravula(UST,IN)" userId="S::245098@ust.com::26c642e7-a083-4a2f-87f6-e20b0ef91a94" providerId="AD" clId="Web-{50776864-5CEE-4036-B912-6E541F31ADA6}" dt="2023-03-03T03:52:49.104" v="223"/>
          <ac:spMkLst>
            <pc:docMk/>
            <pc:sldMk cId="556145404" sldId="469"/>
            <ac:spMk id="15" creationId="{9A5900F9-6EE2-A172-5C99-B0DB660A8487}"/>
          </ac:spMkLst>
        </pc:spChg>
        <pc:graphicFrameChg chg="add mod modGraphic">
          <ac:chgData name="Yashwanth Ravula(UST,IN)" userId="S::245098@ust.com::26c642e7-a083-4a2f-87f6-e20b0ef91a94" providerId="AD" clId="Web-{50776864-5CEE-4036-B912-6E541F31ADA6}" dt="2023-03-03T03:56:03.783" v="260" actId="14100"/>
          <ac:graphicFrameMkLst>
            <pc:docMk/>
            <pc:sldMk cId="556145404" sldId="469"/>
            <ac:graphicFrameMk id="7" creationId="{8452F0D8-CB32-5F45-014E-612C16559C3F}"/>
          </ac:graphicFrameMkLst>
        </pc:graphicFrameChg>
        <pc:graphicFrameChg chg="add mod modGraphic">
          <ac:chgData name="Yashwanth Ravula(UST,IN)" userId="S::245098@ust.com::26c642e7-a083-4a2f-87f6-e20b0ef91a94" providerId="AD" clId="Web-{50776864-5CEE-4036-B912-6E541F31ADA6}" dt="2023-03-03T04:01:30.169" v="301" actId="14100"/>
          <ac:graphicFrameMkLst>
            <pc:docMk/>
            <pc:sldMk cId="556145404" sldId="469"/>
            <ac:graphicFrameMk id="254" creationId="{5F16C3ED-94C4-171A-C4DD-59CD2E9950E3}"/>
          </ac:graphicFrameMkLst>
        </pc:graphicFrameChg>
      </pc:sldChg>
      <pc:sldChg chg="new del">
        <pc:chgData name="Yashwanth Ravula(UST,IN)" userId="S::245098@ust.com::26c642e7-a083-4a2f-87f6-e20b0ef91a94" providerId="AD" clId="Web-{50776864-5CEE-4036-B912-6E541F31ADA6}" dt="2023-03-03T03:41:51.940" v="98"/>
        <pc:sldMkLst>
          <pc:docMk/>
          <pc:sldMk cId="1213958613" sldId="470"/>
        </pc:sldMkLst>
      </pc:sldChg>
      <pc:sldChg chg="modSp new add del">
        <pc:chgData name="Yashwanth Ravula(UST,IN)" userId="S::245098@ust.com::26c642e7-a083-4a2f-87f6-e20b0ef91a94" providerId="AD" clId="Web-{50776864-5CEE-4036-B912-6E541F31ADA6}" dt="2023-03-03T03:44:38.196" v="121"/>
        <pc:sldMkLst>
          <pc:docMk/>
          <pc:sldMk cId="3516309073" sldId="470"/>
        </pc:sldMkLst>
        <pc:spChg chg="mod">
          <ac:chgData name="Yashwanth Ravula(UST,IN)" userId="S::245098@ust.com::26c642e7-a083-4a2f-87f6-e20b0ef91a94" providerId="AD" clId="Web-{50776864-5CEE-4036-B912-6E541F31ADA6}" dt="2023-03-03T03:44:25.180" v="120" actId="14100"/>
          <ac:spMkLst>
            <pc:docMk/>
            <pc:sldMk cId="3516309073" sldId="470"/>
            <ac:spMk id="2" creationId="{3975CFCE-D35D-9D0E-8E99-2A492E0F1B17}"/>
          </ac:spMkLst>
        </pc:spChg>
      </pc:sldChg>
    </pc:docChg>
  </pc:docChgLst>
  <pc:docChgLst>
    <pc:chgData name="Rayona Mathew(UST,IN)" userId="S::245072@ust.com::ba69e595-3dd2-41bd-a7f7-516712dab024" providerId="AD" clId="Web-{B86895FF-EF37-49DD-A9D6-22169F7C3276}"/>
    <pc:docChg chg="addSld delSld">
      <pc:chgData name="Rayona Mathew(UST,IN)" userId="S::245072@ust.com::ba69e595-3dd2-41bd-a7f7-516712dab024" providerId="AD" clId="Web-{B86895FF-EF37-49DD-A9D6-22169F7C3276}" dt="2023-03-03T09:20:26.824" v="1"/>
      <pc:docMkLst>
        <pc:docMk/>
      </pc:docMkLst>
      <pc:sldChg chg="add del">
        <pc:chgData name="Rayona Mathew(UST,IN)" userId="S::245072@ust.com::ba69e595-3dd2-41bd-a7f7-516712dab024" providerId="AD" clId="Web-{B86895FF-EF37-49DD-A9D6-22169F7C3276}" dt="2023-03-03T09:20:26.824" v="1"/>
        <pc:sldMkLst>
          <pc:docMk/>
          <pc:sldMk cId="1230819706" sldId="471"/>
        </pc:sldMkLst>
      </pc:sldChg>
    </pc:docChg>
  </pc:docChgLst>
  <pc:docChgLst>
    <pc:chgData name="Yashwanth Ravula(UST,IN)" userId="S::245098@ust.com::26c642e7-a083-4a2f-87f6-e20b0ef91a94" providerId="AD" clId="Web-{76FE704C-A693-42E0-9199-6E8AB325CF6B}"/>
    <pc:docChg chg="addSld modSld">
      <pc:chgData name="Yashwanth Ravula(UST,IN)" userId="S::245098@ust.com::26c642e7-a083-4a2f-87f6-e20b0ef91a94" providerId="AD" clId="Web-{76FE704C-A693-42E0-9199-6E8AB325CF6B}" dt="2023-03-01T04:43:04.888" v="45" actId="20577"/>
      <pc:docMkLst>
        <pc:docMk/>
      </pc:docMkLst>
      <pc:sldChg chg="modSp">
        <pc:chgData name="Yashwanth Ravula(UST,IN)" userId="S::245098@ust.com::26c642e7-a083-4a2f-87f6-e20b0ef91a94" providerId="AD" clId="Web-{76FE704C-A693-42E0-9199-6E8AB325CF6B}" dt="2023-03-01T04:31:26.379" v="2" actId="20577"/>
        <pc:sldMkLst>
          <pc:docMk/>
          <pc:sldMk cId="4163659290" sldId="442"/>
        </pc:sldMkLst>
        <pc:spChg chg="mod">
          <ac:chgData name="Yashwanth Ravula(UST,IN)" userId="S::245098@ust.com::26c642e7-a083-4a2f-87f6-e20b0ef91a94" providerId="AD" clId="Web-{76FE704C-A693-42E0-9199-6E8AB325CF6B}" dt="2023-03-01T04:31:26.379" v="2" actId="20577"/>
          <ac:spMkLst>
            <pc:docMk/>
            <pc:sldMk cId="4163659290" sldId="442"/>
            <ac:spMk id="3" creationId="{020FB93D-AC3A-6ACD-CBC8-FE2AC7E893B6}"/>
          </ac:spMkLst>
        </pc:spChg>
      </pc:sldChg>
      <pc:sldChg chg="delSp modSp new">
        <pc:chgData name="Yashwanth Ravula(UST,IN)" userId="S::245098@ust.com::26c642e7-a083-4a2f-87f6-e20b0ef91a94" providerId="AD" clId="Web-{76FE704C-A693-42E0-9199-6E8AB325CF6B}" dt="2023-03-01T04:38:05.924" v="30" actId="14100"/>
        <pc:sldMkLst>
          <pc:docMk/>
          <pc:sldMk cId="2533536236" sldId="444"/>
        </pc:sldMkLst>
        <pc:spChg chg="mod">
          <ac:chgData name="Yashwanth Ravula(UST,IN)" userId="S::245098@ust.com::26c642e7-a083-4a2f-87f6-e20b0ef91a94" providerId="AD" clId="Web-{76FE704C-A693-42E0-9199-6E8AB325CF6B}" dt="2023-03-01T04:32:11.943" v="5" actId="20577"/>
          <ac:spMkLst>
            <pc:docMk/>
            <pc:sldMk cId="2533536236" sldId="444"/>
            <ac:spMk id="2" creationId="{B06A8644-75A7-E56C-37D5-84D534448EE1}"/>
          </ac:spMkLst>
        </pc:spChg>
        <pc:spChg chg="mod">
          <ac:chgData name="Yashwanth Ravula(UST,IN)" userId="S::245098@ust.com::26c642e7-a083-4a2f-87f6-e20b0ef91a94" providerId="AD" clId="Web-{76FE704C-A693-42E0-9199-6E8AB325CF6B}" dt="2023-03-01T04:38:05.924" v="30" actId="14100"/>
          <ac:spMkLst>
            <pc:docMk/>
            <pc:sldMk cId="2533536236" sldId="444"/>
            <ac:spMk id="3" creationId="{2900A694-2C28-35AA-398A-82C321E9069C}"/>
          </ac:spMkLst>
        </pc:spChg>
        <pc:spChg chg="del">
          <ac:chgData name="Yashwanth Ravula(UST,IN)" userId="S::245098@ust.com::26c642e7-a083-4a2f-87f6-e20b0ef91a94" providerId="AD" clId="Web-{76FE704C-A693-42E0-9199-6E8AB325CF6B}" dt="2023-03-01T04:32:15.381" v="6"/>
          <ac:spMkLst>
            <pc:docMk/>
            <pc:sldMk cId="2533536236" sldId="444"/>
            <ac:spMk id="4" creationId="{C4C72DE4-CC03-9F4A-D319-9CB676080FFD}"/>
          </ac:spMkLst>
        </pc:spChg>
        <pc:spChg chg="del">
          <ac:chgData name="Yashwanth Ravula(UST,IN)" userId="S::245098@ust.com::26c642e7-a083-4a2f-87f6-e20b0ef91a94" providerId="AD" clId="Web-{76FE704C-A693-42E0-9199-6E8AB325CF6B}" dt="2023-03-01T04:32:22.115" v="7"/>
          <ac:spMkLst>
            <pc:docMk/>
            <pc:sldMk cId="2533536236" sldId="444"/>
            <ac:spMk id="5" creationId="{56BE9750-B20D-35C7-A17D-5E480BA06A28}"/>
          </ac:spMkLst>
        </pc:spChg>
        <pc:spChg chg="del">
          <ac:chgData name="Yashwanth Ravula(UST,IN)" userId="S::245098@ust.com::26c642e7-a083-4a2f-87f6-e20b0ef91a94" providerId="AD" clId="Web-{76FE704C-A693-42E0-9199-6E8AB325CF6B}" dt="2023-03-01T04:32:27.413" v="8"/>
          <ac:spMkLst>
            <pc:docMk/>
            <pc:sldMk cId="2533536236" sldId="444"/>
            <ac:spMk id="6" creationId="{C9C17BED-5EA3-FD74-24C5-A89420037800}"/>
          </ac:spMkLst>
        </pc:spChg>
      </pc:sldChg>
      <pc:sldChg chg="delSp modSp new">
        <pc:chgData name="Yashwanth Ravula(UST,IN)" userId="S::245098@ust.com::26c642e7-a083-4a2f-87f6-e20b0ef91a94" providerId="AD" clId="Web-{76FE704C-A693-42E0-9199-6E8AB325CF6B}" dt="2023-03-01T04:43:04.888" v="45" actId="20577"/>
        <pc:sldMkLst>
          <pc:docMk/>
          <pc:sldMk cId="757731584" sldId="445"/>
        </pc:sldMkLst>
        <pc:spChg chg="del">
          <ac:chgData name="Yashwanth Ravula(UST,IN)" userId="S::245098@ust.com::26c642e7-a083-4a2f-87f6-e20b0ef91a94" providerId="AD" clId="Web-{76FE704C-A693-42E0-9199-6E8AB325CF6B}" dt="2023-03-01T04:40:06.647" v="32"/>
          <ac:spMkLst>
            <pc:docMk/>
            <pc:sldMk cId="757731584" sldId="445"/>
            <ac:spMk id="2" creationId="{CCEBB153-15DC-3D22-0924-168B12BC957D}"/>
          </ac:spMkLst>
        </pc:spChg>
        <pc:spChg chg="mod">
          <ac:chgData name="Yashwanth Ravula(UST,IN)" userId="S::245098@ust.com::26c642e7-a083-4a2f-87f6-e20b0ef91a94" providerId="AD" clId="Web-{76FE704C-A693-42E0-9199-6E8AB325CF6B}" dt="2023-03-01T04:43:04.888" v="45" actId="20577"/>
          <ac:spMkLst>
            <pc:docMk/>
            <pc:sldMk cId="757731584" sldId="445"/>
            <ac:spMk id="3" creationId="{1AFCBDC0-0C4B-85B3-EC13-740C9DF83D00}"/>
          </ac:spMkLst>
        </pc:spChg>
        <pc:spChg chg="del">
          <ac:chgData name="Yashwanth Ravula(UST,IN)" userId="S::245098@ust.com::26c642e7-a083-4a2f-87f6-e20b0ef91a94" providerId="AD" clId="Web-{76FE704C-A693-42E0-9199-6E8AB325CF6B}" dt="2023-03-01T04:40:12.257" v="33"/>
          <ac:spMkLst>
            <pc:docMk/>
            <pc:sldMk cId="757731584" sldId="445"/>
            <ac:spMk id="4" creationId="{AE0F2392-D51D-4861-DA26-C7E96D34D218}"/>
          </ac:spMkLst>
        </pc:spChg>
        <pc:spChg chg="del">
          <ac:chgData name="Yashwanth Ravula(UST,IN)" userId="S::245098@ust.com::26c642e7-a083-4a2f-87f6-e20b0ef91a94" providerId="AD" clId="Web-{76FE704C-A693-42E0-9199-6E8AB325CF6B}" dt="2023-03-01T04:40:20.023" v="34"/>
          <ac:spMkLst>
            <pc:docMk/>
            <pc:sldMk cId="757731584" sldId="445"/>
            <ac:spMk id="5" creationId="{2C3A4831-9DB6-C7C1-C485-FAADEF77E715}"/>
          </ac:spMkLst>
        </pc:spChg>
        <pc:spChg chg="del">
          <ac:chgData name="Yashwanth Ravula(UST,IN)" userId="S::245098@ust.com::26c642e7-a083-4a2f-87f6-e20b0ef91a94" providerId="AD" clId="Web-{76FE704C-A693-42E0-9199-6E8AB325CF6B}" dt="2023-03-01T04:40:25.414" v="35"/>
          <ac:spMkLst>
            <pc:docMk/>
            <pc:sldMk cId="757731584" sldId="445"/>
            <ac:spMk id="6" creationId="{8595601D-D44F-F7A7-C025-705A67543DCB}"/>
          </ac:spMkLst>
        </pc:spChg>
      </pc:sldChg>
    </pc:docChg>
  </pc:docChgLst>
  <pc:docChgLst>
    <pc:chgData name="Yashwanth Ravula(UST,IN)" userId="S::245098@ust.com::26c642e7-a083-4a2f-87f6-e20b0ef91a94" providerId="AD" clId="Web-{ADD610D9-C3F0-4219-B482-52BC67A0F6D8}"/>
    <pc:docChg chg="addSld modSld sldOrd">
      <pc:chgData name="Yashwanth Ravula(UST,IN)" userId="S::245098@ust.com::26c642e7-a083-4a2f-87f6-e20b0ef91a94" providerId="AD" clId="Web-{ADD610D9-C3F0-4219-B482-52BC67A0F6D8}" dt="2023-03-03T09:02:56.119" v="161" actId="20577"/>
      <pc:docMkLst>
        <pc:docMk/>
      </pc:docMkLst>
      <pc:sldChg chg="modSp">
        <pc:chgData name="Yashwanth Ravula(UST,IN)" userId="S::245098@ust.com::26c642e7-a083-4a2f-87f6-e20b0ef91a94" providerId="AD" clId="Web-{ADD610D9-C3F0-4219-B482-52BC67A0F6D8}" dt="2023-03-03T09:02:56.119" v="161" actId="20577"/>
        <pc:sldMkLst>
          <pc:docMk/>
          <pc:sldMk cId="4151454420" sldId="264"/>
        </pc:sldMkLst>
        <pc:spChg chg="mod">
          <ac:chgData name="Yashwanth Ravula(UST,IN)" userId="S::245098@ust.com::26c642e7-a083-4a2f-87f6-e20b0ef91a94" providerId="AD" clId="Web-{ADD610D9-C3F0-4219-B482-52BC67A0F6D8}" dt="2023-03-03T09:02:56.119" v="161" actId="20577"/>
          <ac:spMkLst>
            <pc:docMk/>
            <pc:sldMk cId="4151454420" sldId="264"/>
            <ac:spMk id="3" creationId="{95A1310C-7516-9B42-A1FD-3E54A6F3494C}"/>
          </ac:spMkLst>
        </pc:spChg>
      </pc:sldChg>
      <pc:sldChg chg="modSp">
        <pc:chgData name="Yashwanth Ravula(UST,IN)" userId="S::245098@ust.com::26c642e7-a083-4a2f-87f6-e20b0ef91a94" providerId="AD" clId="Web-{ADD610D9-C3F0-4219-B482-52BC67A0F6D8}" dt="2023-03-03T08:25:38.282" v="14" actId="20577"/>
        <pc:sldMkLst>
          <pc:docMk/>
          <pc:sldMk cId="359614143" sldId="433"/>
        </pc:sldMkLst>
        <pc:spChg chg="mod">
          <ac:chgData name="Yashwanth Ravula(UST,IN)" userId="S::245098@ust.com::26c642e7-a083-4a2f-87f6-e20b0ef91a94" providerId="AD" clId="Web-{ADD610D9-C3F0-4219-B482-52BC67A0F6D8}" dt="2023-03-03T08:25:38.282" v="14" actId="20577"/>
          <ac:spMkLst>
            <pc:docMk/>
            <pc:sldMk cId="359614143" sldId="433"/>
            <ac:spMk id="3" creationId="{45AA5242-7A7D-9D34-6850-0D5645FE712D}"/>
          </ac:spMkLst>
        </pc:spChg>
      </pc:sldChg>
      <pc:sldChg chg="modSp">
        <pc:chgData name="Yashwanth Ravula(UST,IN)" userId="S::245098@ust.com::26c642e7-a083-4a2f-87f6-e20b0ef91a94" providerId="AD" clId="Web-{ADD610D9-C3F0-4219-B482-52BC67A0F6D8}" dt="2023-03-03T08:25:25.375" v="10" actId="20577"/>
        <pc:sldMkLst>
          <pc:docMk/>
          <pc:sldMk cId="4163659290" sldId="442"/>
        </pc:sldMkLst>
        <pc:spChg chg="mod">
          <ac:chgData name="Yashwanth Ravula(UST,IN)" userId="S::245098@ust.com::26c642e7-a083-4a2f-87f6-e20b0ef91a94" providerId="AD" clId="Web-{ADD610D9-C3F0-4219-B482-52BC67A0F6D8}" dt="2023-03-03T08:25:14.359" v="7" actId="20577"/>
          <ac:spMkLst>
            <pc:docMk/>
            <pc:sldMk cId="4163659290" sldId="442"/>
            <ac:spMk id="2" creationId="{E7EFE3C0-E31C-6459-73A8-59105475D401}"/>
          </ac:spMkLst>
        </pc:spChg>
        <pc:spChg chg="mod">
          <ac:chgData name="Yashwanth Ravula(UST,IN)" userId="S::245098@ust.com::26c642e7-a083-4a2f-87f6-e20b0ef91a94" providerId="AD" clId="Web-{ADD610D9-C3F0-4219-B482-52BC67A0F6D8}" dt="2023-03-03T08:25:25.375" v="10" actId="20577"/>
          <ac:spMkLst>
            <pc:docMk/>
            <pc:sldMk cId="4163659290" sldId="442"/>
            <ac:spMk id="3" creationId="{020FB93D-AC3A-6ACD-CBC8-FE2AC7E893B6}"/>
          </ac:spMkLst>
        </pc:spChg>
      </pc:sldChg>
      <pc:sldChg chg="modSp">
        <pc:chgData name="Yashwanth Ravula(UST,IN)" userId="S::245098@ust.com::26c642e7-a083-4a2f-87f6-e20b0ef91a94" providerId="AD" clId="Web-{ADD610D9-C3F0-4219-B482-52BC67A0F6D8}" dt="2023-03-03T08:26:26.549" v="26" actId="20577"/>
        <pc:sldMkLst>
          <pc:docMk/>
          <pc:sldMk cId="1133210417" sldId="452"/>
        </pc:sldMkLst>
        <pc:spChg chg="mod">
          <ac:chgData name="Yashwanth Ravula(UST,IN)" userId="S::245098@ust.com::26c642e7-a083-4a2f-87f6-e20b0ef91a94" providerId="AD" clId="Web-{ADD610D9-C3F0-4219-B482-52BC67A0F6D8}" dt="2023-03-03T08:26:19.752" v="18" actId="20577"/>
          <ac:spMkLst>
            <pc:docMk/>
            <pc:sldMk cId="1133210417" sldId="452"/>
            <ac:spMk id="2" creationId="{60956068-AB54-9D54-06B5-09FEBCE37258}"/>
          </ac:spMkLst>
        </pc:spChg>
        <pc:spChg chg="mod">
          <ac:chgData name="Yashwanth Ravula(UST,IN)" userId="S::245098@ust.com::26c642e7-a083-4a2f-87f6-e20b0ef91a94" providerId="AD" clId="Web-{ADD610D9-C3F0-4219-B482-52BC67A0F6D8}" dt="2023-03-03T08:26:26.549" v="26" actId="20577"/>
          <ac:spMkLst>
            <pc:docMk/>
            <pc:sldMk cId="1133210417" sldId="452"/>
            <ac:spMk id="3" creationId="{DFA55937-248F-8AD5-B1E6-DB5B037AA508}"/>
          </ac:spMkLst>
        </pc:spChg>
      </pc:sldChg>
      <pc:sldChg chg="modSp ord">
        <pc:chgData name="Yashwanth Ravula(UST,IN)" userId="S::245098@ust.com::26c642e7-a083-4a2f-87f6-e20b0ef91a94" providerId="AD" clId="Web-{ADD610D9-C3F0-4219-B482-52BC67A0F6D8}" dt="2023-03-03T08:48:29.785" v="136" actId="20577"/>
        <pc:sldMkLst>
          <pc:docMk/>
          <pc:sldMk cId="19244136" sldId="453"/>
        </pc:sldMkLst>
        <pc:spChg chg="mod">
          <ac:chgData name="Yashwanth Ravula(UST,IN)" userId="S::245098@ust.com::26c642e7-a083-4a2f-87f6-e20b0ef91a94" providerId="AD" clId="Web-{ADD610D9-C3F0-4219-B482-52BC67A0F6D8}" dt="2023-03-03T08:48:29.785" v="136" actId="20577"/>
          <ac:spMkLst>
            <pc:docMk/>
            <pc:sldMk cId="19244136" sldId="453"/>
            <ac:spMk id="3" creationId="{A475E339-374D-08CD-9943-833B27247B34}"/>
          </ac:spMkLst>
        </pc:spChg>
      </pc:sldChg>
      <pc:sldChg chg="addSp delSp modSp new">
        <pc:chgData name="Yashwanth Ravula(UST,IN)" userId="S::245098@ust.com::26c642e7-a083-4a2f-87f6-e20b0ef91a94" providerId="AD" clId="Web-{ADD610D9-C3F0-4219-B482-52BC67A0F6D8}" dt="2023-03-03T08:35:28.016" v="47" actId="20577"/>
        <pc:sldMkLst>
          <pc:docMk/>
          <pc:sldMk cId="1082967816" sldId="470"/>
        </pc:sldMkLst>
        <pc:spChg chg="del">
          <ac:chgData name="Yashwanth Ravula(UST,IN)" userId="S::245098@ust.com::26c642e7-a083-4a2f-87f6-e20b0ef91a94" providerId="AD" clId="Web-{ADD610D9-C3F0-4219-B482-52BC67A0F6D8}" dt="2023-03-03T08:32:52.059" v="28"/>
          <ac:spMkLst>
            <pc:docMk/>
            <pc:sldMk cId="1082967816" sldId="470"/>
            <ac:spMk id="2" creationId="{3DC00A88-A8B8-C9E6-DC27-5C2742A455BB}"/>
          </ac:spMkLst>
        </pc:spChg>
        <pc:spChg chg="mod">
          <ac:chgData name="Yashwanth Ravula(UST,IN)" userId="S::245098@ust.com::26c642e7-a083-4a2f-87f6-e20b0ef91a94" providerId="AD" clId="Web-{ADD610D9-C3F0-4219-B482-52BC67A0F6D8}" dt="2023-03-03T08:35:28.016" v="47" actId="20577"/>
          <ac:spMkLst>
            <pc:docMk/>
            <pc:sldMk cId="1082967816" sldId="470"/>
            <ac:spMk id="3" creationId="{13D77AE6-D428-3831-A6BA-06B2E79577F4}"/>
          </ac:spMkLst>
        </pc:spChg>
        <pc:picChg chg="add mod">
          <ac:chgData name="Yashwanth Ravula(UST,IN)" userId="S::245098@ust.com::26c642e7-a083-4a2f-87f6-e20b0ef91a94" providerId="AD" clId="Web-{ADD610D9-C3F0-4219-B482-52BC67A0F6D8}" dt="2023-03-03T08:35:18.281" v="46" actId="1076"/>
          <ac:picMkLst>
            <pc:docMk/>
            <pc:sldMk cId="1082967816" sldId="470"/>
            <ac:picMk id="4" creationId="{4E6D9045-EED5-1ECF-15FA-C9664DB41E57}"/>
          </ac:picMkLst>
        </pc:picChg>
      </pc:sldChg>
      <pc:sldChg chg="new">
        <pc:chgData name="Yashwanth Ravula(UST,IN)" userId="S::245098@ust.com::26c642e7-a083-4a2f-87f6-e20b0ef91a94" providerId="AD" clId="Web-{ADD610D9-C3F0-4219-B482-52BC67A0F6D8}" dt="2023-03-03T08:36:20.079" v="50"/>
        <pc:sldMkLst>
          <pc:docMk/>
          <pc:sldMk cId="1230819706" sldId="471"/>
        </pc:sldMkLst>
      </pc:sldChg>
      <pc:sldChg chg="addSp delSp modSp new">
        <pc:chgData name="Yashwanth Ravula(UST,IN)" userId="S::245098@ust.com::26c642e7-a083-4a2f-87f6-e20b0ef91a94" providerId="AD" clId="Web-{ADD610D9-C3F0-4219-B482-52BC67A0F6D8}" dt="2023-03-03T08:48:51.270" v="139" actId="14100"/>
        <pc:sldMkLst>
          <pc:docMk/>
          <pc:sldMk cId="1729341402" sldId="472"/>
        </pc:sldMkLst>
        <pc:spChg chg="del">
          <ac:chgData name="Yashwanth Ravula(UST,IN)" userId="S::245098@ust.com::26c642e7-a083-4a2f-87f6-e20b0ef91a94" providerId="AD" clId="Web-{ADD610D9-C3F0-4219-B482-52BC67A0F6D8}" dt="2023-03-03T08:44:54.029" v="102"/>
          <ac:spMkLst>
            <pc:docMk/>
            <pc:sldMk cId="1729341402" sldId="472"/>
            <ac:spMk id="2" creationId="{0964F304-E8C7-DEAD-14C6-EB812F6EFED8}"/>
          </ac:spMkLst>
        </pc:spChg>
        <pc:spChg chg="add del mod">
          <ac:chgData name="Yashwanth Ravula(UST,IN)" userId="S::245098@ust.com::26c642e7-a083-4a2f-87f6-e20b0ef91a94" providerId="AD" clId="Web-{ADD610D9-C3F0-4219-B482-52BC67A0F6D8}" dt="2023-03-03T08:48:51.270" v="139" actId="14100"/>
          <ac:spMkLst>
            <pc:docMk/>
            <pc:sldMk cId="1729341402" sldId="472"/>
            <ac:spMk id="3" creationId="{6A61BE37-90E5-9B5B-8557-04A3566CFFDB}"/>
          </ac:spMkLst>
        </pc:spChg>
        <pc:spChg chg="add del mod">
          <ac:chgData name="Yashwanth Ravula(UST,IN)" userId="S::245098@ust.com::26c642e7-a083-4a2f-87f6-e20b0ef91a94" providerId="AD" clId="Web-{ADD610D9-C3F0-4219-B482-52BC67A0F6D8}" dt="2023-03-03T08:45:53.890" v="112"/>
          <ac:spMkLst>
            <pc:docMk/>
            <pc:sldMk cId="1729341402" sldId="472"/>
            <ac:spMk id="4" creationId="{40E004F3-B8EC-40E2-9622-E26B9D40BF3F}"/>
          </ac:spMkLst>
        </pc:spChg>
      </pc:sldChg>
      <pc:sldChg chg="delSp modSp new">
        <pc:chgData name="Yashwanth Ravula(UST,IN)" userId="S::245098@ust.com::26c642e7-a083-4a2f-87f6-e20b0ef91a94" providerId="AD" clId="Web-{ADD610D9-C3F0-4219-B482-52BC67A0F6D8}" dt="2023-03-03T08:54:19.137" v="158" actId="14100"/>
        <pc:sldMkLst>
          <pc:docMk/>
          <pc:sldMk cId="3945663660" sldId="473"/>
        </pc:sldMkLst>
        <pc:spChg chg="mod">
          <ac:chgData name="Yashwanth Ravula(UST,IN)" userId="S::245098@ust.com::26c642e7-a083-4a2f-87f6-e20b0ef91a94" providerId="AD" clId="Web-{ADD610D9-C3F0-4219-B482-52BC67A0F6D8}" dt="2023-03-03T08:54:19.137" v="158" actId="14100"/>
          <ac:spMkLst>
            <pc:docMk/>
            <pc:sldMk cId="3945663660" sldId="473"/>
            <ac:spMk id="2" creationId="{643729D2-C6EA-3EB9-145D-24AC8D4B5CB4}"/>
          </ac:spMkLst>
        </pc:spChg>
        <pc:spChg chg="del">
          <ac:chgData name="Yashwanth Ravula(UST,IN)" userId="S::245098@ust.com::26c642e7-a083-4a2f-87f6-e20b0ef91a94" providerId="AD" clId="Web-{ADD610D9-C3F0-4219-B482-52BC67A0F6D8}" dt="2023-03-03T08:54:00.480" v="156"/>
          <ac:spMkLst>
            <pc:docMk/>
            <pc:sldMk cId="3945663660" sldId="473"/>
            <ac:spMk id="3" creationId="{376A3746-B70B-1611-9007-554812D0F99E}"/>
          </ac:spMkLst>
        </pc:spChg>
      </pc:sldChg>
    </pc:docChg>
  </pc:docChgLst>
  <pc:docChgLst>
    <pc:chgData name="Yashwanth Ravula(UST,IN)" userId="S::245098@ust.com::26c642e7-a083-4a2f-87f6-e20b0ef91a94" providerId="AD" clId="Web-{227AFEB0-5E13-465E-A779-857C28F0FEB9}"/>
    <pc:docChg chg="addSld modSld">
      <pc:chgData name="Yashwanth Ravula(UST,IN)" userId="S::245098@ust.com::26c642e7-a083-4a2f-87f6-e20b0ef91a94" providerId="AD" clId="Web-{227AFEB0-5E13-465E-A779-857C28F0FEB9}" dt="2023-03-02T05:02:08.950" v="122" actId="20577"/>
      <pc:docMkLst>
        <pc:docMk/>
      </pc:docMkLst>
      <pc:sldChg chg="modSp mod chgLayout">
        <pc:chgData name="Yashwanth Ravula(UST,IN)" userId="S::245098@ust.com::26c642e7-a083-4a2f-87f6-e20b0ef91a94" providerId="AD" clId="Web-{227AFEB0-5E13-465E-A779-857C28F0FEB9}" dt="2023-03-02T04:59:08.648" v="73"/>
        <pc:sldMkLst>
          <pc:docMk/>
          <pc:sldMk cId="359614143" sldId="433"/>
        </pc:sldMkLst>
        <pc:spChg chg="mod ord">
          <ac:chgData name="Yashwanth Ravula(UST,IN)" userId="S::245098@ust.com::26c642e7-a083-4a2f-87f6-e20b0ef91a94" providerId="AD" clId="Web-{227AFEB0-5E13-465E-A779-857C28F0FEB9}" dt="2023-03-02T04:59:08.648" v="73"/>
          <ac:spMkLst>
            <pc:docMk/>
            <pc:sldMk cId="359614143" sldId="433"/>
            <ac:spMk id="2" creationId="{A1FA77BB-B48A-608B-6CE4-8ED3488E8B91}"/>
          </ac:spMkLst>
        </pc:spChg>
        <pc:spChg chg="mod ord">
          <ac:chgData name="Yashwanth Ravula(UST,IN)" userId="S::245098@ust.com::26c642e7-a083-4a2f-87f6-e20b0ef91a94" providerId="AD" clId="Web-{227AFEB0-5E13-465E-A779-857C28F0FEB9}" dt="2023-03-02T04:59:08.648" v="73"/>
          <ac:spMkLst>
            <pc:docMk/>
            <pc:sldMk cId="359614143" sldId="433"/>
            <ac:spMk id="3" creationId="{45AA5242-7A7D-9D34-6850-0D5645FE712D}"/>
          </ac:spMkLst>
        </pc:spChg>
      </pc:sldChg>
      <pc:sldChg chg="modSp mod chgLayout">
        <pc:chgData name="Yashwanth Ravula(UST,IN)" userId="S::245098@ust.com::26c642e7-a083-4a2f-87f6-e20b0ef91a94" providerId="AD" clId="Web-{227AFEB0-5E13-465E-A779-857C28F0FEB9}" dt="2023-03-02T04:26:19.100" v="59"/>
        <pc:sldMkLst>
          <pc:docMk/>
          <pc:sldMk cId="2533536236" sldId="444"/>
        </pc:sldMkLst>
        <pc:spChg chg="mod ord">
          <ac:chgData name="Yashwanth Ravula(UST,IN)" userId="S::245098@ust.com::26c642e7-a083-4a2f-87f6-e20b0ef91a94" providerId="AD" clId="Web-{227AFEB0-5E13-465E-A779-857C28F0FEB9}" dt="2023-03-02T04:26:19.100" v="59"/>
          <ac:spMkLst>
            <pc:docMk/>
            <pc:sldMk cId="2533536236" sldId="444"/>
            <ac:spMk id="2" creationId="{B06A8644-75A7-E56C-37D5-84D534448EE1}"/>
          </ac:spMkLst>
        </pc:spChg>
        <pc:spChg chg="mod ord">
          <ac:chgData name="Yashwanth Ravula(UST,IN)" userId="S::245098@ust.com::26c642e7-a083-4a2f-87f6-e20b0ef91a94" providerId="AD" clId="Web-{227AFEB0-5E13-465E-A779-857C28F0FEB9}" dt="2023-03-02T04:26:19.100" v="59"/>
          <ac:spMkLst>
            <pc:docMk/>
            <pc:sldMk cId="2533536236" sldId="444"/>
            <ac:spMk id="3" creationId="{2900A694-2C28-35AA-398A-82C321E9069C}"/>
          </ac:spMkLst>
        </pc:spChg>
      </pc:sldChg>
      <pc:sldChg chg="delSp modSp new mod chgLayout">
        <pc:chgData name="Yashwanth Ravula(UST,IN)" userId="S::245098@ust.com::26c642e7-a083-4a2f-87f6-e20b0ef91a94" providerId="AD" clId="Web-{227AFEB0-5E13-465E-A779-857C28F0FEB9}" dt="2023-03-02T05:02:08.950" v="122" actId="20577"/>
        <pc:sldMkLst>
          <pc:docMk/>
          <pc:sldMk cId="1259263587" sldId="450"/>
        </pc:sldMkLst>
        <pc:spChg chg="del">
          <ac:chgData name="Yashwanth Ravula(UST,IN)" userId="S::245098@ust.com::26c642e7-a083-4a2f-87f6-e20b0ef91a94" providerId="AD" clId="Web-{227AFEB0-5E13-465E-A779-857C28F0FEB9}" dt="2023-03-02T04:19:34.646" v="1"/>
          <ac:spMkLst>
            <pc:docMk/>
            <pc:sldMk cId="1259263587" sldId="450"/>
            <ac:spMk id="2" creationId="{34535E02-C5E0-53BF-06E9-86C79C3FF375}"/>
          </ac:spMkLst>
        </pc:spChg>
        <pc:spChg chg="mod ord">
          <ac:chgData name="Yashwanth Ravula(UST,IN)" userId="S::245098@ust.com::26c642e7-a083-4a2f-87f6-e20b0ef91a94" providerId="AD" clId="Web-{227AFEB0-5E13-465E-A779-857C28F0FEB9}" dt="2023-03-02T05:02:08.950" v="122" actId="20577"/>
          <ac:spMkLst>
            <pc:docMk/>
            <pc:sldMk cId="1259263587" sldId="450"/>
            <ac:spMk id="3" creationId="{F0612444-3E8B-9714-EC0B-5CED5F268B32}"/>
          </ac:spMkLst>
        </pc:spChg>
        <pc:spChg chg="del">
          <ac:chgData name="Yashwanth Ravula(UST,IN)" userId="S::245098@ust.com::26c642e7-a083-4a2f-87f6-e20b0ef91a94" providerId="AD" clId="Web-{227AFEB0-5E13-465E-A779-857C28F0FEB9}" dt="2023-03-02T04:19:40.349" v="2"/>
          <ac:spMkLst>
            <pc:docMk/>
            <pc:sldMk cId="1259263587" sldId="450"/>
            <ac:spMk id="4" creationId="{C2B770F9-DB39-C8A9-75B0-DD439BE8E984}"/>
          </ac:spMkLst>
        </pc:spChg>
        <pc:spChg chg="del">
          <ac:chgData name="Yashwanth Ravula(UST,IN)" userId="S::245098@ust.com::26c642e7-a083-4a2f-87f6-e20b0ef91a94" providerId="AD" clId="Web-{227AFEB0-5E13-465E-A779-857C28F0FEB9}" dt="2023-03-02T04:19:47.834" v="3"/>
          <ac:spMkLst>
            <pc:docMk/>
            <pc:sldMk cId="1259263587" sldId="450"/>
            <ac:spMk id="5" creationId="{32C21FF5-6BF9-B247-5F61-C250FACF2760}"/>
          </ac:spMkLst>
        </pc:spChg>
        <pc:spChg chg="del">
          <ac:chgData name="Yashwanth Ravula(UST,IN)" userId="S::245098@ust.com::26c642e7-a083-4a2f-87f6-e20b0ef91a94" providerId="AD" clId="Web-{227AFEB0-5E13-465E-A779-857C28F0FEB9}" dt="2023-03-02T04:19:52.662" v="4"/>
          <ac:spMkLst>
            <pc:docMk/>
            <pc:sldMk cId="1259263587" sldId="450"/>
            <ac:spMk id="6" creationId="{9EEE2460-E299-74BC-C21C-C351044D7DFB}"/>
          </ac:spMkLst>
        </pc:spChg>
      </pc:sldChg>
      <pc:sldChg chg="delSp modSp new mod chgLayout">
        <pc:chgData name="Yashwanth Ravula(UST,IN)" userId="S::245098@ust.com::26c642e7-a083-4a2f-87f6-e20b0ef91a94" providerId="AD" clId="Web-{227AFEB0-5E13-465E-A779-857C28F0FEB9}" dt="2023-03-02T04:25:41.661" v="58" actId="14100"/>
        <pc:sldMkLst>
          <pc:docMk/>
          <pc:sldMk cId="1782131822" sldId="451"/>
        </pc:sldMkLst>
        <pc:spChg chg="mod ord">
          <ac:chgData name="Yashwanth Ravula(UST,IN)" userId="S::245098@ust.com::26c642e7-a083-4a2f-87f6-e20b0ef91a94" providerId="AD" clId="Web-{227AFEB0-5E13-465E-A779-857C28F0FEB9}" dt="2023-03-02T04:25:34.348" v="57" actId="14100"/>
          <ac:spMkLst>
            <pc:docMk/>
            <pc:sldMk cId="1782131822" sldId="451"/>
            <ac:spMk id="2" creationId="{B8BD82F1-580E-E25A-874C-ECCC0C4CE286}"/>
          </ac:spMkLst>
        </pc:spChg>
        <pc:spChg chg="mod ord">
          <ac:chgData name="Yashwanth Ravula(UST,IN)" userId="S::245098@ust.com::26c642e7-a083-4a2f-87f6-e20b0ef91a94" providerId="AD" clId="Web-{227AFEB0-5E13-465E-A779-857C28F0FEB9}" dt="2023-03-02T04:25:41.661" v="58" actId="14100"/>
          <ac:spMkLst>
            <pc:docMk/>
            <pc:sldMk cId="1782131822" sldId="451"/>
            <ac:spMk id="3" creationId="{4ED35E56-1927-A356-46B9-71AB0390833B}"/>
          </ac:spMkLst>
        </pc:spChg>
        <pc:spChg chg="del">
          <ac:chgData name="Yashwanth Ravula(UST,IN)" userId="S::245098@ust.com::26c642e7-a083-4a2f-87f6-e20b0ef91a94" providerId="AD" clId="Web-{227AFEB0-5E13-465E-A779-857C28F0FEB9}" dt="2023-03-02T04:21:13.681" v="13"/>
          <ac:spMkLst>
            <pc:docMk/>
            <pc:sldMk cId="1782131822" sldId="451"/>
            <ac:spMk id="4" creationId="{F1FBA0EE-A254-0F73-7518-CD4F3AAE2555}"/>
          </ac:spMkLst>
        </pc:spChg>
        <pc:spChg chg="del">
          <ac:chgData name="Yashwanth Ravula(UST,IN)" userId="S::245098@ust.com::26c642e7-a083-4a2f-87f6-e20b0ef91a94" providerId="AD" clId="Web-{227AFEB0-5E13-465E-A779-857C28F0FEB9}" dt="2023-03-02T04:21:18.791" v="14"/>
          <ac:spMkLst>
            <pc:docMk/>
            <pc:sldMk cId="1782131822" sldId="451"/>
            <ac:spMk id="5" creationId="{2AFA1866-740E-4AB1-CFA8-D025F7966990}"/>
          </ac:spMkLst>
        </pc:spChg>
        <pc:spChg chg="del">
          <ac:chgData name="Yashwanth Ravula(UST,IN)" userId="S::245098@ust.com::26c642e7-a083-4a2f-87f6-e20b0ef91a94" providerId="AD" clId="Web-{227AFEB0-5E13-465E-A779-857C28F0FEB9}" dt="2023-03-02T04:21:22.791" v="15"/>
          <ac:spMkLst>
            <pc:docMk/>
            <pc:sldMk cId="1782131822" sldId="451"/>
            <ac:spMk id="6" creationId="{E426AF2E-B4C4-6D27-CE63-A4B0A0D1684C}"/>
          </ac:spMkLst>
        </pc:spChg>
      </pc:sldChg>
    </pc:docChg>
  </pc:docChgLst>
  <pc:docChgLst>
    <pc:chgData name="Yashwanth Ravula(UST,IN)" userId="26c642e7-a083-4a2f-87f6-e20b0ef91a94" providerId="ADAL" clId="{61542918-ABEE-4969-8BEC-A75EC0935A7F}"/>
    <pc:docChg chg="undo custSel addSld delSld modSld">
      <pc:chgData name="Yashwanth Ravula(UST,IN)" userId="26c642e7-a083-4a2f-87f6-e20b0ef91a94" providerId="ADAL" clId="{61542918-ABEE-4969-8BEC-A75EC0935A7F}" dt="2023-05-30T04:57:48.932" v="487" actId="20577"/>
      <pc:docMkLst>
        <pc:docMk/>
      </pc:docMkLst>
      <pc:sldChg chg="del">
        <pc:chgData name="Yashwanth Ravula(UST,IN)" userId="26c642e7-a083-4a2f-87f6-e20b0ef91a94" providerId="ADAL" clId="{61542918-ABEE-4969-8BEC-A75EC0935A7F}" dt="2023-05-26T06:17:21.148" v="113" actId="2696"/>
        <pc:sldMkLst>
          <pc:docMk/>
          <pc:sldMk cId="4151454420" sldId="264"/>
        </pc:sldMkLst>
      </pc:sldChg>
      <pc:sldChg chg="del">
        <pc:chgData name="Yashwanth Ravula(UST,IN)" userId="26c642e7-a083-4a2f-87f6-e20b0ef91a94" providerId="ADAL" clId="{61542918-ABEE-4969-8BEC-A75EC0935A7F}" dt="2023-05-26T06:17:27.131" v="127" actId="2696"/>
        <pc:sldMkLst>
          <pc:docMk/>
          <pc:sldMk cId="1235875679" sldId="430"/>
        </pc:sldMkLst>
      </pc:sldChg>
      <pc:sldChg chg="modSp mod">
        <pc:chgData name="Yashwanth Ravula(UST,IN)" userId="26c642e7-a083-4a2f-87f6-e20b0ef91a94" providerId="ADAL" clId="{61542918-ABEE-4969-8BEC-A75EC0935A7F}" dt="2023-05-26T05:18:24.436" v="42" actId="14100"/>
        <pc:sldMkLst>
          <pc:docMk/>
          <pc:sldMk cId="877123665" sldId="431"/>
        </pc:sldMkLst>
        <pc:spChg chg="mod">
          <ac:chgData name="Yashwanth Ravula(UST,IN)" userId="26c642e7-a083-4a2f-87f6-e20b0ef91a94" providerId="ADAL" clId="{61542918-ABEE-4969-8BEC-A75EC0935A7F}" dt="2023-05-26T05:16:26.285" v="28" actId="2711"/>
          <ac:spMkLst>
            <pc:docMk/>
            <pc:sldMk cId="877123665" sldId="431"/>
            <ac:spMk id="2" creationId="{93E05C63-B7B1-1CCC-11B7-5598B03B4485}"/>
          </ac:spMkLst>
        </pc:spChg>
        <pc:spChg chg="mod">
          <ac:chgData name="Yashwanth Ravula(UST,IN)" userId="26c642e7-a083-4a2f-87f6-e20b0ef91a94" providerId="ADAL" clId="{61542918-ABEE-4969-8BEC-A75EC0935A7F}" dt="2023-05-26T05:18:24.436" v="42" actId="14100"/>
          <ac:spMkLst>
            <pc:docMk/>
            <pc:sldMk cId="877123665" sldId="431"/>
            <ac:spMk id="6" creationId="{8BC7BFEE-38DA-DFBD-CD0D-D04ADB94AB00}"/>
          </ac:spMkLst>
        </pc:spChg>
      </pc:sldChg>
      <pc:sldChg chg="del">
        <pc:chgData name="Yashwanth Ravula(UST,IN)" userId="26c642e7-a083-4a2f-87f6-e20b0ef91a94" providerId="ADAL" clId="{61542918-ABEE-4969-8BEC-A75EC0935A7F}" dt="2023-05-26T06:17:27.582" v="128" actId="2696"/>
        <pc:sldMkLst>
          <pc:docMk/>
          <pc:sldMk cId="1601934536" sldId="432"/>
        </pc:sldMkLst>
      </pc:sldChg>
      <pc:sldChg chg="del">
        <pc:chgData name="Yashwanth Ravula(UST,IN)" userId="26c642e7-a083-4a2f-87f6-e20b0ef91a94" providerId="ADAL" clId="{61542918-ABEE-4969-8BEC-A75EC0935A7F}" dt="2023-05-26T06:17:20.996" v="112" actId="2696"/>
        <pc:sldMkLst>
          <pc:docMk/>
          <pc:sldMk cId="359614143" sldId="433"/>
        </pc:sldMkLst>
      </pc:sldChg>
      <pc:sldChg chg="del">
        <pc:chgData name="Yashwanth Ravula(UST,IN)" userId="26c642e7-a083-4a2f-87f6-e20b0ef91a94" providerId="ADAL" clId="{61542918-ABEE-4969-8BEC-A75EC0935A7F}" dt="2023-05-26T06:17:28.360" v="130" actId="2696"/>
        <pc:sldMkLst>
          <pc:docMk/>
          <pc:sldMk cId="2296051366" sldId="436"/>
        </pc:sldMkLst>
      </pc:sldChg>
      <pc:sldChg chg="del">
        <pc:chgData name="Yashwanth Ravula(UST,IN)" userId="26c642e7-a083-4a2f-87f6-e20b0ef91a94" providerId="ADAL" clId="{61542918-ABEE-4969-8BEC-A75EC0935A7F}" dt="2023-05-26T06:17:27.923" v="129" actId="2696"/>
        <pc:sldMkLst>
          <pc:docMk/>
          <pc:sldMk cId="1758784803" sldId="438"/>
        </pc:sldMkLst>
      </pc:sldChg>
      <pc:sldChg chg="del">
        <pc:chgData name="Yashwanth Ravula(UST,IN)" userId="26c642e7-a083-4a2f-87f6-e20b0ef91a94" providerId="ADAL" clId="{61542918-ABEE-4969-8BEC-A75EC0935A7F}" dt="2023-05-26T06:17:28.699" v="131" actId="2696"/>
        <pc:sldMkLst>
          <pc:docMk/>
          <pc:sldMk cId="1115615014" sldId="439"/>
        </pc:sldMkLst>
      </pc:sldChg>
      <pc:sldChg chg="del">
        <pc:chgData name="Yashwanth Ravula(UST,IN)" userId="26c642e7-a083-4a2f-87f6-e20b0ef91a94" providerId="ADAL" clId="{61542918-ABEE-4969-8BEC-A75EC0935A7F}" dt="2023-05-26T06:17:29.025" v="132" actId="2696"/>
        <pc:sldMkLst>
          <pc:docMk/>
          <pc:sldMk cId="98175034" sldId="440"/>
        </pc:sldMkLst>
      </pc:sldChg>
      <pc:sldChg chg="del">
        <pc:chgData name="Yashwanth Ravula(UST,IN)" userId="26c642e7-a083-4a2f-87f6-e20b0ef91a94" providerId="ADAL" clId="{61542918-ABEE-4969-8BEC-A75EC0935A7F}" dt="2023-05-26T06:17:20.861" v="111" actId="2696"/>
        <pc:sldMkLst>
          <pc:docMk/>
          <pc:sldMk cId="4163659290" sldId="442"/>
        </pc:sldMkLst>
      </pc:sldChg>
      <pc:sldChg chg="del">
        <pc:chgData name="Yashwanth Ravula(UST,IN)" userId="26c642e7-a083-4a2f-87f6-e20b0ef91a94" providerId="ADAL" clId="{61542918-ABEE-4969-8BEC-A75EC0935A7F}" dt="2023-05-26T06:17:29.398" v="133" actId="2696"/>
        <pc:sldMkLst>
          <pc:docMk/>
          <pc:sldMk cId="4100171198" sldId="443"/>
        </pc:sldMkLst>
      </pc:sldChg>
      <pc:sldChg chg="del">
        <pc:chgData name="Yashwanth Ravula(UST,IN)" userId="26c642e7-a083-4a2f-87f6-e20b0ef91a94" providerId="ADAL" clId="{61542918-ABEE-4969-8BEC-A75EC0935A7F}" dt="2023-05-26T06:17:21.399" v="114" actId="2696"/>
        <pc:sldMkLst>
          <pc:docMk/>
          <pc:sldMk cId="2533536236" sldId="444"/>
        </pc:sldMkLst>
      </pc:sldChg>
      <pc:sldChg chg="del">
        <pc:chgData name="Yashwanth Ravula(UST,IN)" userId="26c642e7-a083-4a2f-87f6-e20b0ef91a94" providerId="ADAL" clId="{61542918-ABEE-4969-8BEC-A75EC0935A7F}" dt="2023-05-26T06:17:21.524" v="115" actId="2696"/>
        <pc:sldMkLst>
          <pc:docMk/>
          <pc:sldMk cId="757731584" sldId="445"/>
        </pc:sldMkLst>
      </pc:sldChg>
      <pc:sldChg chg="del">
        <pc:chgData name="Yashwanth Ravula(UST,IN)" userId="26c642e7-a083-4a2f-87f6-e20b0ef91a94" providerId="ADAL" clId="{61542918-ABEE-4969-8BEC-A75EC0935A7F}" dt="2023-05-26T06:17:30.391" v="134" actId="2696"/>
        <pc:sldMkLst>
          <pc:docMk/>
          <pc:sldMk cId="1382630997" sldId="446"/>
        </pc:sldMkLst>
      </pc:sldChg>
      <pc:sldChg chg="del">
        <pc:chgData name="Yashwanth Ravula(UST,IN)" userId="26c642e7-a083-4a2f-87f6-e20b0ef91a94" providerId="ADAL" clId="{61542918-ABEE-4969-8BEC-A75EC0935A7F}" dt="2023-05-26T06:16:57.930" v="100" actId="2696"/>
        <pc:sldMkLst>
          <pc:docMk/>
          <pc:sldMk cId="3512173189" sldId="447"/>
        </pc:sldMkLst>
      </pc:sldChg>
      <pc:sldChg chg="del">
        <pc:chgData name="Yashwanth Ravula(UST,IN)" userId="26c642e7-a083-4a2f-87f6-e20b0ef91a94" providerId="ADAL" clId="{61542918-ABEE-4969-8BEC-A75EC0935A7F}" dt="2023-05-26T06:17:26.648" v="126" actId="2696"/>
        <pc:sldMkLst>
          <pc:docMk/>
          <pc:sldMk cId="1562893680" sldId="448"/>
        </pc:sldMkLst>
      </pc:sldChg>
      <pc:sldChg chg="del">
        <pc:chgData name="Yashwanth Ravula(UST,IN)" userId="26c642e7-a083-4a2f-87f6-e20b0ef91a94" providerId="ADAL" clId="{61542918-ABEE-4969-8BEC-A75EC0935A7F}" dt="2023-05-26T06:17:23.823" v="121" actId="2696"/>
        <pc:sldMkLst>
          <pc:docMk/>
          <pc:sldMk cId="1259263587" sldId="450"/>
        </pc:sldMkLst>
      </pc:sldChg>
      <pc:sldChg chg="del">
        <pc:chgData name="Yashwanth Ravula(UST,IN)" userId="26c642e7-a083-4a2f-87f6-e20b0ef91a94" providerId="ADAL" clId="{61542918-ABEE-4969-8BEC-A75EC0935A7F}" dt="2023-05-26T06:17:23.189" v="120" actId="2696"/>
        <pc:sldMkLst>
          <pc:docMk/>
          <pc:sldMk cId="1782131822" sldId="451"/>
        </pc:sldMkLst>
      </pc:sldChg>
      <pc:sldChg chg="del">
        <pc:chgData name="Yashwanth Ravula(UST,IN)" userId="26c642e7-a083-4a2f-87f6-e20b0ef91a94" providerId="ADAL" clId="{61542918-ABEE-4969-8BEC-A75EC0935A7F}" dt="2023-05-26T06:17:24.339" v="122" actId="2696"/>
        <pc:sldMkLst>
          <pc:docMk/>
          <pc:sldMk cId="1133210417" sldId="452"/>
        </pc:sldMkLst>
      </pc:sldChg>
      <pc:sldChg chg="del">
        <pc:chgData name="Yashwanth Ravula(UST,IN)" userId="26c642e7-a083-4a2f-87f6-e20b0ef91a94" providerId="ADAL" clId="{61542918-ABEE-4969-8BEC-A75EC0935A7F}" dt="2023-05-26T06:17:21.991" v="118" actId="2696"/>
        <pc:sldMkLst>
          <pc:docMk/>
          <pc:sldMk cId="19244136" sldId="453"/>
        </pc:sldMkLst>
      </pc:sldChg>
      <pc:sldChg chg="del">
        <pc:chgData name="Yashwanth Ravula(UST,IN)" userId="26c642e7-a083-4a2f-87f6-e20b0ef91a94" providerId="ADAL" clId="{61542918-ABEE-4969-8BEC-A75EC0935A7F}" dt="2023-05-26T06:17:24.902" v="123" actId="2696"/>
        <pc:sldMkLst>
          <pc:docMk/>
          <pc:sldMk cId="1252647649" sldId="454"/>
        </pc:sldMkLst>
      </pc:sldChg>
      <pc:sldChg chg="del">
        <pc:chgData name="Yashwanth Ravula(UST,IN)" userId="26c642e7-a083-4a2f-87f6-e20b0ef91a94" providerId="ADAL" clId="{61542918-ABEE-4969-8BEC-A75EC0935A7F}" dt="2023-05-26T06:17:25.588" v="124" actId="2696"/>
        <pc:sldMkLst>
          <pc:docMk/>
          <pc:sldMk cId="883697915" sldId="455"/>
        </pc:sldMkLst>
      </pc:sldChg>
      <pc:sldChg chg="del">
        <pc:chgData name="Yashwanth Ravula(UST,IN)" userId="26c642e7-a083-4a2f-87f6-e20b0ef91a94" providerId="ADAL" clId="{61542918-ABEE-4969-8BEC-A75EC0935A7F}" dt="2023-05-26T06:17:14.753" v="101" actId="2696"/>
        <pc:sldMkLst>
          <pc:docMk/>
          <pc:sldMk cId="102278663" sldId="456"/>
        </pc:sldMkLst>
      </pc:sldChg>
      <pc:sldChg chg="del">
        <pc:chgData name="Yashwanth Ravula(UST,IN)" userId="26c642e7-a083-4a2f-87f6-e20b0ef91a94" providerId="ADAL" clId="{61542918-ABEE-4969-8BEC-A75EC0935A7F}" dt="2023-05-26T06:17:17.228" v="102" actId="2696"/>
        <pc:sldMkLst>
          <pc:docMk/>
          <pc:sldMk cId="778499327" sldId="459"/>
        </pc:sldMkLst>
      </pc:sldChg>
      <pc:sldChg chg="del">
        <pc:chgData name="Yashwanth Ravula(UST,IN)" userId="26c642e7-a083-4a2f-87f6-e20b0ef91a94" providerId="ADAL" clId="{61542918-ABEE-4969-8BEC-A75EC0935A7F}" dt="2023-05-26T06:17:18.520" v="103" actId="2696"/>
        <pc:sldMkLst>
          <pc:docMk/>
          <pc:sldMk cId="2511916723" sldId="460"/>
        </pc:sldMkLst>
      </pc:sldChg>
      <pc:sldChg chg="del">
        <pc:chgData name="Yashwanth Ravula(UST,IN)" userId="26c642e7-a083-4a2f-87f6-e20b0ef91a94" providerId="ADAL" clId="{61542918-ABEE-4969-8BEC-A75EC0935A7F}" dt="2023-05-26T06:17:19.467" v="104" actId="2696"/>
        <pc:sldMkLst>
          <pc:docMk/>
          <pc:sldMk cId="1364191368" sldId="461"/>
        </pc:sldMkLst>
      </pc:sldChg>
      <pc:sldChg chg="del">
        <pc:chgData name="Yashwanth Ravula(UST,IN)" userId="26c642e7-a083-4a2f-87f6-e20b0ef91a94" providerId="ADAL" clId="{61542918-ABEE-4969-8BEC-A75EC0935A7F}" dt="2023-05-26T06:17:19.989" v="105" actId="2696"/>
        <pc:sldMkLst>
          <pc:docMk/>
          <pc:sldMk cId="509512278" sldId="462"/>
        </pc:sldMkLst>
      </pc:sldChg>
      <pc:sldChg chg="del">
        <pc:chgData name="Yashwanth Ravula(UST,IN)" userId="26c642e7-a083-4a2f-87f6-e20b0ef91a94" providerId="ADAL" clId="{61542918-ABEE-4969-8BEC-A75EC0935A7F}" dt="2023-05-26T06:17:20.157" v="106" actId="2696"/>
        <pc:sldMkLst>
          <pc:docMk/>
          <pc:sldMk cId="79023468" sldId="463"/>
        </pc:sldMkLst>
      </pc:sldChg>
      <pc:sldChg chg="del">
        <pc:chgData name="Yashwanth Ravula(UST,IN)" userId="26c642e7-a083-4a2f-87f6-e20b0ef91a94" providerId="ADAL" clId="{61542918-ABEE-4969-8BEC-A75EC0935A7F}" dt="2023-05-26T06:17:20.247" v="107" actId="2696"/>
        <pc:sldMkLst>
          <pc:docMk/>
          <pc:sldMk cId="3223441651" sldId="464"/>
        </pc:sldMkLst>
      </pc:sldChg>
      <pc:sldChg chg="del">
        <pc:chgData name="Yashwanth Ravula(UST,IN)" userId="26c642e7-a083-4a2f-87f6-e20b0ef91a94" providerId="ADAL" clId="{61542918-ABEE-4969-8BEC-A75EC0935A7F}" dt="2023-05-26T06:17:20.463" v="108" actId="2696"/>
        <pc:sldMkLst>
          <pc:docMk/>
          <pc:sldMk cId="2137832043" sldId="466"/>
        </pc:sldMkLst>
      </pc:sldChg>
      <pc:sldChg chg="del">
        <pc:chgData name="Yashwanth Ravula(UST,IN)" userId="26c642e7-a083-4a2f-87f6-e20b0ef91a94" providerId="ADAL" clId="{61542918-ABEE-4969-8BEC-A75EC0935A7F}" dt="2023-05-26T06:17:20.521" v="109" actId="2696"/>
        <pc:sldMkLst>
          <pc:docMk/>
          <pc:sldMk cId="2618610483" sldId="467"/>
        </pc:sldMkLst>
      </pc:sldChg>
      <pc:sldChg chg="addSp delSp modSp mod chgLayout">
        <pc:chgData name="Yashwanth Ravula(UST,IN)" userId="26c642e7-a083-4a2f-87f6-e20b0ef91a94" providerId="ADAL" clId="{61542918-ABEE-4969-8BEC-A75EC0935A7F}" dt="2023-05-26T05:15:40.194" v="25" actId="14100"/>
        <pc:sldMkLst>
          <pc:docMk/>
          <pc:sldMk cId="2542971383" sldId="468"/>
        </pc:sldMkLst>
        <pc:spChg chg="mod ord">
          <ac:chgData name="Yashwanth Ravula(UST,IN)" userId="26c642e7-a083-4a2f-87f6-e20b0ef91a94" providerId="ADAL" clId="{61542918-ABEE-4969-8BEC-A75EC0935A7F}" dt="2023-05-26T05:15:40.194" v="25" actId="14100"/>
          <ac:spMkLst>
            <pc:docMk/>
            <pc:sldMk cId="2542971383" sldId="468"/>
            <ac:spMk id="2" creationId="{8ED078B8-CAD4-C236-2014-6B057087D850}"/>
          </ac:spMkLst>
        </pc:spChg>
        <pc:spChg chg="add del mod ord">
          <ac:chgData name="Yashwanth Ravula(UST,IN)" userId="26c642e7-a083-4a2f-87f6-e20b0ef91a94" providerId="ADAL" clId="{61542918-ABEE-4969-8BEC-A75EC0935A7F}" dt="2023-05-26T04:20:55.851" v="9" actId="700"/>
          <ac:spMkLst>
            <pc:docMk/>
            <pc:sldMk cId="2542971383" sldId="468"/>
            <ac:spMk id="3" creationId="{A7A3C3EA-F4DC-4EA7-B996-5F682CBDAA2B}"/>
          </ac:spMkLst>
        </pc:spChg>
        <pc:spChg chg="add del mod ord">
          <ac:chgData name="Yashwanth Ravula(UST,IN)" userId="26c642e7-a083-4a2f-87f6-e20b0ef91a94" providerId="ADAL" clId="{61542918-ABEE-4969-8BEC-A75EC0935A7F}" dt="2023-05-26T04:20:55.851" v="9" actId="700"/>
          <ac:spMkLst>
            <pc:docMk/>
            <pc:sldMk cId="2542971383" sldId="468"/>
            <ac:spMk id="4" creationId="{08F436EA-5F80-4A7B-8A13-5BEA7222218E}"/>
          </ac:spMkLst>
        </pc:spChg>
        <pc:spChg chg="add del mod ord">
          <ac:chgData name="Yashwanth Ravula(UST,IN)" userId="26c642e7-a083-4a2f-87f6-e20b0ef91a94" providerId="ADAL" clId="{61542918-ABEE-4969-8BEC-A75EC0935A7F}" dt="2023-05-26T04:20:55.851" v="9" actId="700"/>
          <ac:spMkLst>
            <pc:docMk/>
            <pc:sldMk cId="2542971383" sldId="468"/>
            <ac:spMk id="5" creationId="{8FB7792B-B9A4-41D1-A451-5EE8F6B0E5DA}"/>
          </ac:spMkLst>
        </pc:spChg>
        <pc:spChg chg="add del mod ord">
          <ac:chgData name="Yashwanth Ravula(UST,IN)" userId="26c642e7-a083-4a2f-87f6-e20b0ef91a94" providerId="ADAL" clId="{61542918-ABEE-4969-8BEC-A75EC0935A7F}" dt="2023-05-26T04:22:06.215" v="11" actId="21"/>
          <ac:spMkLst>
            <pc:docMk/>
            <pc:sldMk cId="2542971383" sldId="468"/>
            <ac:spMk id="6" creationId="{8223BFAD-B337-44B2-BDE5-AF950DFC76BC}"/>
          </ac:spMkLst>
        </pc:spChg>
        <pc:spChg chg="add del mod ord">
          <ac:chgData name="Yashwanth Ravula(UST,IN)" userId="26c642e7-a083-4a2f-87f6-e20b0ef91a94" providerId="ADAL" clId="{61542918-ABEE-4969-8BEC-A75EC0935A7F}" dt="2023-05-26T04:22:13.058" v="12" actId="21"/>
          <ac:spMkLst>
            <pc:docMk/>
            <pc:sldMk cId="2542971383" sldId="468"/>
            <ac:spMk id="7" creationId="{4AE91FE4-1201-476F-A402-31B17108E12C}"/>
          </ac:spMkLst>
        </pc:spChg>
      </pc:sldChg>
      <pc:sldChg chg="del">
        <pc:chgData name="Yashwanth Ravula(UST,IN)" userId="26c642e7-a083-4a2f-87f6-e20b0ef91a94" providerId="ADAL" clId="{61542918-ABEE-4969-8BEC-A75EC0935A7F}" dt="2023-05-26T06:17:21.926" v="117" actId="2696"/>
        <pc:sldMkLst>
          <pc:docMk/>
          <pc:sldMk cId="556145404" sldId="469"/>
        </pc:sldMkLst>
      </pc:sldChg>
      <pc:sldChg chg="del">
        <pc:chgData name="Yashwanth Ravula(UST,IN)" userId="26c642e7-a083-4a2f-87f6-e20b0ef91a94" providerId="ADAL" clId="{61542918-ABEE-4969-8BEC-A75EC0935A7F}" dt="2023-05-26T06:17:21.725" v="116" actId="2696"/>
        <pc:sldMkLst>
          <pc:docMk/>
          <pc:sldMk cId="1082967816" sldId="470"/>
        </pc:sldMkLst>
      </pc:sldChg>
      <pc:sldChg chg="del">
        <pc:chgData name="Yashwanth Ravula(UST,IN)" userId="26c642e7-a083-4a2f-87f6-e20b0ef91a94" providerId="ADAL" clId="{61542918-ABEE-4969-8BEC-A75EC0935A7F}" dt="2023-05-26T06:17:25.947" v="125" actId="2696"/>
        <pc:sldMkLst>
          <pc:docMk/>
          <pc:sldMk cId="1230819706" sldId="471"/>
        </pc:sldMkLst>
      </pc:sldChg>
      <pc:sldChg chg="del">
        <pc:chgData name="Yashwanth Ravula(UST,IN)" userId="26c642e7-a083-4a2f-87f6-e20b0ef91a94" providerId="ADAL" clId="{61542918-ABEE-4969-8BEC-A75EC0935A7F}" dt="2023-05-26T06:17:22.222" v="119" actId="2696"/>
        <pc:sldMkLst>
          <pc:docMk/>
          <pc:sldMk cId="1729341402" sldId="472"/>
        </pc:sldMkLst>
      </pc:sldChg>
      <pc:sldChg chg="del">
        <pc:chgData name="Yashwanth Ravula(UST,IN)" userId="26c642e7-a083-4a2f-87f6-e20b0ef91a94" providerId="ADAL" clId="{61542918-ABEE-4969-8BEC-A75EC0935A7F}" dt="2023-05-26T06:17:20.654" v="110" actId="2696"/>
        <pc:sldMkLst>
          <pc:docMk/>
          <pc:sldMk cId="3945663660" sldId="473"/>
        </pc:sldMkLst>
      </pc:sldChg>
      <pc:sldChg chg="addSp delSp modSp new mod">
        <pc:chgData name="Yashwanth Ravula(UST,IN)" userId="26c642e7-a083-4a2f-87f6-e20b0ef91a94" providerId="ADAL" clId="{61542918-ABEE-4969-8BEC-A75EC0935A7F}" dt="2023-05-26T05:26:56.134" v="55" actId="14100"/>
        <pc:sldMkLst>
          <pc:docMk/>
          <pc:sldMk cId="1379856997" sldId="474"/>
        </pc:sldMkLst>
        <pc:spChg chg="del">
          <ac:chgData name="Yashwanth Ravula(UST,IN)" userId="26c642e7-a083-4a2f-87f6-e20b0ef91a94" providerId="ADAL" clId="{61542918-ABEE-4969-8BEC-A75EC0935A7F}" dt="2023-05-26T05:25:48.066" v="44" actId="21"/>
          <ac:spMkLst>
            <pc:docMk/>
            <pc:sldMk cId="1379856997" sldId="474"/>
            <ac:spMk id="2" creationId="{21D19988-B796-446A-A3BC-E286DE0A9BAC}"/>
          </ac:spMkLst>
        </pc:spChg>
        <pc:spChg chg="del">
          <ac:chgData name="Yashwanth Ravula(UST,IN)" userId="26c642e7-a083-4a2f-87f6-e20b0ef91a94" providerId="ADAL" clId="{61542918-ABEE-4969-8BEC-A75EC0935A7F}" dt="2023-05-26T05:25:53.869" v="45" actId="21"/>
          <ac:spMkLst>
            <pc:docMk/>
            <pc:sldMk cId="1379856997" sldId="474"/>
            <ac:spMk id="3" creationId="{6D6FCB17-2599-49AE-B3FE-6411571AAF31}"/>
          </ac:spMkLst>
        </pc:spChg>
        <pc:spChg chg="del">
          <ac:chgData name="Yashwanth Ravula(UST,IN)" userId="26c642e7-a083-4a2f-87f6-e20b0ef91a94" providerId="ADAL" clId="{61542918-ABEE-4969-8BEC-A75EC0935A7F}" dt="2023-05-26T05:25:59.575" v="46" actId="21"/>
          <ac:spMkLst>
            <pc:docMk/>
            <pc:sldMk cId="1379856997" sldId="474"/>
            <ac:spMk id="4" creationId="{27F1996B-0B1D-4BA3-9215-4EE56A7770B5}"/>
          </ac:spMkLst>
        </pc:spChg>
        <pc:spChg chg="del">
          <ac:chgData name="Yashwanth Ravula(UST,IN)" userId="26c642e7-a083-4a2f-87f6-e20b0ef91a94" providerId="ADAL" clId="{61542918-ABEE-4969-8BEC-A75EC0935A7F}" dt="2023-05-26T05:26:03.835" v="47" actId="21"/>
          <ac:spMkLst>
            <pc:docMk/>
            <pc:sldMk cId="1379856997" sldId="474"/>
            <ac:spMk id="5" creationId="{3CA18B19-E35E-4866-8C65-2C2FB8267DDA}"/>
          </ac:spMkLst>
        </pc:spChg>
        <pc:spChg chg="del">
          <ac:chgData name="Yashwanth Ravula(UST,IN)" userId="26c642e7-a083-4a2f-87f6-e20b0ef91a94" providerId="ADAL" clId="{61542918-ABEE-4969-8BEC-A75EC0935A7F}" dt="2023-05-26T05:26:13.442" v="48" actId="21"/>
          <ac:spMkLst>
            <pc:docMk/>
            <pc:sldMk cId="1379856997" sldId="474"/>
            <ac:spMk id="6" creationId="{2885432B-0549-41FD-968C-EEF0897D5BB0}"/>
          </ac:spMkLst>
        </pc:spChg>
        <pc:picChg chg="add mod">
          <ac:chgData name="Yashwanth Ravula(UST,IN)" userId="26c642e7-a083-4a2f-87f6-e20b0ef91a94" providerId="ADAL" clId="{61542918-ABEE-4969-8BEC-A75EC0935A7F}" dt="2023-05-26T05:26:56.134" v="55" actId="14100"/>
          <ac:picMkLst>
            <pc:docMk/>
            <pc:sldMk cId="1379856997" sldId="474"/>
            <ac:picMk id="8" creationId="{568E5A3B-2B9D-488C-8E17-74AD99E23619}"/>
          </ac:picMkLst>
        </pc:picChg>
      </pc:sldChg>
      <pc:sldChg chg="delSp modSp new mod">
        <pc:chgData name="Yashwanth Ravula(UST,IN)" userId="26c642e7-a083-4a2f-87f6-e20b0ef91a94" providerId="ADAL" clId="{61542918-ABEE-4969-8BEC-A75EC0935A7F}" dt="2023-05-30T04:57:48.932" v="487" actId="20577"/>
        <pc:sldMkLst>
          <pc:docMk/>
          <pc:sldMk cId="2447431823" sldId="475"/>
        </pc:sldMkLst>
        <pc:spChg chg="mod">
          <ac:chgData name="Yashwanth Ravula(UST,IN)" userId="26c642e7-a083-4a2f-87f6-e20b0ef91a94" providerId="ADAL" clId="{61542918-ABEE-4969-8BEC-A75EC0935A7F}" dt="2023-05-26T05:30:06.785" v="76" actId="20577"/>
          <ac:spMkLst>
            <pc:docMk/>
            <pc:sldMk cId="2447431823" sldId="475"/>
            <ac:spMk id="2" creationId="{B2437CE6-3DEC-45CD-86F2-A52D4E17FEEB}"/>
          </ac:spMkLst>
        </pc:spChg>
        <pc:spChg chg="mod">
          <ac:chgData name="Yashwanth Ravula(UST,IN)" userId="26c642e7-a083-4a2f-87f6-e20b0ef91a94" providerId="ADAL" clId="{61542918-ABEE-4969-8BEC-A75EC0935A7F}" dt="2023-05-30T04:57:48.932" v="487" actId="20577"/>
          <ac:spMkLst>
            <pc:docMk/>
            <pc:sldMk cId="2447431823" sldId="475"/>
            <ac:spMk id="3" creationId="{6C441B4C-7FD9-4D80-81C4-9F1C7725948E}"/>
          </ac:spMkLst>
        </pc:spChg>
        <pc:spChg chg="del mod">
          <ac:chgData name="Yashwanth Ravula(UST,IN)" userId="26c642e7-a083-4a2f-87f6-e20b0ef91a94" providerId="ADAL" clId="{61542918-ABEE-4969-8BEC-A75EC0935A7F}" dt="2023-05-26T05:28:41.133" v="59" actId="21"/>
          <ac:spMkLst>
            <pc:docMk/>
            <pc:sldMk cId="2447431823" sldId="475"/>
            <ac:spMk id="4" creationId="{191956C2-2700-43EF-91CB-F4E581801754}"/>
          </ac:spMkLst>
        </pc:spChg>
        <pc:spChg chg="del">
          <ac:chgData name="Yashwanth Ravula(UST,IN)" userId="26c642e7-a083-4a2f-87f6-e20b0ef91a94" providerId="ADAL" clId="{61542918-ABEE-4969-8BEC-A75EC0935A7F}" dt="2023-05-26T05:28:52.990" v="61" actId="21"/>
          <ac:spMkLst>
            <pc:docMk/>
            <pc:sldMk cId="2447431823" sldId="475"/>
            <ac:spMk id="5" creationId="{18291526-E6E4-4ADC-96A0-373BF5E4CC1F}"/>
          </ac:spMkLst>
        </pc:spChg>
        <pc:spChg chg="del mod">
          <ac:chgData name="Yashwanth Ravula(UST,IN)" userId="26c642e7-a083-4a2f-87f6-e20b0ef91a94" providerId="ADAL" clId="{61542918-ABEE-4969-8BEC-A75EC0935A7F}" dt="2023-05-26T05:28:57.633" v="63" actId="21"/>
          <ac:spMkLst>
            <pc:docMk/>
            <pc:sldMk cId="2447431823" sldId="475"/>
            <ac:spMk id="6" creationId="{414BA981-1C68-4F11-8F1E-D3D276F8B40B}"/>
          </ac:spMkLst>
        </pc:spChg>
      </pc:sldChg>
      <pc:sldChg chg="addSp delSp modSp new mod">
        <pc:chgData name="Yashwanth Ravula(UST,IN)" userId="26c642e7-a083-4a2f-87f6-e20b0ef91a94" providerId="ADAL" clId="{61542918-ABEE-4969-8BEC-A75EC0935A7F}" dt="2023-05-26T05:36:08.835" v="95" actId="14100"/>
        <pc:sldMkLst>
          <pc:docMk/>
          <pc:sldMk cId="3597371929" sldId="476"/>
        </pc:sldMkLst>
        <pc:spChg chg="del">
          <ac:chgData name="Yashwanth Ravula(UST,IN)" userId="26c642e7-a083-4a2f-87f6-e20b0ef91a94" providerId="ADAL" clId="{61542918-ABEE-4969-8BEC-A75EC0935A7F}" dt="2023-05-26T05:34:49.296" v="78" actId="21"/>
          <ac:spMkLst>
            <pc:docMk/>
            <pc:sldMk cId="3597371929" sldId="476"/>
            <ac:spMk id="2" creationId="{8ECBF69D-AEFB-424F-BEFD-B6D401A79ECA}"/>
          </ac:spMkLst>
        </pc:spChg>
        <pc:spChg chg="del">
          <ac:chgData name="Yashwanth Ravula(UST,IN)" userId="26c642e7-a083-4a2f-87f6-e20b0ef91a94" providerId="ADAL" clId="{61542918-ABEE-4969-8BEC-A75EC0935A7F}" dt="2023-05-26T05:34:58.518" v="80" actId="21"/>
          <ac:spMkLst>
            <pc:docMk/>
            <pc:sldMk cId="3597371929" sldId="476"/>
            <ac:spMk id="3" creationId="{7A31CE3A-37E4-4216-B75B-AA04D50D436F}"/>
          </ac:spMkLst>
        </pc:spChg>
        <pc:spChg chg="del">
          <ac:chgData name="Yashwanth Ravula(UST,IN)" userId="26c642e7-a083-4a2f-87f6-e20b0ef91a94" providerId="ADAL" clId="{61542918-ABEE-4969-8BEC-A75EC0935A7F}" dt="2023-05-26T05:34:54.104" v="79" actId="21"/>
          <ac:spMkLst>
            <pc:docMk/>
            <pc:sldMk cId="3597371929" sldId="476"/>
            <ac:spMk id="4" creationId="{868052A5-7151-4EDA-A80B-B33CB9229FE6}"/>
          </ac:spMkLst>
        </pc:spChg>
        <pc:spChg chg="del">
          <ac:chgData name="Yashwanth Ravula(UST,IN)" userId="26c642e7-a083-4a2f-87f6-e20b0ef91a94" providerId="ADAL" clId="{61542918-ABEE-4969-8BEC-A75EC0935A7F}" dt="2023-05-26T05:35:02.155" v="81" actId="21"/>
          <ac:spMkLst>
            <pc:docMk/>
            <pc:sldMk cId="3597371929" sldId="476"/>
            <ac:spMk id="5" creationId="{258B73C8-E6B6-4EC2-A0A2-2D8A10C77E65}"/>
          </ac:spMkLst>
        </pc:spChg>
        <pc:spChg chg="del">
          <ac:chgData name="Yashwanth Ravula(UST,IN)" userId="26c642e7-a083-4a2f-87f6-e20b0ef91a94" providerId="ADAL" clId="{61542918-ABEE-4969-8BEC-A75EC0935A7F}" dt="2023-05-26T05:35:05.749" v="82" actId="21"/>
          <ac:spMkLst>
            <pc:docMk/>
            <pc:sldMk cId="3597371929" sldId="476"/>
            <ac:spMk id="6" creationId="{366D2815-DA0B-4181-A4B1-C8BC2AE2FF53}"/>
          </ac:spMkLst>
        </pc:spChg>
        <pc:picChg chg="add mod">
          <ac:chgData name="Yashwanth Ravula(UST,IN)" userId="26c642e7-a083-4a2f-87f6-e20b0ef91a94" providerId="ADAL" clId="{61542918-ABEE-4969-8BEC-A75EC0935A7F}" dt="2023-05-26T05:36:08.835" v="95" actId="14100"/>
          <ac:picMkLst>
            <pc:docMk/>
            <pc:sldMk cId="3597371929" sldId="476"/>
            <ac:picMk id="8" creationId="{3D04744F-340B-463C-800B-0966551E6DC8}"/>
          </ac:picMkLst>
        </pc:picChg>
      </pc:sldChg>
      <pc:sldChg chg="addSp delSp modSp new mod">
        <pc:chgData name="Yashwanth Ravula(UST,IN)" userId="26c642e7-a083-4a2f-87f6-e20b0ef91a94" providerId="ADAL" clId="{61542918-ABEE-4969-8BEC-A75EC0935A7F}" dt="2023-05-26T06:16:16.034" v="99" actId="14100"/>
        <pc:sldMkLst>
          <pc:docMk/>
          <pc:sldMk cId="1319090394" sldId="477"/>
        </pc:sldMkLst>
        <pc:spChg chg="del mod">
          <ac:chgData name="Yashwanth Ravula(UST,IN)" userId="26c642e7-a083-4a2f-87f6-e20b0ef91a94" providerId="ADAL" clId="{61542918-ABEE-4969-8BEC-A75EC0935A7F}" dt="2023-05-26T05:35:22.702" v="86" actId="21"/>
          <ac:spMkLst>
            <pc:docMk/>
            <pc:sldMk cId="1319090394" sldId="477"/>
            <ac:spMk id="2" creationId="{6E99166F-88E5-412E-A96F-8329EAB7DD2A}"/>
          </ac:spMkLst>
        </pc:spChg>
        <pc:spChg chg="del">
          <ac:chgData name="Yashwanth Ravula(UST,IN)" userId="26c642e7-a083-4a2f-87f6-e20b0ef91a94" providerId="ADAL" clId="{61542918-ABEE-4969-8BEC-A75EC0935A7F}" dt="2023-05-26T05:35:26.638" v="87" actId="21"/>
          <ac:spMkLst>
            <pc:docMk/>
            <pc:sldMk cId="1319090394" sldId="477"/>
            <ac:spMk id="3" creationId="{25F7305E-5E48-47C6-A11B-6D84F3F7F0E3}"/>
          </ac:spMkLst>
        </pc:spChg>
        <pc:spChg chg="del">
          <ac:chgData name="Yashwanth Ravula(UST,IN)" userId="26c642e7-a083-4a2f-87f6-e20b0ef91a94" providerId="ADAL" clId="{61542918-ABEE-4969-8BEC-A75EC0935A7F}" dt="2023-05-26T05:35:30.387" v="88" actId="21"/>
          <ac:spMkLst>
            <pc:docMk/>
            <pc:sldMk cId="1319090394" sldId="477"/>
            <ac:spMk id="4" creationId="{31A5F988-4446-49F7-B140-0B19DC4713AD}"/>
          </ac:spMkLst>
        </pc:spChg>
        <pc:spChg chg="del">
          <ac:chgData name="Yashwanth Ravula(UST,IN)" userId="26c642e7-a083-4a2f-87f6-e20b0ef91a94" providerId="ADAL" clId="{61542918-ABEE-4969-8BEC-A75EC0935A7F}" dt="2023-05-26T05:35:33.760" v="89" actId="21"/>
          <ac:spMkLst>
            <pc:docMk/>
            <pc:sldMk cId="1319090394" sldId="477"/>
            <ac:spMk id="5" creationId="{A60AC11F-3D82-4296-997D-BABB6D469607}"/>
          </ac:spMkLst>
        </pc:spChg>
        <pc:spChg chg="del">
          <ac:chgData name="Yashwanth Ravula(UST,IN)" userId="26c642e7-a083-4a2f-87f6-e20b0ef91a94" providerId="ADAL" clId="{61542918-ABEE-4969-8BEC-A75EC0935A7F}" dt="2023-05-26T05:35:37.746" v="90" actId="21"/>
          <ac:spMkLst>
            <pc:docMk/>
            <pc:sldMk cId="1319090394" sldId="477"/>
            <ac:spMk id="6" creationId="{27DFEEA6-F21A-4183-9488-605E7755EA2E}"/>
          </ac:spMkLst>
        </pc:spChg>
        <pc:picChg chg="add mod">
          <ac:chgData name="Yashwanth Ravula(UST,IN)" userId="26c642e7-a083-4a2f-87f6-e20b0ef91a94" providerId="ADAL" clId="{61542918-ABEE-4969-8BEC-A75EC0935A7F}" dt="2023-05-26T06:16:16.034" v="99" actId="14100"/>
          <ac:picMkLst>
            <pc:docMk/>
            <pc:sldMk cId="1319090394" sldId="477"/>
            <ac:picMk id="8" creationId="{B468B1E5-5626-4B82-AE28-D0C2A0EA44E5}"/>
          </ac:picMkLst>
        </pc:picChg>
      </pc:sldChg>
      <pc:sldChg chg="delSp modSp new mod">
        <pc:chgData name="Yashwanth Ravula(UST,IN)" userId="26c642e7-a083-4a2f-87f6-e20b0ef91a94" providerId="ADAL" clId="{61542918-ABEE-4969-8BEC-A75EC0935A7F}" dt="2023-05-26T08:57:30.380" v="211" actId="20577"/>
        <pc:sldMkLst>
          <pc:docMk/>
          <pc:sldMk cId="3419090595" sldId="478"/>
        </pc:sldMkLst>
        <pc:spChg chg="mod">
          <ac:chgData name="Yashwanth Ravula(UST,IN)" userId="26c642e7-a083-4a2f-87f6-e20b0ef91a94" providerId="ADAL" clId="{61542918-ABEE-4969-8BEC-A75EC0935A7F}" dt="2023-05-26T08:57:30.380" v="211" actId="20577"/>
          <ac:spMkLst>
            <pc:docMk/>
            <pc:sldMk cId="3419090595" sldId="478"/>
            <ac:spMk id="2" creationId="{18FC12EF-D612-4656-B767-7FDA06493F37}"/>
          </ac:spMkLst>
        </pc:spChg>
        <pc:spChg chg="del">
          <ac:chgData name="Yashwanth Ravula(UST,IN)" userId="26c642e7-a083-4a2f-87f6-e20b0ef91a94" providerId="ADAL" clId="{61542918-ABEE-4969-8BEC-A75EC0935A7F}" dt="2023-05-26T08:54:56.743" v="136" actId="21"/>
          <ac:spMkLst>
            <pc:docMk/>
            <pc:sldMk cId="3419090595" sldId="478"/>
            <ac:spMk id="3" creationId="{5793213A-D151-49D7-8D84-3956BC2760E7}"/>
          </ac:spMkLst>
        </pc:spChg>
        <pc:spChg chg="del">
          <ac:chgData name="Yashwanth Ravula(UST,IN)" userId="26c642e7-a083-4a2f-87f6-e20b0ef91a94" providerId="ADAL" clId="{61542918-ABEE-4969-8BEC-A75EC0935A7F}" dt="2023-05-26T08:55:01.181" v="137" actId="21"/>
          <ac:spMkLst>
            <pc:docMk/>
            <pc:sldMk cId="3419090595" sldId="478"/>
            <ac:spMk id="4" creationId="{66536E64-B4FE-4BBD-AB19-42609FBF66C3}"/>
          </ac:spMkLst>
        </pc:spChg>
        <pc:spChg chg="del">
          <ac:chgData name="Yashwanth Ravula(UST,IN)" userId="26c642e7-a083-4a2f-87f6-e20b0ef91a94" providerId="ADAL" clId="{61542918-ABEE-4969-8BEC-A75EC0935A7F}" dt="2023-05-26T08:55:04.642" v="138" actId="21"/>
          <ac:spMkLst>
            <pc:docMk/>
            <pc:sldMk cId="3419090595" sldId="478"/>
            <ac:spMk id="5" creationId="{B8026301-4F81-4270-9EE7-3F1CA2370ACE}"/>
          </ac:spMkLst>
        </pc:spChg>
        <pc:spChg chg="del">
          <ac:chgData name="Yashwanth Ravula(UST,IN)" userId="26c642e7-a083-4a2f-87f6-e20b0ef91a94" providerId="ADAL" clId="{61542918-ABEE-4969-8BEC-A75EC0935A7F}" dt="2023-05-26T08:55:09.371" v="139" actId="21"/>
          <ac:spMkLst>
            <pc:docMk/>
            <pc:sldMk cId="3419090595" sldId="478"/>
            <ac:spMk id="6" creationId="{B8FA08AB-69A5-49A2-8724-0884C7825AA8}"/>
          </ac:spMkLst>
        </pc:spChg>
      </pc:sldChg>
      <pc:sldChg chg="addSp delSp modSp new mod modClrScheme chgLayout">
        <pc:chgData name="Yashwanth Ravula(UST,IN)" userId="26c642e7-a083-4a2f-87f6-e20b0ef91a94" providerId="ADAL" clId="{61542918-ABEE-4969-8BEC-A75EC0935A7F}" dt="2023-05-29T05:20:02.125" v="274" actId="20577"/>
        <pc:sldMkLst>
          <pc:docMk/>
          <pc:sldMk cId="3019628308" sldId="479"/>
        </pc:sldMkLst>
        <pc:spChg chg="del mod ord">
          <ac:chgData name="Yashwanth Ravula(UST,IN)" userId="26c642e7-a083-4a2f-87f6-e20b0ef91a94" providerId="ADAL" clId="{61542918-ABEE-4969-8BEC-A75EC0935A7F}" dt="2023-05-26T09:11:46.275" v="213" actId="700"/>
          <ac:spMkLst>
            <pc:docMk/>
            <pc:sldMk cId="3019628308" sldId="479"/>
            <ac:spMk id="2" creationId="{CAE147D5-A232-4365-9BF8-93DA714D0F0C}"/>
          </ac:spMkLst>
        </pc:spChg>
        <pc:spChg chg="del mod ord">
          <ac:chgData name="Yashwanth Ravula(UST,IN)" userId="26c642e7-a083-4a2f-87f6-e20b0ef91a94" providerId="ADAL" clId="{61542918-ABEE-4969-8BEC-A75EC0935A7F}" dt="2023-05-26T09:11:46.275" v="213" actId="700"/>
          <ac:spMkLst>
            <pc:docMk/>
            <pc:sldMk cId="3019628308" sldId="479"/>
            <ac:spMk id="3" creationId="{27BF3617-88DD-4866-BDF2-3A6B3116D63D}"/>
          </ac:spMkLst>
        </pc:spChg>
        <pc:spChg chg="del mod ord">
          <ac:chgData name="Yashwanth Ravula(UST,IN)" userId="26c642e7-a083-4a2f-87f6-e20b0ef91a94" providerId="ADAL" clId="{61542918-ABEE-4969-8BEC-A75EC0935A7F}" dt="2023-05-26T09:11:46.275" v="213" actId="700"/>
          <ac:spMkLst>
            <pc:docMk/>
            <pc:sldMk cId="3019628308" sldId="479"/>
            <ac:spMk id="4" creationId="{9F25E87A-0868-4149-A93B-2C8631FFD571}"/>
          </ac:spMkLst>
        </pc:spChg>
        <pc:spChg chg="del">
          <ac:chgData name="Yashwanth Ravula(UST,IN)" userId="26c642e7-a083-4a2f-87f6-e20b0ef91a94" providerId="ADAL" clId="{61542918-ABEE-4969-8BEC-A75EC0935A7F}" dt="2023-05-26T09:11:46.275" v="213" actId="700"/>
          <ac:spMkLst>
            <pc:docMk/>
            <pc:sldMk cId="3019628308" sldId="479"/>
            <ac:spMk id="5" creationId="{83A010FB-EE7C-415F-A053-3ACA0F0CD739}"/>
          </ac:spMkLst>
        </pc:spChg>
        <pc:spChg chg="del">
          <ac:chgData name="Yashwanth Ravula(UST,IN)" userId="26c642e7-a083-4a2f-87f6-e20b0ef91a94" providerId="ADAL" clId="{61542918-ABEE-4969-8BEC-A75EC0935A7F}" dt="2023-05-26T09:11:46.275" v="213" actId="700"/>
          <ac:spMkLst>
            <pc:docMk/>
            <pc:sldMk cId="3019628308" sldId="479"/>
            <ac:spMk id="6" creationId="{E218F35A-DC15-44CB-B268-DBF65930D66F}"/>
          </ac:spMkLst>
        </pc:spChg>
        <pc:spChg chg="add mod ord">
          <ac:chgData name="Yashwanth Ravula(UST,IN)" userId="26c642e7-a083-4a2f-87f6-e20b0ef91a94" providerId="ADAL" clId="{61542918-ABEE-4969-8BEC-A75EC0935A7F}" dt="2023-05-29T05:20:02.125" v="274" actId="20577"/>
          <ac:spMkLst>
            <pc:docMk/>
            <pc:sldMk cId="3019628308" sldId="479"/>
            <ac:spMk id="7" creationId="{6AF91360-97B7-4F4A-9BCA-538CA4F430D1}"/>
          </ac:spMkLst>
        </pc:spChg>
        <pc:spChg chg="add del mod ord">
          <ac:chgData name="Yashwanth Ravula(UST,IN)" userId="26c642e7-a083-4a2f-87f6-e20b0ef91a94" providerId="ADAL" clId="{61542918-ABEE-4969-8BEC-A75EC0935A7F}" dt="2023-05-29T05:15:27.629" v="214" actId="21"/>
          <ac:spMkLst>
            <pc:docMk/>
            <pc:sldMk cId="3019628308" sldId="479"/>
            <ac:spMk id="8" creationId="{80F8FAD6-BA4B-428F-B6BC-A2BC379CB239}"/>
          </ac:spMkLst>
        </pc:spChg>
        <pc:spChg chg="add del mod ord">
          <ac:chgData name="Yashwanth Ravula(UST,IN)" userId="26c642e7-a083-4a2f-87f6-e20b0ef91a94" providerId="ADAL" clId="{61542918-ABEE-4969-8BEC-A75EC0935A7F}" dt="2023-05-29T05:15:39.416" v="215" actId="21"/>
          <ac:spMkLst>
            <pc:docMk/>
            <pc:sldMk cId="3019628308" sldId="479"/>
            <ac:spMk id="9" creationId="{B1952524-D6FD-4867-89ED-04019921B77D}"/>
          </ac:spMkLst>
        </pc:spChg>
      </pc:sldChg>
      <pc:sldChg chg="addSp delSp modSp new mod modClrScheme chgLayout">
        <pc:chgData name="Yashwanth Ravula(UST,IN)" userId="26c642e7-a083-4a2f-87f6-e20b0ef91a94" providerId="ADAL" clId="{61542918-ABEE-4969-8BEC-A75EC0935A7F}" dt="2023-05-29T11:08:05.032" v="422" actId="14100"/>
        <pc:sldMkLst>
          <pc:docMk/>
          <pc:sldMk cId="3565741971" sldId="480"/>
        </pc:sldMkLst>
        <pc:spChg chg="del mod ord">
          <ac:chgData name="Yashwanth Ravula(UST,IN)" userId="26c642e7-a083-4a2f-87f6-e20b0ef91a94" providerId="ADAL" clId="{61542918-ABEE-4969-8BEC-A75EC0935A7F}" dt="2023-05-29T05:20:46.079" v="276" actId="700"/>
          <ac:spMkLst>
            <pc:docMk/>
            <pc:sldMk cId="3565741971" sldId="480"/>
            <ac:spMk id="2" creationId="{1FC69A8B-90E3-4AD4-89CD-7FA396E0805D}"/>
          </ac:spMkLst>
        </pc:spChg>
        <pc:spChg chg="del mod ord">
          <ac:chgData name="Yashwanth Ravula(UST,IN)" userId="26c642e7-a083-4a2f-87f6-e20b0ef91a94" providerId="ADAL" clId="{61542918-ABEE-4969-8BEC-A75EC0935A7F}" dt="2023-05-29T05:20:46.079" v="276" actId="700"/>
          <ac:spMkLst>
            <pc:docMk/>
            <pc:sldMk cId="3565741971" sldId="480"/>
            <ac:spMk id="3" creationId="{60A40F3F-FFB7-48AF-91B1-BAD0A54B55A9}"/>
          </ac:spMkLst>
        </pc:spChg>
        <pc:spChg chg="del">
          <ac:chgData name="Yashwanth Ravula(UST,IN)" userId="26c642e7-a083-4a2f-87f6-e20b0ef91a94" providerId="ADAL" clId="{61542918-ABEE-4969-8BEC-A75EC0935A7F}" dt="2023-05-29T05:20:46.079" v="276" actId="700"/>
          <ac:spMkLst>
            <pc:docMk/>
            <pc:sldMk cId="3565741971" sldId="480"/>
            <ac:spMk id="4" creationId="{53686B65-85C4-493B-A43E-5B282EEAAAF1}"/>
          </ac:spMkLst>
        </pc:spChg>
        <pc:spChg chg="del">
          <ac:chgData name="Yashwanth Ravula(UST,IN)" userId="26c642e7-a083-4a2f-87f6-e20b0ef91a94" providerId="ADAL" clId="{61542918-ABEE-4969-8BEC-A75EC0935A7F}" dt="2023-05-29T05:20:46.079" v="276" actId="700"/>
          <ac:spMkLst>
            <pc:docMk/>
            <pc:sldMk cId="3565741971" sldId="480"/>
            <ac:spMk id="5" creationId="{CA96506D-8EB5-48C3-A9B5-0C1771B31E1D}"/>
          </ac:spMkLst>
        </pc:spChg>
        <pc:spChg chg="add mod ord">
          <ac:chgData name="Yashwanth Ravula(UST,IN)" userId="26c642e7-a083-4a2f-87f6-e20b0ef91a94" providerId="ADAL" clId="{61542918-ABEE-4969-8BEC-A75EC0935A7F}" dt="2023-05-29T11:04:31.954" v="412" actId="20577"/>
          <ac:spMkLst>
            <pc:docMk/>
            <pc:sldMk cId="3565741971" sldId="480"/>
            <ac:spMk id="6" creationId="{453B2EBD-069D-4517-A816-BF287F55F7DC}"/>
          </ac:spMkLst>
        </pc:spChg>
        <pc:spChg chg="add del mod ord">
          <ac:chgData name="Yashwanth Ravula(UST,IN)" userId="26c642e7-a083-4a2f-87f6-e20b0ef91a94" providerId="ADAL" clId="{61542918-ABEE-4969-8BEC-A75EC0935A7F}" dt="2023-05-29T10:08:25.435" v="377" actId="21"/>
          <ac:spMkLst>
            <pc:docMk/>
            <pc:sldMk cId="3565741971" sldId="480"/>
            <ac:spMk id="7" creationId="{4A9DE296-FF48-4163-AA6A-2CA325964E0C}"/>
          </ac:spMkLst>
        </pc:spChg>
        <pc:spChg chg="add del mod ord">
          <ac:chgData name="Yashwanth Ravula(UST,IN)" userId="26c642e7-a083-4a2f-87f6-e20b0ef91a94" providerId="ADAL" clId="{61542918-ABEE-4969-8BEC-A75EC0935A7F}" dt="2023-05-29T10:08:27.803" v="378"/>
          <ac:spMkLst>
            <pc:docMk/>
            <pc:sldMk cId="3565741971" sldId="480"/>
            <ac:spMk id="8" creationId="{EDA14092-8E4B-45C2-80F3-251BF1AF98B8}"/>
          </ac:spMkLst>
        </pc:spChg>
        <pc:spChg chg="add del mod">
          <ac:chgData name="Yashwanth Ravula(UST,IN)" userId="26c642e7-a083-4a2f-87f6-e20b0ef91a94" providerId="ADAL" clId="{61542918-ABEE-4969-8BEC-A75EC0935A7F}" dt="2023-05-29T10:08:43.535" v="386"/>
          <ac:spMkLst>
            <pc:docMk/>
            <pc:sldMk cId="3565741971" sldId="480"/>
            <ac:spMk id="9" creationId="{87A584FB-F9D5-49A9-8E65-51B60770C1C0}"/>
          </ac:spMkLst>
        </pc:spChg>
        <pc:spChg chg="add mod">
          <ac:chgData name="Yashwanth Ravula(UST,IN)" userId="26c642e7-a083-4a2f-87f6-e20b0ef91a94" providerId="ADAL" clId="{61542918-ABEE-4969-8BEC-A75EC0935A7F}" dt="2023-05-29T11:04:52.525" v="414" actId="14100"/>
          <ac:spMkLst>
            <pc:docMk/>
            <pc:sldMk cId="3565741971" sldId="480"/>
            <ac:spMk id="10" creationId="{18360BA1-1AAD-4468-A0F2-A11CBA90DBEE}"/>
          </ac:spMkLst>
        </pc:spChg>
        <pc:picChg chg="add mod">
          <ac:chgData name="Yashwanth Ravula(UST,IN)" userId="26c642e7-a083-4a2f-87f6-e20b0ef91a94" providerId="ADAL" clId="{61542918-ABEE-4969-8BEC-A75EC0935A7F}" dt="2023-05-29T11:08:05.032" v="422" actId="14100"/>
          <ac:picMkLst>
            <pc:docMk/>
            <pc:sldMk cId="3565741971" sldId="480"/>
            <ac:picMk id="12" creationId="{FAE3A776-B431-43CB-9089-1F5F0615C9C1}"/>
          </ac:picMkLst>
        </pc:picChg>
      </pc:sldChg>
      <pc:sldChg chg="addSp delSp modSp new mod">
        <pc:chgData name="Yashwanth Ravula(UST,IN)" userId="26c642e7-a083-4a2f-87f6-e20b0ef91a94" providerId="ADAL" clId="{61542918-ABEE-4969-8BEC-A75EC0935A7F}" dt="2023-05-30T03:40:57.142" v="435" actId="14100"/>
        <pc:sldMkLst>
          <pc:docMk/>
          <pc:sldMk cId="913054456" sldId="481"/>
        </pc:sldMkLst>
        <pc:spChg chg="del">
          <ac:chgData name="Yashwanth Ravula(UST,IN)" userId="26c642e7-a083-4a2f-87f6-e20b0ef91a94" providerId="ADAL" clId="{61542918-ABEE-4969-8BEC-A75EC0935A7F}" dt="2023-05-30T03:40:35.516" v="431" actId="21"/>
          <ac:spMkLst>
            <pc:docMk/>
            <pc:sldMk cId="913054456" sldId="481"/>
            <ac:spMk id="2" creationId="{B92C01F3-A6E4-4BE3-807F-743D312B179F}"/>
          </ac:spMkLst>
        </pc:spChg>
        <pc:spChg chg="del mod">
          <ac:chgData name="Yashwanth Ravula(UST,IN)" userId="26c642e7-a083-4a2f-87f6-e20b0ef91a94" providerId="ADAL" clId="{61542918-ABEE-4969-8BEC-A75EC0935A7F}" dt="2023-05-30T03:39:17.884" v="427"/>
          <ac:spMkLst>
            <pc:docMk/>
            <pc:sldMk cId="913054456" sldId="481"/>
            <ac:spMk id="3" creationId="{9E8DA92A-29BD-4E1D-B736-7163B240CFEC}"/>
          </ac:spMkLst>
        </pc:spChg>
        <pc:spChg chg="del">
          <ac:chgData name="Yashwanth Ravula(UST,IN)" userId="26c642e7-a083-4a2f-87f6-e20b0ef91a94" providerId="ADAL" clId="{61542918-ABEE-4969-8BEC-A75EC0935A7F}" dt="2023-05-30T03:38:50.117" v="424" actId="21"/>
          <ac:spMkLst>
            <pc:docMk/>
            <pc:sldMk cId="913054456" sldId="481"/>
            <ac:spMk id="4" creationId="{123189AB-499C-44A7-A328-D24A2CB13CB3}"/>
          </ac:spMkLst>
        </pc:spChg>
        <pc:spChg chg="add mod">
          <ac:chgData name="Yashwanth Ravula(UST,IN)" userId="26c642e7-a083-4a2f-87f6-e20b0ef91a94" providerId="ADAL" clId="{61542918-ABEE-4969-8BEC-A75EC0935A7F}" dt="2023-05-30T03:40:57.142" v="435" actId="14100"/>
          <ac:spMkLst>
            <pc:docMk/>
            <pc:sldMk cId="913054456" sldId="481"/>
            <ac:spMk id="5" creationId="{38365878-B15C-4175-AE76-8FC222267BF6}"/>
          </ac:spMkLst>
        </pc:spChg>
      </pc:sldChg>
      <pc:sldChg chg="addSp delSp modSp new mod">
        <pc:chgData name="Yashwanth Ravula(UST,IN)" userId="26c642e7-a083-4a2f-87f6-e20b0ef91a94" providerId="ADAL" clId="{61542918-ABEE-4969-8BEC-A75EC0935A7F}" dt="2023-05-30T03:53:38.900" v="452" actId="14100"/>
        <pc:sldMkLst>
          <pc:docMk/>
          <pc:sldMk cId="665758234" sldId="482"/>
        </pc:sldMkLst>
        <pc:spChg chg="del mod">
          <ac:chgData name="Yashwanth Ravula(UST,IN)" userId="26c642e7-a083-4a2f-87f6-e20b0ef91a94" providerId="ADAL" clId="{61542918-ABEE-4969-8BEC-A75EC0935A7F}" dt="2023-05-30T03:53:21.026" v="448" actId="21"/>
          <ac:spMkLst>
            <pc:docMk/>
            <pc:sldMk cId="665758234" sldId="482"/>
            <ac:spMk id="2" creationId="{9854A825-3616-4DB1-B40A-5F19A287C8F0}"/>
          </ac:spMkLst>
        </pc:spChg>
        <pc:spChg chg="del">
          <ac:chgData name="Yashwanth Ravula(UST,IN)" userId="26c642e7-a083-4a2f-87f6-e20b0ef91a94" providerId="ADAL" clId="{61542918-ABEE-4969-8BEC-A75EC0935A7F}" dt="2023-05-30T03:52:20.164" v="437" actId="21"/>
          <ac:spMkLst>
            <pc:docMk/>
            <pc:sldMk cId="665758234" sldId="482"/>
            <ac:spMk id="3" creationId="{76CD3641-11A2-4EEF-9808-2E6D34AAB88C}"/>
          </ac:spMkLst>
        </pc:spChg>
        <pc:spChg chg="del">
          <ac:chgData name="Yashwanth Ravula(UST,IN)" userId="26c642e7-a083-4a2f-87f6-e20b0ef91a94" providerId="ADAL" clId="{61542918-ABEE-4969-8BEC-A75EC0935A7F}" dt="2023-05-30T03:52:26.342" v="438" actId="21"/>
          <ac:spMkLst>
            <pc:docMk/>
            <pc:sldMk cId="665758234" sldId="482"/>
            <ac:spMk id="4" creationId="{C6E89CDE-7778-45B0-AE6D-F5779D940B47}"/>
          </ac:spMkLst>
        </pc:spChg>
        <pc:picChg chg="add mod">
          <ac:chgData name="Yashwanth Ravula(UST,IN)" userId="26c642e7-a083-4a2f-87f6-e20b0ef91a94" providerId="ADAL" clId="{61542918-ABEE-4969-8BEC-A75EC0935A7F}" dt="2023-05-30T03:53:38.900" v="452" actId="14100"/>
          <ac:picMkLst>
            <pc:docMk/>
            <pc:sldMk cId="665758234" sldId="482"/>
            <ac:picMk id="6" creationId="{EBAF117D-E4EB-4FCF-9CBB-9B477261F374}"/>
          </ac:picMkLst>
        </pc:picChg>
      </pc:sldChg>
      <pc:sldChg chg="addSp delSp modSp new mod">
        <pc:chgData name="Yashwanth Ravula(UST,IN)" userId="26c642e7-a083-4a2f-87f6-e20b0ef91a94" providerId="ADAL" clId="{61542918-ABEE-4969-8BEC-A75EC0935A7F}" dt="2023-05-30T03:54:53.856" v="463" actId="1076"/>
        <pc:sldMkLst>
          <pc:docMk/>
          <pc:sldMk cId="1372267174" sldId="483"/>
        </pc:sldMkLst>
        <pc:spChg chg="del">
          <ac:chgData name="Yashwanth Ravula(UST,IN)" userId="26c642e7-a083-4a2f-87f6-e20b0ef91a94" providerId="ADAL" clId="{61542918-ABEE-4969-8BEC-A75EC0935A7F}" dt="2023-05-30T03:54:08.930" v="454" actId="21"/>
          <ac:spMkLst>
            <pc:docMk/>
            <pc:sldMk cId="1372267174" sldId="483"/>
            <ac:spMk id="2" creationId="{F6BF24E5-683E-42A9-909F-6A378EC0ED83}"/>
          </ac:spMkLst>
        </pc:spChg>
        <pc:spChg chg="del">
          <ac:chgData name="Yashwanth Ravula(UST,IN)" userId="26c642e7-a083-4a2f-87f6-e20b0ef91a94" providerId="ADAL" clId="{61542918-ABEE-4969-8BEC-A75EC0935A7F}" dt="2023-05-30T03:54:12.429" v="455" actId="21"/>
          <ac:spMkLst>
            <pc:docMk/>
            <pc:sldMk cId="1372267174" sldId="483"/>
            <ac:spMk id="3" creationId="{EDEA3802-22CD-4244-8AB6-148DE1E550A5}"/>
          </ac:spMkLst>
        </pc:spChg>
        <pc:spChg chg="del">
          <ac:chgData name="Yashwanth Ravula(UST,IN)" userId="26c642e7-a083-4a2f-87f6-e20b0ef91a94" providerId="ADAL" clId="{61542918-ABEE-4969-8BEC-A75EC0935A7F}" dt="2023-05-30T03:54:17.325" v="456" actId="21"/>
          <ac:spMkLst>
            <pc:docMk/>
            <pc:sldMk cId="1372267174" sldId="483"/>
            <ac:spMk id="4" creationId="{F637F92F-9BA8-45E5-9430-AFCBED2840BD}"/>
          </ac:spMkLst>
        </pc:spChg>
        <pc:picChg chg="add mod">
          <ac:chgData name="Yashwanth Ravula(UST,IN)" userId="26c642e7-a083-4a2f-87f6-e20b0ef91a94" providerId="ADAL" clId="{61542918-ABEE-4969-8BEC-A75EC0935A7F}" dt="2023-05-30T03:54:53.856" v="463" actId="1076"/>
          <ac:picMkLst>
            <pc:docMk/>
            <pc:sldMk cId="1372267174" sldId="483"/>
            <ac:picMk id="6" creationId="{61301E5A-547B-43CB-B2B6-A057A87013E0}"/>
          </ac:picMkLst>
        </pc:picChg>
      </pc:sldChg>
      <pc:sldChg chg="addSp delSp modSp new mod">
        <pc:chgData name="Yashwanth Ravula(UST,IN)" userId="26c642e7-a083-4a2f-87f6-e20b0ef91a94" providerId="ADAL" clId="{61542918-ABEE-4969-8BEC-A75EC0935A7F}" dt="2023-05-30T03:56:40.359" v="473" actId="14100"/>
        <pc:sldMkLst>
          <pc:docMk/>
          <pc:sldMk cId="1919183106" sldId="484"/>
        </pc:sldMkLst>
        <pc:spChg chg="del">
          <ac:chgData name="Yashwanth Ravula(UST,IN)" userId="26c642e7-a083-4a2f-87f6-e20b0ef91a94" providerId="ADAL" clId="{61542918-ABEE-4969-8BEC-A75EC0935A7F}" dt="2023-05-30T03:55:09.850" v="465" actId="21"/>
          <ac:spMkLst>
            <pc:docMk/>
            <pc:sldMk cId="1919183106" sldId="484"/>
            <ac:spMk id="2" creationId="{6C84916F-0993-439F-B406-914FE551E1F5}"/>
          </ac:spMkLst>
        </pc:spChg>
        <pc:spChg chg="del">
          <ac:chgData name="Yashwanth Ravula(UST,IN)" userId="26c642e7-a083-4a2f-87f6-e20b0ef91a94" providerId="ADAL" clId="{61542918-ABEE-4969-8BEC-A75EC0935A7F}" dt="2023-05-30T03:55:13.543" v="466" actId="21"/>
          <ac:spMkLst>
            <pc:docMk/>
            <pc:sldMk cId="1919183106" sldId="484"/>
            <ac:spMk id="3" creationId="{48496610-5889-43AD-929B-6925E7654470}"/>
          </ac:spMkLst>
        </pc:spChg>
        <pc:spChg chg="del">
          <ac:chgData name="Yashwanth Ravula(UST,IN)" userId="26c642e7-a083-4a2f-87f6-e20b0ef91a94" providerId="ADAL" clId="{61542918-ABEE-4969-8BEC-A75EC0935A7F}" dt="2023-05-30T03:55:17.951" v="467" actId="21"/>
          <ac:spMkLst>
            <pc:docMk/>
            <pc:sldMk cId="1919183106" sldId="484"/>
            <ac:spMk id="4" creationId="{6F2DB6BC-0699-4D3E-9688-AC195F52C347}"/>
          </ac:spMkLst>
        </pc:spChg>
        <pc:picChg chg="add mod">
          <ac:chgData name="Yashwanth Ravula(UST,IN)" userId="26c642e7-a083-4a2f-87f6-e20b0ef91a94" providerId="ADAL" clId="{61542918-ABEE-4969-8BEC-A75EC0935A7F}" dt="2023-05-30T03:56:40.359" v="473" actId="14100"/>
          <ac:picMkLst>
            <pc:docMk/>
            <pc:sldMk cId="1919183106" sldId="484"/>
            <ac:picMk id="6" creationId="{456729F3-A18A-45AD-B1C3-31DB9AD212D6}"/>
          </ac:picMkLst>
        </pc:picChg>
      </pc:sldChg>
    </pc:docChg>
  </pc:docChgLst>
  <pc:docChgLst>
    <pc:chgData name="Sowjanya Morisetty(UST,IN)" userId="S::245132@ust.com::fafc9569-a945-46e7-9869-5c26008d3c84" providerId="AD" clId="Web-{7037063D-103E-48E3-9DE1-A55BF8B948D3}"/>
    <pc:docChg chg="modSld">
      <pc:chgData name="Sowjanya Morisetty(UST,IN)" userId="S::245132@ust.com::fafc9569-a945-46e7-9869-5c26008d3c84" providerId="AD" clId="Web-{7037063D-103E-48E3-9DE1-A55BF8B948D3}" dt="2023-02-28T12:02:02.347" v="7" actId="20577"/>
      <pc:docMkLst>
        <pc:docMk/>
      </pc:docMkLst>
      <pc:sldChg chg="modSp">
        <pc:chgData name="Sowjanya Morisetty(UST,IN)" userId="S::245132@ust.com::fafc9569-a945-46e7-9869-5c26008d3c84" providerId="AD" clId="Web-{7037063D-103E-48E3-9DE1-A55BF8B948D3}" dt="2023-02-28T12:02:02.347" v="7" actId="20577"/>
        <pc:sldMkLst>
          <pc:docMk/>
          <pc:sldMk cId="877123665" sldId="431"/>
        </pc:sldMkLst>
        <pc:spChg chg="mod">
          <ac:chgData name="Sowjanya Morisetty(UST,IN)" userId="S::245132@ust.com::fafc9569-a945-46e7-9869-5c26008d3c84" providerId="AD" clId="Web-{7037063D-103E-48E3-9DE1-A55BF8B948D3}" dt="2023-02-28T12:02:02.347" v="7" actId="20577"/>
          <ac:spMkLst>
            <pc:docMk/>
            <pc:sldMk cId="877123665" sldId="431"/>
            <ac:spMk id="6" creationId="{8BC7BFEE-38DA-DFBD-CD0D-D04ADB94AB00}"/>
          </ac:spMkLst>
        </pc:spChg>
      </pc:sldChg>
    </pc:docChg>
  </pc:docChgLst>
  <pc:docChgLst>
    <pc:chgData name="Sowjanya Morisetty(UST,IN)" userId="S::245132@ust.com::fafc9569-a945-46e7-9869-5c26008d3c84" providerId="AD" clId="Web-{FC12B7D1-C922-4CA7-8C7C-9777C3F40540}"/>
    <pc:docChg chg="modSld">
      <pc:chgData name="Sowjanya Morisetty(UST,IN)" userId="S::245132@ust.com::fafc9569-a945-46e7-9869-5c26008d3c84" providerId="AD" clId="Web-{FC12B7D1-C922-4CA7-8C7C-9777C3F40540}" dt="2023-03-03T08:52:15.831" v="3" actId="20577"/>
      <pc:docMkLst>
        <pc:docMk/>
      </pc:docMkLst>
      <pc:sldChg chg="delSp">
        <pc:chgData name="Sowjanya Morisetty(UST,IN)" userId="S::245132@ust.com::fafc9569-a945-46e7-9869-5c26008d3c84" providerId="AD" clId="Web-{FC12B7D1-C922-4CA7-8C7C-9777C3F40540}" dt="2023-03-03T08:38:45.309" v="0"/>
        <pc:sldMkLst>
          <pc:docMk/>
          <pc:sldMk cId="800944208" sldId="429"/>
        </pc:sldMkLst>
        <pc:spChg chg="del">
          <ac:chgData name="Sowjanya Morisetty(UST,IN)" userId="S::245132@ust.com::fafc9569-a945-46e7-9869-5c26008d3c84" providerId="AD" clId="Web-{FC12B7D1-C922-4CA7-8C7C-9777C3F40540}" dt="2023-03-03T08:38:45.309" v="0"/>
          <ac:spMkLst>
            <pc:docMk/>
            <pc:sldMk cId="800944208" sldId="429"/>
            <ac:spMk id="4" creationId="{AAB5C960-4723-43ED-A5EC-026091AEAAF9}"/>
          </ac:spMkLst>
        </pc:spChg>
      </pc:sldChg>
      <pc:sldChg chg="modSp">
        <pc:chgData name="Sowjanya Morisetty(UST,IN)" userId="S::245132@ust.com::fafc9569-a945-46e7-9869-5c26008d3c84" providerId="AD" clId="Web-{FC12B7D1-C922-4CA7-8C7C-9777C3F40540}" dt="2023-03-03T08:52:15.831" v="3" actId="20577"/>
        <pc:sldMkLst>
          <pc:docMk/>
          <pc:sldMk cId="79023468" sldId="463"/>
        </pc:sldMkLst>
        <pc:graphicFrameChg chg="modGraphic">
          <ac:chgData name="Sowjanya Morisetty(UST,IN)" userId="S::245132@ust.com::fafc9569-a945-46e7-9869-5c26008d3c84" providerId="AD" clId="Web-{FC12B7D1-C922-4CA7-8C7C-9777C3F40540}" dt="2023-03-03T08:52:15.831" v="3" actId="20577"/>
          <ac:graphicFrameMkLst>
            <pc:docMk/>
            <pc:sldMk cId="79023468" sldId="463"/>
            <ac:graphicFrameMk id="33" creationId="{7177F0F8-1479-CC21-370F-6D74DAEB2D63}"/>
          </ac:graphicFrameMkLst>
        </pc:graphicFrameChg>
      </pc:sldChg>
    </pc:docChg>
  </pc:docChgLst>
  <pc:docChgLst>
    <pc:chgData name="Sowjanya Morisetty(UST,IN)" userId="S::245132@ust.com::fafc9569-a945-46e7-9869-5c26008d3c84" providerId="AD" clId="Web-{B4DD1757-7FFF-451A-8A9C-7E64A57EF684}"/>
    <pc:docChg chg="modSld">
      <pc:chgData name="Sowjanya Morisetty(UST,IN)" userId="S::245132@ust.com::fafc9569-a945-46e7-9869-5c26008d3c84" providerId="AD" clId="Web-{B4DD1757-7FFF-451A-8A9C-7E64A57EF684}" dt="2023-02-28T11:55:10.046" v="35" actId="20577"/>
      <pc:docMkLst>
        <pc:docMk/>
      </pc:docMkLst>
      <pc:sldChg chg="modSp">
        <pc:chgData name="Sowjanya Morisetty(UST,IN)" userId="S::245132@ust.com::fafc9569-a945-46e7-9869-5c26008d3c84" providerId="AD" clId="Web-{B4DD1757-7FFF-451A-8A9C-7E64A57EF684}" dt="2023-02-28T11:55:10.046" v="35" actId="20577"/>
        <pc:sldMkLst>
          <pc:docMk/>
          <pc:sldMk cId="877123665" sldId="431"/>
        </pc:sldMkLst>
        <pc:spChg chg="mod">
          <ac:chgData name="Sowjanya Morisetty(UST,IN)" userId="S::245132@ust.com::fafc9569-a945-46e7-9869-5c26008d3c84" providerId="AD" clId="Web-{B4DD1757-7FFF-451A-8A9C-7E64A57EF684}" dt="2023-02-28T11:54:33.201" v="18" actId="20577"/>
          <ac:spMkLst>
            <pc:docMk/>
            <pc:sldMk cId="877123665" sldId="431"/>
            <ac:spMk id="2" creationId="{93E05C63-B7B1-1CCC-11B7-5598B03B4485}"/>
          </ac:spMkLst>
        </pc:spChg>
        <pc:spChg chg="mod">
          <ac:chgData name="Sowjanya Morisetty(UST,IN)" userId="S::245132@ust.com::fafc9569-a945-46e7-9869-5c26008d3c84" providerId="AD" clId="Web-{B4DD1757-7FFF-451A-8A9C-7E64A57EF684}" dt="2023-02-28T11:55:10.046" v="35" actId="20577"/>
          <ac:spMkLst>
            <pc:docMk/>
            <pc:sldMk cId="877123665" sldId="431"/>
            <ac:spMk id="6" creationId="{8BC7BFEE-38DA-DFBD-CD0D-D04ADB94AB00}"/>
          </ac:spMkLst>
        </pc:spChg>
      </pc:sldChg>
    </pc:docChg>
  </pc:docChgLst>
  <pc:docChgLst>
    <pc:chgData name="Rayona Mathew(UST,IN)" userId="S::245072@ust.com::ba69e595-3dd2-41bd-a7f7-516712dab024" providerId="AD" clId="Web-{B903161E-8D1E-4399-A3C3-922CD925991A}"/>
    <pc:docChg chg="modSld">
      <pc:chgData name="Rayona Mathew(UST,IN)" userId="S::245072@ust.com::ba69e595-3dd2-41bd-a7f7-516712dab024" providerId="AD" clId="Web-{B903161E-8D1E-4399-A3C3-922CD925991A}" dt="2023-03-03T03:53:39.248" v="20" actId="20577"/>
      <pc:docMkLst>
        <pc:docMk/>
      </pc:docMkLst>
      <pc:sldChg chg="modSp">
        <pc:chgData name="Rayona Mathew(UST,IN)" userId="S::245072@ust.com::ba69e595-3dd2-41bd-a7f7-516712dab024" providerId="AD" clId="Web-{B903161E-8D1E-4399-A3C3-922CD925991A}" dt="2023-03-03T03:53:39.248" v="20" actId="20577"/>
        <pc:sldMkLst>
          <pc:docMk/>
          <pc:sldMk cId="1382630997" sldId="446"/>
        </pc:sldMkLst>
        <pc:spChg chg="mod">
          <ac:chgData name="Rayona Mathew(UST,IN)" userId="S::245072@ust.com::ba69e595-3dd2-41bd-a7f7-516712dab024" providerId="AD" clId="Web-{B903161E-8D1E-4399-A3C3-922CD925991A}" dt="2023-03-03T03:53:39.248" v="20" actId="20577"/>
          <ac:spMkLst>
            <pc:docMk/>
            <pc:sldMk cId="1382630997" sldId="446"/>
            <ac:spMk id="3" creationId="{E88EE183-D373-CE5C-05D2-A7D03FFAEF1A}"/>
          </ac:spMkLst>
        </pc:spChg>
      </pc:sldChg>
    </pc:docChg>
  </pc:docChgLst>
  <pc:docChgLst>
    <pc:chgData name="Sowjanya Morisetty(UST,IN)" userId="S::245132@ust.com::fafc9569-a945-46e7-9869-5c26008d3c84" providerId="AD" clId="Web-{4B42A6EF-A70A-41AC-8E3A-8C59AA59A465}"/>
    <pc:docChg chg="addSld modSld">
      <pc:chgData name="Sowjanya Morisetty(UST,IN)" userId="S::245132@ust.com::fafc9569-a945-46e7-9869-5c26008d3c84" providerId="AD" clId="Web-{4B42A6EF-A70A-41AC-8E3A-8C59AA59A465}" dt="2023-02-28T12:21:16.889" v="26" actId="20577"/>
      <pc:docMkLst>
        <pc:docMk/>
      </pc:docMkLst>
      <pc:sldChg chg="modSp">
        <pc:chgData name="Sowjanya Morisetty(UST,IN)" userId="S::245132@ust.com::fafc9569-a945-46e7-9869-5c26008d3c84" providerId="AD" clId="Web-{4B42A6EF-A70A-41AC-8E3A-8C59AA59A465}" dt="2023-02-28T12:12:06.250" v="11" actId="20577"/>
        <pc:sldMkLst>
          <pc:docMk/>
          <pc:sldMk cId="877123665" sldId="431"/>
        </pc:sldMkLst>
        <pc:spChg chg="mod">
          <ac:chgData name="Sowjanya Morisetty(UST,IN)" userId="S::245132@ust.com::fafc9569-a945-46e7-9869-5c26008d3c84" providerId="AD" clId="Web-{4B42A6EF-A70A-41AC-8E3A-8C59AA59A465}" dt="2023-02-28T12:12:06.250" v="11" actId="20577"/>
          <ac:spMkLst>
            <pc:docMk/>
            <pc:sldMk cId="877123665" sldId="431"/>
            <ac:spMk id="6" creationId="{8BC7BFEE-38DA-DFBD-CD0D-D04ADB94AB00}"/>
          </ac:spMkLst>
        </pc:spChg>
      </pc:sldChg>
      <pc:sldChg chg="modSp">
        <pc:chgData name="Sowjanya Morisetty(UST,IN)" userId="S::245132@ust.com::fafc9569-a945-46e7-9869-5c26008d3c84" providerId="AD" clId="Web-{4B42A6EF-A70A-41AC-8E3A-8C59AA59A465}" dt="2023-02-28T12:16:16.756" v="21" actId="20577"/>
        <pc:sldMkLst>
          <pc:docMk/>
          <pc:sldMk cId="4012503917" sldId="434"/>
        </pc:sldMkLst>
        <pc:spChg chg="mod">
          <ac:chgData name="Sowjanya Morisetty(UST,IN)" userId="S::245132@ust.com::fafc9569-a945-46e7-9869-5c26008d3c84" providerId="AD" clId="Web-{4B42A6EF-A70A-41AC-8E3A-8C59AA59A465}" dt="2023-02-28T12:16:16.756" v="21" actId="20577"/>
          <ac:spMkLst>
            <pc:docMk/>
            <pc:sldMk cId="4012503917" sldId="434"/>
            <ac:spMk id="3" creationId="{22181F15-0C56-608C-0654-9EE8690613F0}"/>
          </ac:spMkLst>
        </pc:spChg>
      </pc:sldChg>
      <pc:sldChg chg="modSp">
        <pc:chgData name="Sowjanya Morisetty(UST,IN)" userId="S::245132@ust.com::fafc9569-a945-46e7-9869-5c26008d3c84" providerId="AD" clId="Web-{4B42A6EF-A70A-41AC-8E3A-8C59AA59A465}" dt="2023-02-28T12:20:42.279" v="24" actId="20577"/>
        <pc:sldMkLst>
          <pc:docMk/>
          <pc:sldMk cId="98175034" sldId="440"/>
        </pc:sldMkLst>
        <pc:spChg chg="mod">
          <ac:chgData name="Sowjanya Morisetty(UST,IN)" userId="S::245132@ust.com::fafc9569-a945-46e7-9869-5c26008d3c84" providerId="AD" clId="Web-{4B42A6EF-A70A-41AC-8E3A-8C59AA59A465}" dt="2023-02-28T12:20:42.279" v="24" actId="20577"/>
          <ac:spMkLst>
            <pc:docMk/>
            <pc:sldMk cId="98175034" sldId="440"/>
            <ac:spMk id="3" creationId="{C3AE7769-A47C-8510-114E-2CBE65720147}"/>
          </ac:spMkLst>
        </pc:spChg>
      </pc:sldChg>
      <pc:sldChg chg="delSp modSp new mod modClrScheme chgLayout">
        <pc:chgData name="Sowjanya Morisetty(UST,IN)" userId="S::245132@ust.com::fafc9569-a945-46e7-9869-5c26008d3c84" providerId="AD" clId="Web-{4B42A6EF-A70A-41AC-8E3A-8C59AA59A465}" dt="2023-02-28T12:21:16.889" v="26" actId="20577"/>
        <pc:sldMkLst>
          <pc:docMk/>
          <pc:sldMk cId="2566345393" sldId="441"/>
        </pc:sldMkLst>
        <pc:spChg chg="mod ord">
          <ac:chgData name="Sowjanya Morisetty(UST,IN)" userId="S::245132@ust.com::fafc9569-a945-46e7-9869-5c26008d3c84" providerId="AD" clId="Web-{4B42A6EF-A70A-41AC-8E3A-8C59AA59A465}" dt="2023-02-28T12:12:33.360" v="13"/>
          <ac:spMkLst>
            <pc:docMk/>
            <pc:sldMk cId="2566345393" sldId="441"/>
            <ac:spMk id="2" creationId="{992D75A2-966F-E958-C003-174F1DF22475}"/>
          </ac:spMkLst>
        </pc:spChg>
        <pc:spChg chg="mod ord">
          <ac:chgData name="Sowjanya Morisetty(UST,IN)" userId="S::245132@ust.com::fafc9569-a945-46e7-9869-5c26008d3c84" providerId="AD" clId="Web-{4B42A6EF-A70A-41AC-8E3A-8C59AA59A465}" dt="2023-02-28T12:21:16.889" v="26" actId="20577"/>
          <ac:spMkLst>
            <pc:docMk/>
            <pc:sldMk cId="2566345393" sldId="441"/>
            <ac:spMk id="3" creationId="{6C9006DF-1982-58FC-A4F3-07BBA1574696}"/>
          </ac:spMkLst>
        </pc:spChg>
        <pc:spChg chg="del">
          <ac:chgData name="Sowjanya Morisetty(UST,IN)" userId="S::245132@ust.com::fafc9569-a945-46e7-9869-5c26008d3c84" providerId="AD" clId="Web-{4B42A6EF-A70A-41AC-8E3A-8C59AA59A465}" dt="2023-02-28T12:12:33.360" v="13"/>
          <ac:spMkLst>
            <pc:docMk/>
            <pc:sldMk cId="2566345393" sldId="441"/>
            <ac:spMk id="4" creationId="{06EE0E25-A82A-4D42-4C5C-FF2A6B8C8226}"/>
          </ac:spMkLst>
        </pc:spChg>
        <pc:spChg chg="del">
          <ac:chgData name="Sowjanya Morisetty(UST,IN)" userId="S::245132@ust.com::fafc9569-a945-46e7-9869-5c26008d3c84" providerId="AD" clId="Web-{4B42A6EF-A70A-41AC-8E3A-8C59AA59A465}" dt="2023-02-28T12:12:33.360" v="13"/>
          <ac:spMkLst>
            <pc:docMk/>
            <pc:sldMk cId="2566345393" sldId="441"/>
            <ac:spMk id="5" creationId="{C52DAC29-6ACE-F302-1FB9-31B2DB6ED765}"/>
          </ac:spMkLst>
        </pc:spChg>
        <pc:spChg chg="del">
          <ac:chgData name="Sowjanya Morisetty(UST,IN)" userId="S::245132@ust.com::fafc9569-a945-46e7-9869-5c26008d3c84" providerId="AD" clId="Web-{4B42A6EF-A70A-41AC-8E3A-8C59AA59A465}" dt="2023-02-28T12:12:33.360" v="13"/>
          <ac:spMkLst>
            <pc:docMk/>
            <pc:sldMk cId="2566345393" sldId="441"/>
            <ac:spMk id="6" creationId="{937C7760-9F68-54D4-A26D-BC49636C2916}"/>
          </ac:spMkLst>
        </pc:spChg>
      </pc:sldChg>
    </pc:docChg>
  </pc:docChgLst>
  <pc:docChgLst>
    <pc:chgData name="Rayona Mathew(UST,IN)" userId="S::245072@ust.com::ba69e595-3dd2-41bd-a7f7-516712dab024" providerId="AD" clId="Web-{75CECE49-DC76-446C-B7F6-325D2B5087A7}"/>
    <pc:docChg chg="addSld delSld">
      <pc:chgData name="Rayona Mathew(UST,IN)" userId="S::245072@ust.com::ba69e595-3dd2-41bd-a7f7-516712dab024" providerId="AD" clId="Web-{75CECE49-DC76-446C-B7F6-325D2B5087A7}" dt="2023-03-02T15:34:13.223" v="3"/>
      <pc:docMkLst>
        <pc:docMk/>
      </pc:docMkLst>
      <pc:sldChg chg="new add del replId">
        <pc:chgData name="Rayona Mathew(UST,IN)" userId="S::245072@ust.com::ba69e595-3dd2-41bd-a7f7-516712dab024" providerId="AD" clId="Web-{75CECE49-DC76-446C-B7F6-325D2B5087A7}" dt="2023-03-02T15:34:13.223" v="3"/>
        <pc:sldMkLst>
          <pc:docMk/>
          <pc:sldMk cId="1472268050" sldId="457"/>
        </pc:sldMkLst>
      </pc:sldChg>
    </pc:docChg>
  </pc:docChgLst>
  <pc:docChgLst>
    <pc:chgData name="Yashwanth Ravula(UST,IN)" userId="S::245098@ust.com::26c642e7-a083-4a2f-87f6-e20b0ef91a94" providerId="AD" clId="Web-{9548A62A-5CCC-4F94-91CB-C0625A0719E2}"/>
    <pc:docChg chg="modSld">
      <pc:chgData name="Yashwanth Ravula(UST,IN)" userId="S::245098@ust.com::26c642e7-a083-4a2f-87f6-e20b0ef91a94" providerId="AD" clId="Web-{9548A62A-5CCC-4F94-91CB-C0625A0719E2}" dt="2023-03-02T12:33:12.168" v="82" actId="20577"/>
      <pc:docMkLst>
        <pc:docMk/>
      </pc:docMkLst>
      <pc:sldChg chg="addSp delSp modSp mod chgLayout">
        <pc:chgData name="Yashwanth Ravula(UST,IN)" userId="S::245098@ust.com::26c642e7-a083-4a2f-87f6-e20b0ef91a94" providerId="AD" clId="Web-{9548A62A-5CCC-4F94-91CB-C0625A0719E2}" dt="2023-03-02T12:22:22.733" v="8"/>
        <pc:sldMkLst>
          <pc:docMk/>
          <pc:sldMk cId="4151454420" sldId="264"/>
        </pc:sldMkLst>
        <pc:spChg chg="add del mod ord">
          <ac:chgData name="Yashwanth Ravula(UST,IN)" userId="S::245098@ust.com::26c642e7-a083-4a2f-87f6-e20b0ef91a94" providerId="AD" clId="Web-{9548A62A-5CCC-4F94-91CB-C0625A0719E2}" dt="2023-03-02T12:22:22.733" v="8"/>
          <ac:spMkLst>
            <pc:docMk/>
            <pc:sldMk cId="4151454420" sldId="264"/>
            <ac:spMk id="2" creationId="{A7AA02F3-C416-1D6B-049C-30D86175F24B}"/>
          </ac:spMkLst>
        </pc:spChg>
        <pc:spChg chg="mod ord">
          <ac:chgData name="Yashwanth Ravula(UST,IN)" userId="S::245098@ust.com::26c642e7-a083-4a2f-87f6-e20b0ef91a94" providerId="AD" clId="Web-{9548A62A-5CCC-4F94-91CB-C0625A0719E2}" dt="2023-03-02T12:22:14.874" v="7" actId="14100"/>
          <ac:spMkLst>
            <pc:docMk/>
            <pc:sldMk cId="4151454420" sldId="264"/>
            <ac:spMk id="3" creationId="{95A1310C-7516-9B42-A1FD-3E54A6F3494C}"/>
          </ac:spMkLst>
        </pc:spChg>
      </pc:sldChg>
      <pc:sldChg chg="modSp">
        <pc:chgData name="Yashwanth Ravula(UST,IN)" userId="S::245098@ust.com::26c642e7-a083-4a2f-87f6-e20b0ef91a94" providerId="AD" clId="Web-{9548A62A-5CCC-4F94-91CB-C0625A0719E2}" dt="2023-03-02T12:33:12.168" v="82" actId="20577"/>
        <pc:sldMkLst>
          <pc:docMk/>
          <pc:sldMk cId="359614143" sldId="433"/>
        </pc:sldMkLst>
        <pc:spChg chg="mod">
          <ac:chgData name="Yashwanth Ravula(UST,IN)" userId="S::245098@ust.com::26c642e7-a083-4a2f-87f6-e20b0ef91a94" providerId="AD" clId="Web-{9548A62A-5CCC-4F94-91CB-C0625A0719E2}" dt="2023-03-02T12:33:12.168" v="82" actId="20577"/>
          <ac:spMkLst>
            <pc:docMk/>
            <pc:sldMk cId="359614143" sldId="433"/>
            <ac:spMk id="2" creationId="{A1FA77BB-B48A-608B-6CE4-8ED3488E8B91}"/>
          </ac:spMkLst>
        </pc:spChg>
        <pc:spChg chg="mod">
          <ac:chgData name="Yashwanth Ravula(UST,IN)" userId="S::245098@ust.com::26c642e7-a083-4a2f-87f6-e20b0ef91a94" providerId="AD" clId="Web-{9548A62A-5CCC-4F94-91CB-C0625A0719E2}" dt="2023-03-02T12:22:41.858" v="10" actId="14100"/>
          <ac:spMkLst>
            <pc:docMk/>
            <pc:sldMk cId="359614143" sldId="433"/>
            <ac:spMk id="3" creationId="{45AA5242-7A7D-9D34-6850-0D5645FE712D}"/>
          </ac:spMkLst>
        </pc:spChg>
      </pc:sldChg>
      <pc:sldChg chg="modSp mod chgLayout">
        <pc:chgData name="Yashwanth Ravula(UST,IN)" userId="S::245098@ust.com::26c642e7-a083-4a2f-87f6-e20b0ef91a94" providerId="AD" clId="Web-{9548A62A-5CCC-4F94-91CB-C0625A0719E2}" dt="2023-03-02T12:33:06.636" v="81" actId="20577"/>
        <pc:sldMkLst>
          <pc:docMk/>
          <pc:sldMk cId="4163659290" sldId="442"/>
        </pc:sldMkLst>
        <pc:spChg chg="mod ord">
          <ac:chgData name="Yashwanth Ravula(UST,IN)" userId="S::245098@ust.com::26c642e7-a083-4a2f-87f6-e20b0ef91a94" providerId="AD" clId="Web-{9548A62A-5CCC-4F94-91CB-C0625A0719E2}" dt="2023-03-02T12:31:53.354" v="68" actId="1076"/>
          <ac:spMkLst>
            <pc:docMk/>
            <pc:sldMk cId="4163659290" sldId="442"/>
            <ac:spMk id="2" creationId="{E7EFE3C0-E31C-6459-73A8-59105475D401}"/>
          </ac:spMkLst>
        </pc:spChg>
        <pc:spChg chg="mod ord">
          <ac:chgData name="Yashwanth Ravula(UST,IN)" userId="S::245098@ust.com::26c642e7-a083-4a2f-87f6-e20b0ef91a94" providerId="AD" clId="Web-{9548A62A-5CCC-4F94-91CB-C0625A0719E2}" dt="2023-03-02T12:33:06.636" v="81" actId="20577"/>
          <ac:spMkLst>
            <pc:docMk/>
            <pc:sldMk cId="4163659290" sldId="442"/>
            <ac:spMk id="3" creationId="{020FB93D-AC3A-6ACD-CBC8-FE2AC7E893B6}"/>
          </ac:spMkLst>
        </pc:spChg>
      </pc:sldChg>
      <pc:sldChg chg="modSp mod modClrScheme chgLayout">
        <pc:chgData name="Yashwanth Ravula(UST,IN)" userId="S::245098@ust.com::26c642e7-a083-4a2f-87f6-e20b0ef91a94" providerId="AD" clId="Web-{9548A62A-5CCC-4F94-91CB-C0625A0719E2}" dt="2023-03-02T12:28:13.552" v="48" actId="14100"/>
        <pc:sldMkLst>
          <pc:docMk/>
          <pc:sldMk cId="2533536236" sldId="444"/>
        </pc:sldMkLst>
        <pc:spChg chg="mod ord">
          <ac:chgData name="Yashwanth Ravula(UST,IN)" userId="S::245098@ust.com::26c642e7-a083-4a2f-87f6-e20b0ef91a94" providerId="AD" clId="Web-{9548A62A-5CCC-4F94-91CB-C0625A0719E2}" dt="2023-03-02T12:28:13.552" v="48" actId="14100"/>
          <ac:spMkLst>
            <pc:docMk/>
            <pc:sldMk cId="2533536236" sldId="444"/>
            <ac:spMk id="2" creationId="{B06A8644-75A7-E56C-37D5-84D534448EE1}"/>
          </ac:spMkLst>
        </pc:spChg>
        <pc:spChg chg="mod ord">
          <ac:chgData name="Yashwanth Ravula(UST,IN)" userId="S::245098@ust.com::26c642e7-a083-4a2f-87f6-e20b0ef91a94" providerId="AD" clId="Web-{9548A62A-5CCC-4F94-91CB-C0625A0719E2}" dt="2023-03-02T12:27:28.255" v="36" actId="14100"/>
          <ac:spMkLst>
            <pc:docMk/>
            <pc:sldMk cId="2533536236" sldId="444"/>
            <ac:spMk id="3" creationId="{2900A694-2C28-35AA-398A-82C321E9069C}"/>
          </ac:spMkLst>
        </pc:spChg>
      </pc:sldChg>
      <pc:sldChg chg="addSp delSp modSp mod chgLayout">
        <pc:chgData name="Yashwanth Ravula(UST,IN)" userId="S::245098@ust.com::26c642e7-a083-4a2f-87f6-e20b0ef91a94" providerId="AD" clId="Web-{9548A62A-5CCC-4F94-91CB-C0625A0719E2}" dt="2023-03-02T12:29:27.304" v="53" actId="1076"/>
        <pc:sldMkLst>
          <pc:docMk/>
          <pc:sldMk cId="757731584" sldId="445"/>
        </pc:sldMkLst>
        <pc:spChg chg="add del mod ord">
          <ac:chgData name="Yashwanth Ravula(UST,IN)" userId="S::245098@ust.com::26c642e7-a083-4a2f-87f6-e20b0ef91a94" providerId="AD" clId="Web-{9548A62A-5CCC-4F94-91CB-C0625A0719E2}" dt="2023-03-02T12:29:01.006" v="50"/>
          <ac:spMkLst>
            <pc:docMk/>
            <pc:sldMk cId="757731584" sldId="445"/>
            <ac:spMk id="2" creationId="{DA94FB4F-D31C-24CE-1A26-8A06EF4A5C4A}"/>
          </ac:spMkLst>
        </pc:spChg>
        <pc:spChg chg="mod ord">
          <ac:chgData name="Yashwanth Ravula(UST,IN)" userId="S::245098@ust.com::26c642e7-a083-4a2f-87f6-e20b0ef91a94" providerId="AD" clId="Web-{9548A62A-5CCC-4F94-91CB-C0625A0719E2}" dt="2023-03-02T12:29:27.304" v="53" actId="1076"/>
          <ac:spMkLst>
            <pc:docMk/>
            <pc:sldMk cId="757731584" sldId="445"/>
            <ac:spMk id="3" creationId="{1AFCBDC0-0C4B-85B3-EC13-740C9DF83D00}"/>
          </ac:spMkLst>
        </pc:spChg>
      </pc:sldChg>
      <pc:sldChg chg="modSp">
        <pc:chgData name="Yashwanth Ravula(UST,IN)" userId="S::245098@ust.com::26c642e7-a083-4a2f-87f6-e20b0ef91a94" providerId="AD" clId="Web-{9548A62A-5CCC-4F94-91CB-C0625A0719E2}" dt="2023-03-02T12:24:01.844" v="16" actId="20577"/>
        <pc:sldMkLst>
          <pc:docMk/>
          <pc:sldMk cId="1133210417" sldId="452"/>
        </pc:sldMkLst>
        <pc:spChg chg="mod">
          <ac:chgData name="Yashwanth Ravula(UST,IN)" userId="S::245098@ust.com::26c642e7-a083-4a2f-87f6-e20b0ef91a94" providerId="AD" clId="Web-{9548A62A-5CCC-4F94-91CB-C0625A0719E2}" dt="2023-03-02T12:24:01.844" v="16" actId="20577"/>
          <ac:spMkLst>
            <pc:docMk/>
            <pc:sldMk cId="1133210417" sldId="452"/>
            <ac:spMk id="2" creationId="{60956068-AB54-9D54-06B5-09FEBCE37258}"/>
          </ac:spMkLst>
        </pc:spChg>
        <pc:spChg chg="mod">
          <ac:chgData name="Yashwanth Ravula(UST,IN)" userId="S::245098@ust.com::26c642e7-a083-4a2f-87f6-e20b0ef91a94" providerId="AD" clId="Web-{9548A62A-5CCC-4F94-91CB-C0625A0719E2}" dt="2023-03-02T12:23:13.156" v="11" actId="1076"/>
          <ac:spMkLst>
            <pc:docMk/>
            <pc:sldMk cId="1133210417" sldId="452"/>
            <ac:spMk id="3" creationId="{DFA55937-248F-8AD5-B1E6-DB5B037AA508}"/>
          </ac:spMkLst>
        </pc:spChg>
      </pc:sldChg>
      <pc:sldChg chg="modSp">
        <pc:chgData name="Yashwanth Ravula(UST,IN)" userId="S::245098@ust.com::26c642e7-a083-4a2f-87f6-e20b0ef91a94" providerId="AD" clId="Web-{9548A62A-5CCC-4F94-91CB-C0625A0719E2}" dt="2023-03-02T12:24:44.548" v="21" actId="20577"/>
        <pc:sldMkLst>
          <pc:docMk/>
          <pc:sldMk cId="19244136" sldId="453"/>
        </pc:sldMkLst>
        <pc:spChg chg="mod">
          <ac:chgData name="Yashwanth Ravula(UST,IN)" userId="S::245098@ust.com::26c642e7-a083-4a2f-87f6-e20b0ef91a94" providerId="AD" clId="Web-{9548A62A-5CCC-4F94-91CB-C0625A0719E2}" dt="2023-03-02T12:24:44.548" v="21" actId="20577"/>
          <ac:spMkLst>
            <pc:docMk/>
            <pc:sldMk cId="19244136" sldId="453"/>
            <ac:spMk id="3" creationId="{A475E339-374D-08CD-9943-833B27247B34}"/>
          </ac:spMkLst>
        </pc:spChg>
      </pc:sldChg>
      <pc:sldChg chg="modSp">
        <pc:chgData name="Yashwanth Ravula(UST,IN)" userId="S::245098@ust.com::26c642e7-a083-4a2f-87f6-e20b0ef91a94" providerId="AD" clId="Web-{9548A62A-5CCC-4F94-91CB-C0625A0719E2}" dt="2023-03-02T12:25:18.096" v="24" actId="14100"/>
        <pc:sldMkLst>
          <pc:docMk/>
          <pc:sldMk cId="883697915" sldId="455"/>
        </pc:sldMkLst>
        <pc:spChg chg="mod">
          <ac:chgData name="Yashwanth Ravula(UST,IN)" userId="S::245098@ust.com::26c642e7-a083-4a2f-87f6-e20b0ef91a94" providerId="AD" clId="Web-{9548A62A-5CCC-4F94-91CB-C0625A0719E2}" dt="2023-03-02T12:25:18.096" v="24" actId="14100"/>
          <ac:spMkLst>
            <pc:docMk/>
            <pc:sldMk cId="883697915" sldId="455"/>
            <ac:spMk id="3" creationId="{F5226773-D9E9-216A-F317-CC38761F6C51}"/>
          </ac:spMkLst>
        </pc:spChg>
      </pc:sldChg>
    </pc:docChg>
  </pc:docChgLst>
  <pc:docChgLst>
    <pc:chgData name="Yashwanth Ravula(UST,IN)" userId="26c642e7-a083-4a2f-87f6-e20b0ef91a94" providerId="ADAL" clId="{B77D9C6B-55E0-4FB2-9509-56A04E6A6CDA}"/>
    <pc:docChg chg="undo custSel modSld">
      <pc:chgData name="Yashwanth Ravula(UST,IN)" userId="26c642e7-a083-4a2f-87f6-e20b0ef91a94" providerId="ADAL" clId="{B77D9C6B-55E0-4FB2-9509-56A04E6A6CDA}" dt="2023-03-11T09:25:33.808" v="2"/>
      <pc:docMkLst>
        <pc:docMk/>
      </pc:docMkLst>
      <pc:sldChg chg="modSp mod">
        <pc:chgData name="Yashwanth Ravula(UST,IN)" userId="26c642e7-a083-4a2f-87f6-e20b0ef91a94" providerId="ADAL" clId="{B77D9C6B-55E0-4FB2-9509-56A04E6A6CDA}" dt="2023-03-11T09:25:33.808" v="2"/>
        <pc:sldMkLst>
          <pc:docMk/>
          <pc:sldMk cId="2542971383" sldId="468"/>
        </pc:sldMkLst>
        <pc:spChg chg="mod">
          <ac:chgData name="Yashwanth Ravula(UST,IN)" userId="26c642e7-a083-4a2f-87f6-e20b0ef91a94" providerId="ADAL" clId="{B77D9C6B-55E0-4FB2-9509-56A04E6A6CDA}" dt="2023-03-11T09:25:33.808" v="2"/>
          <ac:spMkLst>
            <pc:docMk/>
            <pc:sldMk cId="2542971383" sldId="468"/>
            <ac:spMk id="4" creationId="{9FDF7E13-5C80-D4B4-3718-47F838BE3336}"/>
          </ac:spMkLst>
        </pc:spChg>
      </pc:sldChg>
    </pc:docChg>
  </pc:docChgLst>
  <pc:docChgLst>
    <pc:chgData name="Rayona Mathew(UST,IN)" userId="S::245072@ust.com::ba69e595-3dd2-41bd-a7f7-516712dab024" providerId="AD" clId="Web-{52A89759-4042-417E-9199-59A0F1483EA4}"/>
    <pc:docChg chg="addSld delSld modSld sldOrd">
      <pc:chgData name="Rayona Mathew(UST,IN)" userId="S::245072@ust.com::ba69e595-3dd2-41bd-a7f7-516712dab024" providerId="AD" clId="Web-{52A89759-4042-417E-9199-59A0F1483EA4}" dt="2023-02-28T12:22:58.789" v="455" actId="20577"/>
      <pc:docMkLst>
        <pc:docMk/>
      </pc:docMkLst>
      <pc:sldChg chg="modSp">
        <pc:chgData name="Rayona Mathew(UST,IN)" userId="S::245072@ust.com::ba69e595-3dd2-41bd-a7f7-516712dab024" providerId="AD" clId="Web-{52A89759-4042-417E-9199-59A0F1483EA4}" dt="2023-02-28T11:44:30.221" v="30" actId="20577"/>
        <pc:sldMkLst>
          <pc:docMk/>
          <pc:sldMk cId="4151454420" sldId="264"/>
        </pc:sldMkLst>
        <pc:spChg chg="mod">
          <ac:chgData name="Rayona Mathew(UST,IN)" userId="S::245072@ust.com::ba69e595-3dd2-41bd-a7f7-516712dab024" providerId="AD" clId="Web-{52A89759-4042-417E-9199-59A0F1483EA4}" dt="2023-02-28T11:44:30.221" v="30" actId="20577"/>
          <ac:spMkLst>
            <pc:docMk/>
            <pc:sldMk cId="4151454420" sldId="264"/>
            <ac:spMk id="3" creationId="{95A1310C-7516-9B42-A1FD-3E54A6F3494C}"/>
          </ac:spMkLst>
        </pc:spChg>
      </pc:sldChg>
      <pc:sldChg chg="delSp modSp new ord">
        <pc:chgData name="Rayona Mathew(UST,IN)" userId="S::245072@ust.com::ba69e595-3dd2-41bd-a7f7-516712dab024" providerId="AD" clId="Web-{52A89759-4042-417E-9199-59A0F1483EA4}" dt="2023-02-28T11:53:20.393" v="94" actId="20577"/>
        <pc:sldMkLst>
          <pc:docMk/>
          <pc:sldMk cId="1235875679" sldId="430"/>
        </pc:sldMkLst>
        <pc:spChg chg="mod">
          <ac:chgData name="Rayona Mathew(UST,IN)" userId="S::245072@ust.com::ba69e595-3dd2-41bd-a7f7-516712dab024" providerId="AD" clId="Web-{52A89759-4042-417E-9199-59A0F1483EA4}" dt="2023-02-28T11:43:10.265" v="15" actId="20577"/>
          <ac:spMkLst>
            <pc:docMk/>
            <pc:sldMk cId="1235875679" sldId="430"/>
            <ac:spMk id="2" creationId="{93E05C63-B7B1-1CCC-11B7-5598B03B4485}"/>
          </ac:spMkLst>
        </pc:spChg>
        <pc:spChg chg="del">
          <ac:chgData name="Rayona Mathew(UST,IN)" userId="S::245072@ust.com::ba69e595-3dd2-41bd-a7f7-516712dab024" providerId="AD" clId="Web-{52A89759-4042-417E-9199-59A0F1483EA4}" dt="2023-02-28T11:42:35.655" v="2"/>
          <ac:spMkLst>
            <pc:docMk/>
            <pc:sldMk cId="1235875679" sldId="430"/>
            <ac:spMk id="3" creationId="{617A2AA4-E90D-ED18-EAB0-53A33F5862F3}"/>
          </ac:spMkLst>
        </pc:spChg>
        <pc:spChg chg="del mod">
          <ac:chgData name="Rayona Mathew(UST,IN)" userId="S::245072@ust.com::ba69e595-3dd2-41bd-a7f7-516712dab024" providerId="AD" clId="Web-{52A89759-4042-417E-9199-59A0F1483EA4}" dt="2023-02-28T11:42:50.124" v="4"/>
          <ac:spMkLst>
            <pc:docMk/>
            <pc:sldMk cId="1235875679" sldId="430"/>
            <ac:spMk id="4" creationId="{B7E30FA3-B84A-6522-6B47-CFC9865C5F43}"/>
          </ac:spMkLst>
        </pc:spChg>
        <pc:spChg chg="del">
          <ac:chgData name="Rayona Mathew(UST,IN)" userId="S::245072@ust.com::ba69e595-3dd2-41bd-a7f7-516712dab024" providerId="AD" clId="Web-{52A89759-4042-417E-9199-59A0F1483EA4}" dt="2023-02-28T11:42:54.281" v="5"/>
          <ac:spMkLst>
            <pc:docMk/>
            <pc:sldMk cId="1235875679" sldId="430"/>
            <ac:spMk id="5" creationId="{1975F0D1-D922-E563-D1DE-30E7932AB23C}"/>
          </ac:spMkLst>
        </pc:spChg>
        <pc:spChg chg="mod">
          <ac:chgData name="Rayona Mathew(UST,IN)" userId="S::245072@ust.com::ba69e595-3dd2-41bd-a7f7-516712dab024" providerId="AD" clId="Web-{52A89759-4042-417E-9199-59A0F1483EA4}" dt="2023-02-28T11:53:20.393" v="94" actId="20577"/>
          <ac:spMkLst>
            <pc:docMk/>
            <pc:sldMk cId="1235875679" sldId="430"/>
            <ac:spMk id="6" creationId="{8BC7BFEE-38DA-DFBD-CD0D-D04ADB94AB00}"/>
          </ac:spMkLst>
        </pc:spChg>
      </pc:sldChg>
      <pc:sldChg chg="modSp add ord replId">
        <pc:chgData name="Rayona Mathew(UST,IN)" userId="S::245072@ust.com::ba69e595-3dd2-41bd-a7f7-516712dab024" providerId="AD" clId="Web-{52A89759-4042-417E-9199-59A0F1483EA4}" dt="2023-02-28T11:48:06.946" v="61" actId="20577"/>
        <pc:sldMkLst>
          <pc:docMk/>
          <pc:sldMk cId="877123665" sldId="431"/>
        </pc:sldMkLst>
        <pc:spChg chg="mod">
          <ac:chgData name="Rayona Mathew(UST,IN)" userId="S::245072@ust.com::ba69e595-3dd2-41bd-a7f7-516712dab024" providerId="AD" clId="Web-{52A89759-4042-417E-9199-59A0F1483EA4}" dt="2023-02-28T11:48:06.946" v="61" actId="20577"/>
          <ac:spMkLst>
            <pc:docMk/>
            <pc:sldMk cId="877123665" sldId="431"/>
            <ac:spMk id="2" creationId="{93E05C63-B7B1-1CCC-11B7-5598B03B4485}"/>
          </ac:spMkLst>
        </pc:spChg>
      </pc:sldChg>
      <pc:sldChg chg="modSp add replId">
        <pc:chgData name="Rayona Mathew(UST,IN)" userId="S::245072@ust.com::ba69e595-3dd2-41bd-a7f7-516712dab024" providerId="AD" clId="Web-{52A89759-4042-417E-9199-59A0F1483EA4}" dt="2023-02-28T12:16:05.668" v="416" actId="20577"/>
        <pc:sldMkLst>
          <pc:docMk/>
          <pc:sldMk cId="1601934536" sldId="432"/>
        </pc:sldMkLst>
        <pc:spChg chg="mod">
          <ac:chgData name="Rayona Mathew(UST,IN)" userId="S::245072@ust.com::ba69e595-3dd2-41bd-a7f7-516712dab024" providerId="AD" clId="Web-{52A89759-4042-417E-9199-59A0F1483EA4}" dt="2023-02-28T11:49:53.402" v="86" actId="20577"/>
          <ac:spMkLst>
            <pc:docMk/>
            <pc:sldMk cId="1601934536" sldId="432"/>
            <ac:spMk id="2" creationId="{93E05C63-B7B1-1CCC-11B7-5598B03B4485}"/>
          </ac:spMkLst>
        </pc:spChg>
        <pc:spChg chg="mod">
          <ac:chgData name="Rayona Mathew(UST,IN)" userId="S::245072@ust.com::ba69e595-3dd2-41bd-a7f7-516712dab024" providerId="AD" clId="Web-{52A89759-4042-417E-9199-59A0F1483EA4}" dt="2023-02-28T12:16:05.668" v="416" actId="20577"/>
          <ac:spMkLst>
            <pc:docMk/>
            <pc:sldMk cId="1601934536" sldId="432"/>
            <ac:spMk id="6" creationId="{8BC7BFEE-38DA-DFBD-CD0D-D04ADB94AB00}"/>
          </ac:spMkLst>
        </pc:spChg>
      </pc:sldChg>
      <pc:sldChg chg="new del">
        <pc:chgData name="Rayona Mathew(UST,IN)" userId="S::245072@ust.com::ba69e595-3dd2-41bd-a7f7-516712dab024" providerId="AD" clId="Web-{52A89759-4042-417E-9199-59A0F1483EA4}" dt="2023-02-28T11:56:18.977" v="126"/>
        <pc:sldMkLst>
          <pc:docMk/>
          <pc:sldMk cId="1594363687" sldId="435"/>
        </pc:sldMkLst>
      </pc:sldChg>
      <pc:sldChg chg="modSp add replId">
        <pc:chgData name="Rayona Mathew(UST,IN)" userId="S::245072@ust.com::ba69e595-3dd2-41bd-a7f7-516712dab024" providerId="AD" clId="Web-{52A89759-4042-417E-9199-59A0F1483EA4}" dt="2023-02-28T12:04:27.413" v="242" actId="20577"/>
        <pc:sldMkLst>
          <pc:docMk/>
          <pc:sldMk cId="2296051366" sldId="436"/>
        </pc:sldMkLst>
        <pc:spChg chg="mod">
          <ac:chgData name="Rayona Mathew(UST,IN)" userId="S::245072@ust.com::ba69e595-3dd2-41bd-a7f7-516712dab024" providerId="AD" clId="Web-{52A89759-4042-417E-9199-59A0F1483EA4}" dt="2023-02-28T11:57:49.089" v="139" actId="20577"/>
          <ac:spMkLst>
            <pc:docMk/>
            <pc:sldMk cId="2296051366" sldId="436"/>
            <ac:spMk id="2" creationId="{93E05C63-B7B1-1CCC-11B7-5598B03B4485}"/>
          </ac:spMkLst>
        </pc:spChg>
        <pc:spChg chg="mod">
          <ac:chgData name="Rayona Mathew(UST,IN)" userId="S::245072@ust.com::ba69e595-3dd2-41bd-a7f7-516712dab024" providerId="AD" clId="Web-{52A89759-4042-417E-9199-59A0F1483EA4}" dt="2023-02-28T12:04:27.413" v="242" actId="20577"/>
          <ac:spMkLst>
            <pc:docMk/>
            <pc:sldMk cId="2296051366" sldId="436"/>
            <ac:spMk id="6" creationId="{8BC7BFEE-38DA-DFBD-CD0D-D04ADB94AB00}"/>
          </ac:spMkLst>
        </pc:spChg>
      </pc:sldChg>
      <pc:sldChg chg="modSp add replId">
        <pc:chgData name="Rayona Mathew(UST,IN)" userId="S::245072@ust.com::ba69e595-3dd2-41bd-a7f7-516712dab024" providerId="AD" clId="Web-{52A89759-4042-417E-9199-59A0F1483EA4}" dt="2023-02-28T12:22:58.789" v="455" actId="20577"/>
        <pc:sldMkLst>
          <pc:docMk/>
          <pc:sldMk cId="4070274023" sldId="437"/>
        </pc:sldMkLst>
        <pc:spChg chg="mod">
          <ac:chgData name="Rayona Mathew(UST,IN)" userId="S::245072@ust.com::ba69e595-3dd2-41bd-a7f7-516712dab024" providerId="AD" clId="Web-{52A89759-4042-417E-9199-59A0F1483EA4}" dt="2023-02-28T12:17:07.216" v="429" actId="20577"/>
          <ac:spMkLst>
            <pc:docMk/>
            <pc:sldMk cId="4070274023" sldId="437"/>
            <ac:spMk id="2" creationId="{93E05C63-B7B1-1CCC-11B7-5598B03B4485}"/>
          </ac:spMkLst>
        </pc:spChg>
        <pc:spChg chg="mod">
          <ac:chgData name="Rayona Mathew(UST,IN)" userId="S::245072@ust.com::ba69e595-3dd2-41bd-a7f7-516712dab024" providerId="AD" clId="Web-{52A89759-4042-417E-9199-59A0F1483EA4}" dt="2023-02-28T12:22:58.789" v="455" actId="20577"/>
          <ac:spMkLst>
            <pc:docMk/>
            <pc:sldMk cId="4070274023" sldId="437"/>
            <ac:spMk id="6" creationId="{8BC7BFEE-38DA-DFBD-CD0D-D04ADB94AB00}"/>
          </ac:spMkLst>
        </pc:spChg>
      </pc:sldChg>
      <pc:sldChg chg="modSp add replId">
        <pc:chgData name="Rayona Mathew(UST,IN)" userId="S::245072@ust.com::ba69e595-3dd2-41bd-a7f7-516712dab024" providerId="AD" clId="Web-{52A89759-4042-417E-9199-59A0F1483EA4}" dt="2023-02-28T12:06:19.666" v="251" actId="20577"/>
        <pc:sldMkLst>
          <pc:docMk/>
          <pc:sldMk cId="1758784803" sldId="438"/>
        </pc:sldMkLst>
        <pc:spChg chg="mod">
          <ac:chgData name="Rayona Mathew(UST,IN)" userId="S::245072@ust.com::ba69e595-3dd2-41bd-a7f7-516712dab024" providerId="AD" clId="Web-{52A89759-4042-417E-9199-59A0F1483EA4}" dt="2023-02-28T12:06:19.666" v="251" actId="20577"/>
          <ac:spMkLst>
            <pc:docMk/>
            <pc:sldMk cId="1758784803" sldId="438"/>
            <ac:spMk id="2" creationId="{93E05C63-B7B1-1CCC-11B7-5598B03B4485}"/>
          </ac:spMkLst>
        </pc:spChg>
      </pc:sldChg>
      <pc:sldChg chg="addSp delSp modSp new mod modClrScheme chgLayout">
        <pc:chgData name="Rayona Mathew(UST,IN)" userId="S::245072@ust.com::ba69e595-3dd2-41bd-a7f7-516712dab024" providerId="AD" clId="Web-{52A89759-4042-417E-9199-59A0F1483EA4}" dt="2023-02-28T12:09:58.157" v="281" actId="20577"/>
        <pc:sldMkLst>
          <pc:docMk/>
          <pc:sldMk cId="1115615014" sldId="439"/>
        </pc:sldMkLst>
        <pc:spChg chg="del">
          <ac:chgData name="Rayona Mathew(UST,IN)" userId="S::245072@ust.com::ba69e595-3dd2-41bd-a7f7-516712dab024" providerId="AD" clId="Web-{52A89759-4042-417E-9199-59A0F1483EA4}" dt="2023-02-28T12:09:34.625" v="260"/>
          <ac:spMkLst>
            <pc:docMk/>
            <pc:sldMk cId="1115615014" sldId="439"/>
            <ac:spMk id="2" creationId="{B766CCDE-830E-C51E-C60E-6441C3FCE1F0}"/>
          </ac:spMkLst>
        </pc:spChg>
        <pc:spChg chg="del">
          <ac:chgData name="Rayona Mathew(UST,IN)" userId="S::245072@ust.com::ba69e595-3dd2-41bd-a7f7-516712dab024" providerId="AD" clId="Web-{52A89759-4042-417E-9199-59A0F1483EA4}" dt="2023-02-28T12:09:00.015" v="254"/>
          <ac:spMkLst>
            <pc:docMk/>
            <pc:sldMk cId="1115615014" sldId="439"/>
            <ac:spMk id="3" creationId="{9ED0062B-1F6B-44DF-CB52-47EC9C249FD0}"/>
          </ac:spMkLst>
        </pc:spChg>
        <pc:spChg chg="del">
          <ac:chgData name="Rayona Mathew(UST,IN)" userId="S::245072@ust.com::ba69e595-3dd2-41bd-a7f7-516712dab024" providerId="AD" clId="Web-{52A89759-4042-417E-9199-59A0F1483EA4}" dt="2023-02-28T12:09:01.765" v="255"/>
          <ac:spMkLst>
            <pc:docMk/>
            <pc:sldMk cId="1115615014" sldId="439"/>
            <ac:spMk id="4" creationId="{3E192F72-30F2-95B4-9481-2E0A9DB62A71}"/>
          </ac:spMkLst>
        </pc:spChg>
        <pc:spChg chg="del">
          <ac:chgData name="Rayona Mathew(UST,IN)" userId="S::245072@ust.com::ba69e595-3dd2-41bd-a7f7-516712dab024" providerId="AD" clId="Web-{52A89759-4042-417E-9199-59A0F1483EA4}" dt="2023-02-28T12:09:03.671" v="256"/>
          <ac:spMkLst>
            <pc:docMk/>
            <pc:sldMk cId="1115615014" sldId="439"/>
            <ac:spMk id="5" creationId="{93A369DF-B834-04A1-5A7A-E819FB426A89}"/>
          </ac:spMkLst>
        </pc:spChg>
        <pc:spChg chg="del mod">
          <ac:chgData name="Rayona Mathew(UST,IN)" userId="S::245072@ust.com::ba69e595-3dd2-41bd-a7f7-516712dab024" providerId="AD" clId="Web-{52A89759-4042-417E-9199-59A0F1483EA4}" dt="2023-02-28T12:09:26.640" v="259"/>
          <ac:spMkLst>
            <pc:docMk/>
            <pc:sldMk cId="1115615014" sldId="439"/>
            <ac:spMk id="6" creationId="{9E3605B7-B6C0-DE10-AEE9-5388DCE79F5B}"/>
          </ac:spMkLst>
        </pc:spChg>
        <pc:spChg chg="add mod">
          <ac:chgData name="Rayona Mathew(UST,IN)" userId="S::245072@ust.com::ba69e595-3dd2-41bd-a7f7-516712dab024" providerId="AD" clId="Web-{52A89759-4042-417E-9199-59A0F1483EA4}" dt="2023-02-28T12:09:58.157" v="281" actId="20577"/>
          <ac:spMkLst>
            <pc:docMk/>
            <pc:sldMk cId="1115615014" sldId="439"/>
            <ac:spMk id="12" creationId="{4E52E040-3A67-094E-3BA8-1162C43A1362}"/>
          </ac:spMkLst>
        </pc:spChg>
        <pc:picChg chg="add mod ord">
          <ac:chgData name="Rayona Mathew(UST,IN)" userId="S::245072@ust.com::ba69e595-3dd2-41bd-a7f7-516712dab024" providerId="AD" clId="Web-{52A89759-4042-417E-9199-59A0F1483EA4}" dt="2023-02-28T12:09:34.625" v="260"/>
          <ac:picMkLst>
            <pc:docMk/>
            <pc:sldMk cId="1115615014" sldId="439"/>
            <ac:picMk id="7" creationId="{C655B6EE-6460-7B5F-1E7C-C56EF6F3D667}"/>
          </ac:picMkLst>
        </pc:picChg>
      </pc:sldChg>
      <pc:sldChg chg="modSp new">
        <pc:chgData name="Rayona Mathew(UST,IN)" userId="S::245072@ust.com::ba69e595-3dd2-41bd-a7f7-516712dab024" providerId="AD" clId="Web-{52A89759-4042-417E-9199-59A0F1483EA4}" dt="2023-02-28T12:14:30.993" v="413" actId="20577"/>
        <pc:sldMkLst>
          <pc:docMk/>
          <pc:sldMk cId="98175034" sldId="440"/>
        </pc:sldMkLst>
        <pc:spChg chg="mod">
          <ac:chgData name="Rayona Mathew(UST,IN)" userId="S::245072@ust.com::ba69e595-3dd2-41bd-a7f7-516712dab024" providerId="AD" clId="Web-{52A89759-4042-417E-9199-59A0F1483EA4}" dt="2023-02-28T12:10:22.783" v="306" actId="20577"/>
          <ac:spMkLst>
            <pc:docMk/>
            <pc:sldMk cId="98175034" sldId="440"/>
            <ac:spMk id="2" creationId="{B12E1867-4EAC-7770-4E3A-46908C979606}"/>
          </ac:spMkLst>
        </pc:spChg>
        <pc:spChg chg="mod">
          <ac:chgData name="Rayona Mathew(UST,IN)" userId="S::245072@ust.com::ba69e595-3dd2-41bd-a7f7-516712dab024" providerId="AD" clId="Web-{52A89759-4042-417E-9199-59A0F1483EA4}" dt="2023-02-28T12:14:30.993" v="413" actId="20577"/>
          <ac:spMkLst>
            <pc:docMk/>
            <pc:sldMk cId="98175034" sldId="440"/>
            <ac:spMk id="3" creationId="{C3AE7769-A47C-8510-114E-2CBE65720147}"/>
          </ac:spMkLst>
        </pc:spChg>
      </pc:sldChg>
    </pc:docChg>
  </pc:docChgLst>
  <pc:docChgLst>
    <pc:chgData name="Yashwanth Ravula(UST,IN)" userId="S::245098@ust.com::26c642e7-a083-4a2f-87f6-e20b0ef91a94" providerId="AD" clId="Web-{FB1D1232-FE77-434D-91BE-48259B30732A}"/>
    <pc:docChg chg="addSld delSld modSld">
      <pc:chgData name="Yashwanth Ravula(UST,IN)" userId="S::245098@ust.com::26c642e7-a083-4a2f-87f6-e20b0ef91a94" providerId="AD" clId="Web-{FB1D1232-FE77-434D-91BE-48259B30732A}" dt="2023-02-28T12:23:51.907" v="343" actId="20577"/>
      <pc:docMkLst>
        <pc:docMk/>
      </pc:docMkLst>
      <pc:sldChg chg="delSp modSp">
        <pc:chgData name="Yashwanth Ravula(UST,IN)" userId="S::245098@ust.com::26c642e7-a083-4a2f-87f6-e20b0ef91a94" providerId="AD" clId="Web-{FB1D1232-FE77-434D-91BE-48259B30732A}" dt="2023-02-28T12:23:51.907" v="343" actId="20577"/>
        <pc:sldMkLst>
          <pc:docMk/>
          <pc:sldMk cId="4151454420" sldId="264"/>
        </pc:sldMkLst>
        <pc:spChg chg="del">
          <ac:chgData name="Yashwanth Ravula(UST,IN)" userId="S::245098@ust.com::26c642e7-a083-4a2f-87f6-e20b0ef91a94" providerId="AD" clId="Web-{FB1D1232-FE77-434D-91BE-48259B30732A}" dt="2023-02-28T12:04:30.902" v="161"/>
          <ac:spMkLst>
            <pc:docMk/>
            <pc:sldMk cId="4151454420" sldId="264"/>
            <ac:spMk id="2" creationId="{DE6C0B85-EBEC-734B-98A8-2BAC52CC0257}"/>
          </ac:spMkLst>
        </pc:spChg>
        <pc:spChg chg="mod">
          <ac:chgData name="Yashwanth Ravula(UST,IN)" userId="S::245098@ust.com::26c642e7-a083-4a2f-87f6-e20b0ef91a94" providerId="AD" clId="Web-{FB1D1232-FE77-434D-91BE-48259B30732A}" dt="2023-02-28T12:23:51.907" v="343" actId="20577"/>
          <ac:spMkLst>
            <pc:docMk/>
            <pc:sldMk cId="4151454420" sldId="264"/>
            <ac:spMk id="3" creationId="{95A1310C-7516-9B42-A1FD-3E54A6F3494C}"/>
          </ac:spMkLst>
        </pc:spChg>
      </pc:sldChg>
      <pc:sldChg chg="delSp modSp new">
        <pc:chgData name="Yashwanth Ravula(UST,IN)" userId="S::245098@ust.com::26c642e7-a083-4a2f-87f6-e20b0ef91a94" providerId="AD" clId="Web-{FB1D1232-FE77-434D-91BE-48259B30732A}" dt="2023-02-28T12:23:29.079" v="341" actId="20577"/>
        <pc:sldMkLst>
          <pc:docMk/>
          <pc:sldMk cId="359614143" sldId="433"/>
        </pc:sldMkLst>
        <pc:spChg chg="mod">
          <ac:chgData name="Yashwanth Ravula(UST,IN)" userId="S::245098@ust.com::26c642e7-a083-4a2f-87f6-e20b0ef91a94" providerId="AD" clId="Web-{FB1D1232-FE77-434D-91BE-48259B30732A}" dt="2023-02-28T11:51:36.404" v="38" actId="20577"/>
          <ac:spMkLst>
            <pc:docMk/>
            <pc:sldMk cId="359614143" sldId="433"/>
            <ac:spMk id="2" creationId="{A1FA77BB-B48A-608B-6CE4-8ED3488E8B91}"/>
          </ac:spMkLst>
        </pc:spChg>
        <pc:spChg chg="mod">
          <ac:chgData name="Yashwanth Ravula(UST,IN)" userId="S::245098@ust.com::26c642e7-a083-4a2f-87f6-e20b0ef91a94" providerId="AD" clId="Web-{FB1D1232-FE77-434D-91BE-48259B30732A}" dt="2023-02-28T12:23:29.079" v="341" actId="20577"/>
          <ac:spMkLst>
            <pc:docMk/>
            <pc:sldMk cId="359614143" sldId="433"/>
            <ac:spMk id="3" creationId="{45AA5242-7A7D-9D34-6850-0D5645FE712D}"/>
          </ac:spMkLst>
        </pc:spChg>
        <pc:spChg chg="del">
          <ac:chgData name="Yashwanth Ravula(UST,IN)" userId="S::245098@ust.com::26c642e7-a083-4a2f-87f6-e20b0ef91a94" providerId="AD" clId="Web-{FB1D1232-FE77-434D-91BE-48259B30732A}" dt="2023-02-28T11:52:12.357" v="41"/>
          <ac:spMkLst>
            <pc:docMk/>
            <pc:sldMk cId="359614143" sldId="433"/>
            <ac:spMk id="4" creationId="{75E7BB4C-506B-D81D-7A8D-3938FEA35125}"/>
          </ac:spMkLst>
        </pc:spChg>
        <pc:spChg chg="del">
          <ac:chgData name="Yashwanth Ravula(UST,IN)" userId="S::245098@ust.com::26c642e7-a083-4a2f-87f6-e20b0ef91a94" providerId="AD" clId="Web-{FB1D1232-FE77-434D-91BE-48259B30732A}" dt="2023-02-28T11:52:00.607" v="40"/>
          <ac:spMkLst>
            <pc:docMk/>
            <pc:sldMk cId="359614143" sldId="433"/>
            <ac:spMk id="5" creationId="{55BEEE70-8084-5AB7-3AC7-CC5BCDC06CAC}"/>
          </ac:spMkLst>
        </pc:spChg>
        <pc:spChg chg="del">
          <ac:chgData name="Yashwanth Ravula(UST,IN)" userId="S::245098@ust.com::26c642e7-a083-4a2f-87f6-e20b0ef91a94" providerId="AD" clId="Web-{FB1D1232-FE77-434D-91BE-48259B30732A}" dt="2023-02-28T11:51:43.247" v="39"/>
          <ac:spMkLst>
            <pc:docMk/>
            <pc:sldMk cId="359614143" sldId="433"/>
            <ac:spMk id="6" creationId="{FE80926E-EED8-508A-E9AD-9261A5B11B59}"/>
          </ac:spMkLst>
        </pc:spChg>
      </pc:sldChg>
      <pc:sldChg chg="new del">
        <pc:chgData name="Yashwanth Ravula(UST,IN)" userId="S::245098@ust.com::26c642e7-a083-4a2f-87f6-e20b0ef91a94" providerId="AD" clId="Web-{FB1D1232-FE77-434D-91BE-48259B30732A}" dt="2023-02-28T11:50:48.090" v="1"/>
        <pc:sldMkLst>
          <pc:docMk/>
          <pc:sldMk cId="1324531577" sldId="433"/>
        </pc:sldMkLst>
      </pc:sldChg>
      <pc:sldChg chg="addSp delSp modSp new del">
        <pc:chgData name="Yashwanth Ravula(UST,IN)" userId="S::245098@ust.com::26c642e7-a083-4a2f-87f6-e20b0ef91a94" providerId="AD" clId="Web-{FB1D1232-FE77-434D-91BE-48259B30732A}" dt="2023-02-28T12:19:00.214" v="241"/>
        <pc:sldMkLst>
          <pc:docMk/>
          <pc:sldMk cId="4012503917" sldId="434"/>
        </pc:sldMkLst>
        <pc:spChg chg="del">
          <ac:chgData name="Yashwanth Ravula(UST,IN)" userId="S::245098@ust.com::26c642e7-a083-4a2f-87f6-e20b0ef91a94" providerId="AD" clId="Web-{FB1D1232-FE77-434D-91BE-48259B30732A}" dt="2023-02-28T11:57:27.207" v="77"/>
          <ac:spMkLst>
            <pc:docMk/>
            <pc:sldMk cId="4012503917" sldId="434"/>
            <ac:spMk id="2" creationId="{EA9209C6-34DA-19A1-86DF-BC4BAF3FBB93}"/>
          </ac:spMkLst>
        </pc:spChg>
        <pc:spChg chg="mod">
          <ac:chgData name="Yashwanth Ravula(UST,IN)" userId="S::245098@ust.com::26c642e7-a083-4a2f-87f6-e20b0ef91a94" providerId="AD" clId="Web-{FB1D1232-FE77-434D-91BE-48259B30732A}" dt="2023-02-28T12:17:44.729" v="235" actId="14100"/>
          <ac:spMkLst>
            <pc:docMk/>
            <pc:sldMk cId="4012503917" sldId="434"/>
            <ac:spMk id="3" creationId="{22181F15-0C56-608C-0654-9EE8690613F0}"/>
          </ac:spMkLst>
        </pc:spChg>
        <pc:spChg chg="del">
          <ac:chgData name="Yashwanth Ravula(UST,IN)" userId="S::245098@ust.com::26c642e7-a083-4a2f-87f6-e20b0ef91a94" providerId="AD" clId="Web-{FB1D1232-FE77-434D-91BE-48259B30732A}" dt="2023-02-28T11:56:57.753" v="71"/>
          <ac:spMkLst>
            <pc:docMk/>
            <pc:sldMk cId="4012503917" sldId="434"/>
            <ac:spMk id="4" creationId="{4A794BC2-5078-4433-D3F4-A0011ABE4AAC}"/>
          </ac:spMkLst>
        </pc:spChg>
        <pc:spChg chg="del">
          <ac:chgData name="Yashwanth Ravula(UST,IN)" userId="S::245098@ust.com::26c642e7-a083-4a2f-87f6-e20b0ef91a94" providerId="AD" clId="Web-{FB1D1232-FE77-434D-91BE-48259B30732A}" dt="2023-02-28T11:56:49.222" v="70"/>
          <ac:spMkLst>
            <pc:docMk/>
            <pc:sldMk cId="4012503917" sldId="434"/>
            <ac:spMk id="5" creationId="{93EE7C7E-6646-0D6D-2C22-A5DC0A21DE35}"/>
          </ac:spMkLst>
        </pc:spChg>
        <pc:spChg chg="del">
          <ac:chgData name="Yashwanth Ravula(UST,IN)" userId="S::245098@ust.com::26c642e7-a083-4a2f-87f6-e20b0ef91a94" providerId="AD" clId="Web-{FB1D1232-FE77-434D-91BE-48259B30732A}" dt="2023-02-28T11:56:39.643" v="69"/>
          <ac:spMkLst>
            <pc:docMk/>
            <pc:sldMk cId="4012503917" sldId="434"/>
            <ac:spMk id="6" creationId="{8A908EAF-8524-206F-4629-F7B74A6B987C}"/>
          </ac:spMkLst>
        </pc:spChg>
        <pc:spChg chg="add del mod">
          <ac:chgData name="Yashwanth Ravula(UST,IN)" userId="S::245098@ust.com::26c642e7-a083-4a2f-87f6-e20b0ef91a94" providerId="AD" clId="Web-{FB1D1232-FE77-434D-91BE-48259B30732A}" dt="2023-02-28T12:16:30.899" v="227"/>
          <ac:spMkLst>
            <pc:docMk/>
            <pc:sldMk cId="4012503917" sldId="434"/>
            <ac:spMk id="7" creationId="{1C771890-7E16-0E7D-834A-AC1D2943884E}"/>
          </ac:spMkLst>
        </pc:spChg>
        <pc:spChg chg="add del mod">
          <ac:chgData name="Yashwanth Ravula(UST,IN)" userId="S::245098@ust.com::26c642e7-a083-4a2f-87f6-e20b0ef91a94" providerId="AD" clId="Web-{FB1D1232-FE77-434D-91BE-48259B30732A}" dt="2023-02-28T12:17:25.650" v="234"/>
          <ac:spMkLst>
            <pc:docMk/>
            <pc:sldMk cId="4012503917" sldId="434"/>
            <ac:spMk id="8" creationId="{C7C1E33F-E014-7C19-D389-29D6B5037CF1}"/>
          </ac:spMkLst>
        </pc:spChg>
      </pc:sldChg>
      <pc:sldChg chg="addSp delSp modSp new">
        <pc:chgData name="Yashwanth Ravula(UST,IN)" userId="S::245098@ust.com::26c642e7-a083-4a2f-87f6-e20b0ef91a94" providerId="AD" clId="Web-{FB1D1232-FE77-434D-91BE-48259B30732A}" dt="2023-02-28T12:21:05.029" v="322" actId="20577"/>
        <pc:sldMkLst>
          <pc:docMk/>
          <pc:sldMk cId="4163659290" sldId="442"/>
        </pc:sldMkLst>
        <pc:spChg chg="mod">
          <ac:chgData name="Yashwanth Ravula(UST,IN)" userId="S::245098@ust.com::26c642e7-a083-4a2f-87f6-e20b0ef91a94" providerId="AD" clId="Web-{FB1D1232-FE77-434D-91BE-48259B30732A}" dt="2023-02-28T12:21:05.029" v="322" actId="20577"/>
          <ac:spMkLst>
            <pc:docMk/>
            <pc:sldMk cId="4163659290" sldId="442"/>
            <ac:spMk id="2" creationId="{E7EFE3C0-E31C-6459-73A8-59105475D401}"/>
          </ac:spMkLst>
        </pc:spChg>
        <pc:spChg chg="mod">
          <ac:chgData name="Yashwanth Ravula(UST,IN)" userId="S::245098@ust.com::26c642e7-a083-4a2f-87f6-e20b0ef91a94" providerId="AD" clId="Web-{FB1D1232-FE77-434D-91BE-48259B30732A}" dt="2023-02-28T12:20:23.106" v="303" actId="20577"/>
          <ac:spMkLst>
            <pc:docMk/>
            <pc:sldMk cId="4163659290" sldId="442"/>
            <ac:spMk id="3" creationId="{020FB93D-AC3A-6ACD-CBC8-FE2AC7E893B6}"/>
          </ac:spMkLst>
        </pc:spChg>
        <pc:spChg chg="add del">
          <ac:chgData name="Yashwanth Ravula(UST,IN)" userId="S::245098@ust.com::26c642e7-a083-4a2f-87f6-e20b0ef91a94" providerId="AD" clId="Web-{FB1D1232-FE77-434D-91BE-48259B30732A}" dt="2023-02-28T12:18:52.620" v="240"/>
          <ac:spMkLst>
            <pc:docMk/>
            <pc:sldMk cId="4163659290" sldId="442"/>
            <ac:spMk id="4" creationId="{BF644B1E-2DC3-9381-839B-614CF51F2085}"/>
          </ac:spMkLst>
        </pc:spChg>
      </pc:sldChg>
    </pc:docChg>
  </pc:docChgLst>
  <pc:docChgLst>
    <pc:chgData name="Sowjanya Morisetty(UST,IN)" userId="S::245132@ust.com::fafc9569-a945-46e7-9869-5c26008d3c84" providerId="AD" clId="Web-{8A3E20D6-BD49-4340-B392-8CA89F98CBF4}"/>
    <pc:docChg chg="modSld">
      <pc:chgData name="Sowjanya Morisetty(UST,IN)" userId="S::245132@ust.com::fafc9569-a945-46e7-9869-5c26008d3c84" providerId="AD" clId="Web-{8A3E20D6-BD49-4340-B392-8CA89F98CBF4}" dt="2023-03-03T03:56:50.847" v="53" actId="20577"/>
      <pc:docMkLst>
        <pc:docMk/>
      </pc:docMkLst>
      <pc:sldChg chg="modSp">
        <pc:chgData name="Sowjanya Morisetty(UST,IN)" userId="S::245132@ust.com::fafc9569-a945-46e7-9869-5c26008d3c84" providerId="AD" clId="Web-{8A3E20D6-BD49-4340-B392-8CA89F98CBF4}" dt="2023-03-03T03:56:50.847" v="53" actId="20577"/>
        <pc:sldMkLst>
          <pc:docMk/>
          <pc:sldMk cId="778499327" sldId="459"/>
        </pc:sldMkLst>
        <pc:spChg chg="mod">
          <ac:chgData name="Sowjanya Morisetty(UST,IN)" userId="S::245132@ust.com::fafc9569-a945-46e7-9869-5c26008d3c84" providerId="AD" clId="Web-{8A3E20D6-BD49-4340-B392-8CA89F98CBF4}" dt="2023-03-03T03:55:53.799" v="48" actId="20577"/>
          <ac:spMkLst>
            <pc:docMk/>
            <pc:sldMk cId="778499327" sldId="459"/>
            <ac:spMk id="20" creationId="{7F14EB71-9ED2-9F96-C85E-7EB3D17E4FEF}"/>
          </ac:spMkLst>
        </pc:spChg>
        <pc:spChg chg="mod">
          <ac:chgData name="Sowjanya Morisetty(UST,IN)" userId="S::245132@ust.com::fafc9569-a945-46e7-9869-5c26008d3c84" providerId="AD" clId="Web-{8A3E20D6-BD49-4340-B392-8CA89F98CBF4}" dt="2023-03-03T03:55:10.798" v="28" actId="20577"/>
          <ac:spMkLst>
            <pc:docMk/>
            <pc:sldMk cId="778499327" sldId="459"/>
            <ac:spMk id="25" creationId="{EDB06B38-FE0A-8BA6-8738-748A96B792DB}"/>
          </ac:spMkLst>
        </pc:spChg>
        <pc:spChg chg="mod">
          <ac:chgData name="Sowjanya Morisetty(UST,IN)" userId="S::245132@ust.com::fafc9569-a945-46e7-9869-5c26008d3c84" providerId="AD" clId="Web-{8A3E20D6-BD49-4340-B392-8CA89F98CBF4}" dt="2023-03-03T03:56:50.847" v="53" actId="20577"/>
          <ac:spMkLst>
            <pc:docMk/>
            <pc:sldMk cId="778499327" sldId="459"/>
            <ac:spMk id="27" creationId="{BF7DC766-CF04-5CFB-32EB-90EEA4094AAE}"/>
          </ac:spMkLst>
        </pc:spChg>
      </pc:sldChg>
    </pc:docChg>
  </pc:docChgLst>
  <pc:docChgLst>
    <pc:chgData name="Sowjanya Morisetty(UST,IN)" userId="S::245132@ust.com::fafc9569-a945-46e7-9869-5c26008d3c84" providerId="AD" clId="Web-{E7AC67EC-131E-4826-B58B-F1D0BD3FFDFB}"/>
    <pc:docChg chg="modSld">
      <pc:chgData name="Sowjanya Morisetty(UST,IN)" userId="S::245132@ust.com::fafc9569-a945-46e7-9869-5c26008d3c84" providerId="AD" clId="Web-{E7AC67EC-131E-4826-B58B-F1D0BD3FFDFB}" dt="2023-02-28T12:08:59.262" v="1" actId="20577"/>
      <pc:docMkLst>
        <pc:docMk/>
      </pc:docMkLst>
      <pc:sldChg chg="modSp">
        <pc:chgData name="Sowjanya Morisetty(UST,IN)" userId="S::245132@ust.com::fafc9569-a945-46e7-9869-5c26008d3c84" providerId="AD" clId="Web-{E7AC67EC-131E-4826-B58B-F1D0BD3FFDFB}" dt="2023-02-28T12:08:59.262" v="1" actId="20577"/>
        <pc:sldMkLst>
          <pc:docMk/>
          <pc:sldMk cId="877123665" sldId="431"/>
        </pc:sldMkLst>
        <pc:spChg chg="mod">
          <ac:chgData name="Sowjanya Morisetty(UST,IN)" userId="S::245132@ust.com::fafc9569-a945-46e7-9869-5c26008d3c84" providerId="AD" clId="Web-{E7AC67EC-131E-4826-B58B-F1D0BD3FFDFB}" dt="2023-02-28T12:08:59.262"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8D91A25F-7A4C-447F-BB9D-D836C706589A}"/>
    <pc:docChg chg="modSld">
      <pc:chgData name="Yashwanth Ravula(UST,IN)" userId="S::245098@ust.com::26c642e7-a083-4a2f-87f6-e20b0ef91a94" providerId="AD" clId="Web-{8D91A25F-7A4C-447F-BB9D-D836C706589A}" dt="2023-03-03T09:07:25.461" v="1" actId="20577"/>
      <pc:docMkLst>
        <pc:docMk/>
      </pc:docMkLst>
      <pc:sldChg chg="modSp">
        <pc:chgData name="Yashwanth Ravula(UST,IN)" userId="S::245098@ust.com::26c642e7-a083-4a2f-87f6-e20b0ef91a94" providerId="AD" clId="Web-{8D91A25F-7A4C-447F-BB9D-D836C706589A}" dt="2023-03-03T09:07:25.461" v="1" actId="20577"/>
        <pc:sldMkLst>
          <pc:docMk/>
          <pc:sldMk cId="19244136" sldId="453"/>
        </pc:sldMkLst>
        <pc:spChg chg="mod">
          <ac:chgData name="Yashwanth Ravula(UST,IN)" userId="S::245098@ust.com::26c642e7-a083-4a2f-87f6-e20b0ef91a94" providerId="AD" clId="Web-{8D91A25F-7A4C-447F-BB9D-D836C706589A}" dt="2023-03-03T09:07:25.461" v="1" actId="20577"/>
          <ac:spMkLst>
            <pc:docMk/>
            <pc:sldMk cId="19244136" sldId="453"/>
            <ac:spMk id="3" creationId="{A475E339-374D-08CD-9943-833B27247B34}"/>
          </ac:spMkLst>
        </pc:spChg>
      </pc:sldChg>
    </pc:docChg>
  </pc:docChgLst>
  <pc:docChgLst>
    <pc:chgData name="Sowjanya Morisetty(UST,IN)" userId="S::245132@ust.com::fafc9569-a945-46e7-9869-5c26008d3c84" providerId="AD" clId="Web-{6E28D61B-953A-4489-8DD9-C92FF8615AFA}"/>
    <pc:docChg chg="modSld">
      <pc:chgData name="Sowjanya Morisetty(UST,IN)" userId="S::245132@ust.com::fafc9569-a945-46e7-9869-5c26008d3c84" providerId="AD" clId="Web-{6E28D61B-953A-4489-8DD9-C92FF8615AFA}" dt="2023-02-28T12:07:26.179" v="1" actId="20577"/>
      <pc:docMkLst>
        <pc:docMk/>
      </pc:docMkLst>
      <pc:sldChg chg="modSp">
        <pc:chgData name="Sowjanya Morisetty(UST,IN)" userId="S::245132@ust.com::fafc9569-a945-46e7-9869-5c26008d3c84" providerId="AD" clId="Web-{6E28D61B-953A-4489-8DD9-C92FF8615AFA}" dt="2023-02-28T12:07:26.179" v="1" actId="20577"/>
        <pc:sldMkLst>
          <pc:docMk/>
          <pc:sldMk cId="877123665" sldId="431"/>
        </pc:sldMkLst>
        <pc:spChg chg="mod">
          <ac:chgData name="Sowjanya Morisetty(UST,IN)" userId="S::245132@ust.com::fafc9569-a945-46e7-9869-5c26008d3c84" providerId="AD" clId="Web-{6E28D61B-953A-4489-8DD9-C92FF8615AFA}" dt="2023-02-28T12:07:26.179" v="1" actId="20577"/>
          <ac:spMkLst>
            <pc:docMk/>
            <pc:sldMk cId="877123665" sldId="431"/>
            <ac:spMk id="6" creationId="{8BC7BFEE-38DA-DFBD-CD0D-D04ADB94AB00}"/>
          </ac:spMkLst>
        </pc:spChg>
      </pc:sldChg>
    </pc:docChg>
  </pc:docChgLst>
  <pc:docChgLst>
    <pc:chgData name="Rayona Mathew(UST,IN)" userId="S::245072@ust.com::ba69e595-3dd2-41bd-a7f7-516712dab024" providerId="AD" clId="Web-{844D9FFA-C088-4474-988A-996A087D0FAC}"/>
    <pc:docChg chg="modSld">
      <pc:chgData name="Rayona Mathew(UST,IN)" userId="S::245072@ust.com::ba69e595-3dd2-41bd-a7f7-516712dab024" providerId="AD" clId="Web-{844D9FFA-C088-4474-988A-996A087D0FAC}" dt="2023-02-28T11:37:15.924" v="41" actId="20577"/>
      <pc:docMkLst>
        <pc:docMk/>
      </pc:docMkLst>
      <pc:sldChg chg="modSp">
        <pc:chgData name="Rayona Mathew(UST,IN)" userId="S::245072@ust.com::ba69e595-3dd2-41bd-a7f7-516712dab024" providerId="AD" clId="Web-{844D9FFA-C088-4474-988A-996A087D0FAC}" dt="2023-02-28T11:37:15.924" v="41" actId="20577"/>
        <pc:sldMkLst>
          <pc:docMk/>
          <pc:sldMk cId="2090374411" sldId="256"/>
        </pc:sldMkLst>
        <pc:spChg chg="mod">
          <ac:chgData name="Rayona Mathew(UST,IN)" userId="S::245072@ust.com::ba69e595-3dd2-41bd-a7f7-516712dab024" providerId="AD" clId="Web-{844D9FFA-C088-4474-988A-996A087D0FAC}" dt="2023-02-28T11:36:25.267" v="5" actId="20577"/>
          <ac:spMkLst>
            <pc:docMk/>
            <pc:sldMk cId="2090374411" sldId="256"/>
            <ac:spMk id="2" creationId="{8AB9DB62-7740-4015-9623-764DF9201FC5}"/>
          </ac:spMkLst>
        </pc:spChg>
        <pc:spChg chg="mod">
          <ac:chgData name="Rayona Mathew(UST,IN)" userId="S::245072@ust.com::ba69e595-3dd2-41bd-a7f7-516712dab024" providerId="AD" clId="Web-{844D9FFA-C088-4474-988A-996A087D0FAC}" dt="2023-02-28T11:36:31.142" v="14" actId="20577"/>
          <ac:spMkLst>
            <pc:docMk/>
            <pc:sldMk cId="2090374411" sldId="256"/>
            <ac:spMk id="5" creationId="{5CEBBB1D-F7D8-D340-BD20-6F0A5E12BD08}"/>
          </ac:spMkLst>
        </pc:spChg>
        <pc:spChg chg="mod">
          <ac:chgData name="Rayona Mathew(UST,IN)" userId="S::245072@ust.com::ba69e595-3dd2-41bd-a7f7-516712dab024" providerId="AD" clId="Web-{844D9FFA-C088-4474-988A-996A087D0FAC}" dt="2023-02-28T11:37:15.924" v="41" actId="20577"/>
          <ac:spMkLst>
            <pc:docMk/>
            <pc:sldMk cId="2090374411" sldId="256"/>
            <ac:spMk id="11" creationId="{436C3CF1-F21B-DB46-8DF3-194E00852FEE}"/>
          </ac:spMkLst>
        </pc:spChg>
        <pc:spChg chg="mod">
          <ac:chgData name="Rayona Mathew(UST,IN)" userId="S::245072@ust.com::ba69e595-3dd2-41bd-a7f7-516712dab024" providerId="AD" clId="Web-{844D9FFA-C088-4474-988A-996A087D0FAC}" dt="2023-02-28T11:36:45.064" v="34" actId="20577"/>
          <ac:spMkLst>
            <pc:docMk/>
            <pc:sldMk cId="2090374411" sldId="256"/>
            <ac:spMk id="19" creationId="{A385DD5C-AB56-7D44-97A6-153DA70A4202}"/>
          </ac:spMkLst>
        </pc:spChg>
      </pc:sldChg>
    </pc:docChg>
  </pc:docChgLst>
  <pc:docChgLst>
    <pc:chgData name="Rayona Mathew(UST,IN)" userId="S::245072@ust.com::ba69e595-3dd2-41bd-a7f7-516712dab024" providerId="AD" clId="Web-{B1A1D940-D619-46DE-945A-FB96B31A9340}"/>
    <pc:docChg chg="modSld">
      <pc:chgData name="Rayona Mathew(UST,IN)" userId="S::245072@ust.com::ba69e595-3dd2-41bd-a7f7-516712dab024" providerId="AD" clId="Web-{B1A1D940-D619-46DE-945A-FB96B31A9340}" dt="2023-03-02T04:22:33.731" v="104" actId="20577"/>
      <pc:docMkLst>
        <pc:docMk/>
      </pc:docMkLst>
      <pc:sldChg chg="modSp">
        <pc:chgData name="Rayona Mathew(UST,IN)" userId="S::245072@ust.com::ba69e595-3dd2-41bd-a7f7-516712dab024" providerId="AD" clId="Web-{B1A1D940-D619-46DE-945A-FB96B31A9340}" dt="2023-03-02T04:16:15.128" v="19" actId="20577"/>
        <pc:sldMkLst>
          <pc:docMk/>
          <pc:sldMk cId="2090374411" sldId="256"/>
        </pc:sldMkLst>
        <pc:spChg chg="mod">
          <ac:chgData name="Rayona Mathew(UST,IN)" userId="S::245072@ust.com::ba69e595-3dd2-41bd-a7f7-516712dab024" providerId="AD" clId="Web-{B1A1D940-D619-46DE-945A-FB96B31A9340}" dt="2023-03-02T04:16:15.128" v="19" actId="20577"/>
          <ac:spMkLst>
            <pc:docMk/>
            <pc:sldMk cId="2090374411" sldId="256"/>
            <ac:spMk id="11" creationId="{436C3CF1-F21B-DB46-8DF3-194E00852FEE}"/>
          </ac:spMkLst>
        </pc:spChg>
      </pc:sldChg>
      <pc:sldChg chg="modSp">
        <pc:chgData name="Rayona Mathew(UST,IN)" userId="S::245072@ust.com::ba69e595-3dd2-41bd-a7f7-516712dab024" providerId="AD" clId="Web-{B1A1D940-D619-46DE-945A-FB96B31A9340}" dt="2023-03-02T04:17:13.426" v="24" actId="20577"/>
        <pc:sldMkLst>
          <pc:docMk/>
          <pc:sldMk cId="4151454420" sldId="264"/>
        </pc:sldMkLst>
        <pc:spChg chg="mod">
          <ac:chgData name="Rayona Mathew(UST,IN)" userId="S::245072@ust.com::ba69e595-3dd2-41bd-a7f7-516712dab024" providerId="AD" clId="Web-{B1A1D940-D619-46DE-945A-FB96B31A9340}" dt="2023-03-02T04:17:13.426" v="24" actId="20577"/>
          <ac:spMkLst>
            <pc:docMk/>
            <pc:sldMk cId="4151454420" sldId="264"/>
            <ac:spMk id="3" creationId="{95A1310C-7516-9B42-A1FD-3E54A6F3494C}"/>
          </ac:spMkLst>
        </pc:spChg>
      </pc:sldChg>
      <pc:sldChg chg="modSp">
        <pc:chgData name="Rayona Mathew(UST,IN)" userId="S::245072@ust.com::ba69e595-3dd2-41bd-a7f7-516712dab024" providerId="AD" clId="Web-{B1A1D940-D619-46DE-945A-FB96B31A9340}" dt="2023-03-02T04:16:59.535" v="22" actId="20577"/>
        <pc:sldMkLst>
          <pc:docMk/>
          <pc:sldMk cId="359614143" sldId="433"/>
        </pc:sldMkLst>
        <pc:spChg chg="mod">
          <ac:chgData name="Rayona Mathew(UST,IN)" userId="S::245072@ust.com::ba69e595-3dd2-41bd-a7f7-516712dab024" providerId="AD" clId="Web-{B1A1D940-D619-46DE-945A-FB96B31A9340}" dt="2023-03-02T04:16:59.535" v="22" actId="20577"/>
          <ac:spMkLst>
            <pc:docMk/>
            <pc:sldMk cId="359614143" sldId="433"/>
            <ac:spMk id="3" creationId="{45AA5242-7A7D-9D34-6850-0D5645FE712D}"/>
          </ac:spMkLst>
        </pc:spChg>
      </pc:sldChg>
      <pc:sldChg chg="modSp">
        <pc:chgData name="Rayona Mathew(UST,IN)" userId="S::245072@ust.com::ba69e595-3dd2-41bd-a7f7-516712dab024" providerId="AD" clId="Web-{B1A1D940-D619-46DE-945A-FB96B31A9340}" dt="2023-03-02T04:20:11.368" v="69" actId="20577"/>
        <pc:sldMkLst>
          <pc:docMk/>
          <pc:sldMk cId="2296051366" sldId="436"/>
        </pc:sldMkLst>
        <pc:spChg chg="mod">
          <ac:chgData name="Rayona Mathew(UST,IN)" userId="S::245072@ust.com::ba69e595-3dd2-41bd-a7f7-516712dab024" providerId="AD" clId="Web-{B1A1D940-D619-46DE-945A-FB96B31A9340}" dt="2023-03-02T04:20:11.368" v="69" actId="20577"/>
          <ac:spMkLst>
            <pc:docMk/>
            <pc:sldMk cId="2296051366" sldId="436"/>
            <ac:spMk id="2" creationId="{93E05C63-B7B1-1CCC-11B7-5598B03B4485}"/>
          </ac:spMkLst>
        </pc:spChg>
      </pc:sldChg>
      <pc:sldChg chg="modSp">
        <pc:chgData name="Rayona Mathew(UST,IN)" userId="S::245072@ust.com::ba69e595-3dd2-41bd-a7f7-516712dab024" providerId="AD" clId="Web-{B1A1D940-D619-46DE-945A-FB96B31A9340}" dt="2023-03-02T04:21:40.589" v="74" actId="20577"/>
        <pc:sldMkLst>
          <pc:docMk/>
          <pc:sldMk cId="1758784803" sldId="438"/>
        </pc:sldMkLst>
        <pc:spChg chg="mod">
          <ac:chgData name="Rayona Mathew(UST,IN)" userId="S::245072@ust.com::ba69e595-3dd2-41bd-a7f7-516712dab024" providerId="AD" clId="Web-{B1A1D940-D619-46DE-945A-FB96B31A9340}" dt="2023-03-02T04:21:40.589" v="74" actId="20577"/>
          <ac:spMkLst>
            <pc:docMk/>
            <pc:sldMk cId="1758784803" sldId="438"/>
            <ac:spMk id="6" creationId="{8BC7BFEE-38DA-DFBD-CD0D-D04ADB94AB00}"/>
          </ac:spMkLst>
        </pc:spChg>
      </pc:sldChg>
      <pc:sldChg chg="modSp">
        <pc:chgData name="Rayona Mathew(UST,IN)" userId="S::245072@ust.com::ba69e595-3dd2-41bd-a7f7-516712dab024" providerId="AD" clId="Web-{B1A1D940-D619-46DE-945A-FB96B31A9340}" dt="2023-03-02T04:22:33.731" v="104" actId="20577"/>
        <pc:sldMkLst>
          <pc:docMk/>
          <pc:sldMk cId="98175034" sldId="440"/>
        </pc:sldMkLst>
        <pc:spChg chg="mod">
          <ac:chgData name="Rayona Mathew(UST,IN)" userId="S::245072@ust.com::ba69e595-3dd2-41bd-a7f7-516712dab024" providerId="AD" clId="Web-{B1A1D940-D619-46DE-945A-FB96B31A9340}" dt="2023-03-02T04:22:33.731" v="104" actId="20577"/>
          <ac:spMkLst>
            <pc:docMk/>
            <pc:sldMk cId="98175034" sldId="440"/>
            <ac:spMk id="3" creationId="{C3AE7769-A47C-8510-114E-2CBE65720147}"/>
          </ac:spMkLst>
        </pc:spChg>
      </pc:sldChg>
      <pc:sldChg chg="modSp">
        <pc:chgData name="Rayona Mathew(UST,IN)" userId="S::245072@ust.com::ba69e595-3dd2-41bd-a7f7-516712dab024" providerId="AD" clId="Web-{B1A1D940-D619-46DE-945A-FB96B31A9340}" dt="2023-03-02T04:16:42.801" v="20" actId="20577"/>
        <pc:sldMkLst>
          <pc:docMk/>
          <pc:sldMk cId="4163659290" sldId="442"/>
        </pc:sldMkLst>
        <pc:spChg chg="mod">
          <ac:chgData name="Rayona Mathew(UST,IN)" userId="S::245072@ust.com::ba69e595-3dd2-41bd-a7f7-516712dab024" providerId="AD" clId="Web-{B1A1D940-D619-46DE-945A-FB96B31A9340}" dt="2023-03-02T04:16:42.801" v="20" actId="20577"/>
          <ac:spMkLst>
            <pc:docMk/>
            <pc:sldMk cId="4163659290" sldId="442"/>
            <ac:spMk id="3" creationId="{020FB93D-AC3A-6ACD-CBC8-FE2AC7E893B6}"/>
          </ac:spMkLst>
        </pc:spChg>
      </pc:sldChg>
      <pc:sldChg chg="modSp">
        <pc:chgData name="Rayona Mathew(UST,IN)" userId="S::245072@ust.com::ba69e595-3dd2-41bd-a7f7-516712dab024" providerId="AD" clId="Web-{B1A1D940-D619-46DE-945A-FB96B31A9340}" dt="2023-03-02T04:20:02.727" v="59" actId="20577"/>
        <pc:sldMkLst>
          <pc:docMk/>
          <pc:sldMk cId="4100171198" sldId="443"/>
        </pc:sldMkLst>
        <pc:spChg chg="mod">
          <ac:chgData name="Rayona Mathew(UST,IN)" userId="S::245072@ust.com::ba69e595-3dd2-41bd-a7f7-516712dab024" providerId="AD" clId="Web-{B1A1D940-D619-46DE-945A-FB96B31A9340}" dt="2023-03-02T04:20:02.727" v="59" actId="20577"/>
          <ac:spMkLst>
            <pc:docMk/>
            <pc:sldMk cId="4100171198" sldId="443"/>
            <ac:spMk id="2" creationId="{295DDB62-52DA-2D50-E89E-B04B42BA03F9}"/>
          </ac:spMkLst>
        </pc:spChg>
      </pc:sldChg>
      <pc:sldChg chg="modSp">
        <pc:chgData name="Rayona Mathew(UST,IN)" userId="S::245072@ust.com::ba69e595-3dd2-41bd-a7f7-516712dab024" providerId="AD" clId="Web-{B1A1D940-D619-46DE-945A-FB96B31A9340}" dt="2023-03-02T04:17:36.380" v="26" actId="20577"/>
        <pc:sldMkLst>
          <pc:docMk/>
          <pc:sldMk cId="2533536236" sldId="444"/>
        </pc:sldMkLst>
        <pc:spChg chg="mod">
          <ac:chgData name="Rayona Mathew(UST,IN)" userId="S::245072@ust.com::ba69e595-3dd2-41bd-a7f7-516712dab024" providerId="AD" clId="Web-{B1A1D940-D619-46DE-945A-FB96B31A9340}" dt="2023-03-02T04:17:36.380" v="26" actId="20577"/>
          <ac:spMkLst>
            <pc:docMk/>
            <pc:sldMk cId="2533536236" sldId="444"/>
            <ac:spMk id="2" creationId="{B06A8644-75A7-E56C-37D5-84D534448EE1}"/>
          </ac:spMkLst>
        </pc:spChg>
        <pc:spChg chg="mod">
          <ac:chgData name="Rayona Mathew(UST,IN)" userId="S::245072@ust.com::ba69e595-3dd2-41bd-a7f7-516712dab024" providerId="AD" clId="Web-{B1A1D940-D619-46DE-945A-FB96B31A9340}" dt="2023-03-02T04:17:27.989" v="25" actId="20577"/>
          <ac:spMkLst>
            <pc:docMk/>
            <pc:sldMk cId="2533536236" sldId="444"/>
            <ac:spMk id="3" creationId="{2900A694-2C28-35AA-398A-82C321E9069C}"/>
          </ac:spMkLst>
        </pc:spChg>
      </pc:sldChg>
      <pc:sldChg chg="modSp">
        <pc:chgData name="Rayona Mathew(UST,IN)" userId="S::245072@ust.com::ba69e595-3dd2-41bd-a7f7-516712dab024" providerId="AD" clId="Web-{B1A1D940-D619-46DE-945A-FB96B31A9340}" dt="2023-03-02T04:18:09.365" v="27" actId="20577"/>
        <pc:sldMkLst>
          <pc:docMk/>
          <pc:sldMk cId="757731584" sldId="445"/>
        </pc:sldMkLst>
        <pc:spChg chg="mod">
          <ac:chgData name="Rayona Mathew(UST,IN)" userId="S::245072@ust.com::ba69e595-3dd2-41bd-a7f7-516712dab024" providerId="AD" clId="Web-{B1A1D940-D619-46DE-945A-FB96B31A9340}" dt="2023-03-02T04:18:09.365" v="27" actId="20577"/>
          <ac:spMkLst>
            <pc:docMk/>
            <pc:sldMk cId="757731584" sldId="445"/>
            <ac:spMk id="3" creationId="{1AFCBDC0-0C4B-85B3-EC13-740C9DF83D00}"/>
          </ac:spMkLst>
        </pc:spChg>
      </pc:sldChg>
    </pc:docChg>
  </pc:docChgLst>
  <pc:docChgLst>
    <pc:chgData name="Sowjanya Morisetty(UST,IN)" userId="S::245132@ust.com::fafc9569-a945-46e7-9869-5c26008d3c84" providerId="AD" clId="Web-{48F7E3C2-C5CE-43E1-AF29-DB22FFF4C819}"/>
    <pc:docChg chg="addSld delSld modSld">
      <pc:chgData name="Sowjanya Morisetty(UST,IN)" userId="S::245132@ust.com::fafc9569-a945-46e7-9869-5c26008d3c84" providerId="AD" clId="Web-{48F7E3C2-C5CE-43E1-AF29-DB22FFF4C819}" dt="2023-03-02T19:51:59.182" v="448" actId="20577"/>
      <pc:docMkLst>
        <pc:docMk/>
      </pc:docMkLst>
      <pc:sldChg chg="del">
        <pc:chgData name="Sowjanya Morisetty(UST,IN)" userId="S::245132@ust.com::fafc9569-a945-46e7-9869-5c26008d3c84" providerId="AD" clId="Web-{48F7E3C2-C5CE-43E1-AF29-DB22FFF4C819}" dt="2023-03-02T19:44:47.648" v="396"/>
        <pc:sldMkLst>
          <pc:docMk/>
          <pc:sldMk cId="2090374411" sldId="256"/>
        </pc:sldMkLst>
      </pc:sldChg>
      <pc:sldChg chg="modSp">
        <pc:chgData name="Sowjanya Morisetty(UST,IN)" userId="S::245132@ust.com::fafc9569-a945-46e7-9869-5c26008d3c84" providerId="AD" clId="Web-{48F7E3C2-C5CE-43E1-AF29-DB22FFF4C819}" dt="2023-03-02T19:34:26.716" v="297" actId="20577"/>
        <pc:sldMkLst>
          <pc:docMk/>
          <pc:sldMk cId="877123665" sldId="431"/>
        </pc:sldMkLst>
        <pc:spChg chg="mod">
          <ac:chgData name="Sowjanya Morisetty(UST,IN)" userId="S::245132@ust.com::fafc9569-a945-46e7-9869-5c26008d3c84" providerId="AD" clId="Web-{48F7E3C2-C5CE-43E1-AF29-DB22FFF4C819}" dt="2023-03-02T19:34:26.716" v="297" actId="20577"/>
          <ac:spMkLst>
            <pc:docMk/>
            <pc:sldMk cId="877123665" sldId="431"/>
            <ac:spMk id="6" creationId="{8BC7BFEE-38DA-DFBD-CD0D-D04ADB94AB00}"/>
          </ac:spMkLst>
        </pc:spChg>
      </pc:sldChg>
      <pc:sldChg chg="del">
        <pc:chgData name="Sowjanya Morisetty(UST,IN)" userId="S::245132@ust.com::fafc9569-a945-46e7-9869-5c26008d3c84" providerId="AD" clId="Web-{48F7E3C2-C5CE-43E1-AF29-DB22FFF4C819}" dt="2023-03-02T19:35:02.624" v="301"/>
        <pc:sldMkLst>
          <pc:docMk/>
          <pc:sldMk cId="2566345393" sldId="441"/>
        </pc:sldMkLst>
      </pc:sldChg>
      <pc:sldChg chg="modSp">
        <pc:chgData name="Sowjanya Morisetty(UST,IN)" userId="S::245132@ust.com::fafc9569-a945-46e7-9869-5c26008d3c84" providerId="AD" clId="Web-{48F7E3C2-C5CE-43E1-AF29-DB22FFF4C819}" dt="2023-03-02T19:46:10.699" v="403" actId="20577"/>
        <pc:sldMkLst>
          <pc:docMk/>
          <pc:sldMk cId="102278663" sldId="456"/>
        </pc:sldMkLst>
        <pc:spChg chg="mod">
          <ac:chgData name="Sowjanya Morisetty(UST,IN)" userId="S::245132@ust.com::fafc9569-a945-46e7-9869-5c26008d3c84" providerId="AD" clId="Web-{48F7E3C2-C5CE-43E1-AF29-DB22FFF4C819}" dt="2023-03-02T19:46:10.699" v="403" actId="20577"/>
          <ac:spMkLst>
            <pc:docMk/>
            <pc:sldMk cId="102278663" sldId="456"/>
            <ac:spMk id="3" creationId="{42EC8C3D-5968-3F69-5D06-51ACEDC322E3}"/>
          </ac:spMkLst>
        </pc:spChg>
      </pc:sldChg>
      <pc:sldChg chg="del">
        <pc:chgData name="Sowjanya Morisetty(UST,IN)" userId="S::245132@ust.com::fafc9569-a945-46e7-9869-5c26008d3c84" providerId="AD" clId="Web-{48F7E3C2-C5CE-43E1-AF29-DB22FFF4C819}" dt="2023-03-02T19:35:02.483" v="300"/>
        <pc:sldMkLst>
          <pc:docMk/>
          <pc:sldMk cId="427393029" sldId="457"/>
        </pc:sldMkLst>
      </pc:sldChg>
      <pc:sldChg chg="del">
        <pc:chgData name="Sowjanya Morisetty(UST,IN)" userId="S::245132@ust.com::fafc9569-a945-46e7-9869-5c26008d3c84" providerId="AD" clId="Web-{48F7E3C2-C5CE-43E1-AF29-DB22FFF4C819}" dt="2023-03-02T19:35:02.421" v="299"/>
        <pc:sldMkLst>
          <pc:docMk/>
          <pc:sldMk cId="2065389314" sldId="458"/>
        </pc:sldMkLst>
      </pc:sldChg>
      <pc:sldChg chg="addSp delSp modSp">
        <pc:chgData name="Sowjanya Morisetty(UST,IN)" userId="S::245132@ust.com::fafc9569-a945-46e7-9869-5c26008d3c84" providerId="AD" clId="Web-{48F7E3C2-C5CE-43E1-AF29-DB22FFF4C819}" dt="2023-03-02T19:49:09.707" v="432" actId="20577"/>
        <pc:sldMkLst>
          <pc:docMk/>
          <pc:sldMk cId="778499327" sldId="459"/>
        </pc:sldMkLst>
        <pc:spChg chg="add del mod">
          <ac:chgData name="Sowjanya Morisetty(UST,IN)" userId="S::245132@ust.com::fafc9569-a945-46e7-9869-5c26008d3c84" providerId="AD" clId="Web-{48F7E3C2-C5CE-43E1-AF29-DB22FFF4C819}" dt="2023-03-02T19:47:22.202" v="412"/>
          <ac:spMkLst>
            <pc:docMk/>
            <pc:sldMk cId="778499327" sldId="459"/>
            <ac:spMk id="3" creationId="{F12081E3-E897-5C2E-BD32-9EC87CF5E917}"/>
          </ac:spMkLst>
        </pc:spChg>
        <pc:spChg chg="add del mod">
          <ac:chgData name="Sowjanya Morisetty(UST,IN)" userId="S::245132@ust.com::fafc9569-a945-46e7-9869-5c26008d3c84" providerId="AD" clId="Web-{48F7E3C2-C5CE-43E1-AF29-DB22FFF4C819}" dt="2023-03-02T19:49:09.707" v="432" actId="20577"/>
          <ac:spMkLst>
            <pc:docMk/>
            <pc:sldMk cId="778499327" sldId="459"/>
            <ac:spMk id="20" creationId="{7F14EB71-9ED2-9F96-C85E-7EB3D17E4FEF}"/>
          </ac:spMkLst>
        </pc:spChg>
        <pc:spChg chg="mod">
          <ac:chgData name="Sowjanya Morisetty(UST,IN)" userId="S::245132@ust.com::fafc9569-a945-46e7-9869-5c26008d3c84" providerId="AD" clId="Web-{48F7E3C2-C5CE-43E1-AF29-DB22FFF4C819}" dt="2023-03-02T19:46:40.982" v="410" actId="20577"/>
          <ac:spMkLst>
            <pc:docMk/>
            <pc:sldMk cId="778499327" sldId="459"/>
            <ac:spMk id="27" creationId="{BF7DC766-CF04-5CFB-32EB-90EEA4094AAE}"/>
          </ac:spMkLst>
        </pc:spChg>
      </pc:sldChg>
      <pc:sldChg chg="modSp">
        <pc:chgData name="Sowjanya Morisetty(UST,IN)" userId="S::245132@ust.com::fafc9569-a945-46e7-9869-5c26008d3c84" providerId="AD" clId="Web-{48F7E3C2-C5CE-43E1-AF29-DB22FFF4C819}" dt="2023-03-02T19:50:23.960" v="437" actId="1076"/>
        <pc:sldMkLst>
          <pc:docMk/>
          <pc:sldMk cId="2511916723" sldId="460"/>
        </pc:sldMkLst>
        <pc:picChg chg="mod">
          <ac:chgData name="Sowjanya Morisetty(UST,IN)" userId="S::245132@ust.com::fafc9569-a945-46e7-9869-5c26008d3c84" providerId="AD" clId="Web-{48F7E3C2-C5CE-43E1-AF29-DB22FFF4C819}" dt="2023-03-02T19:50:23.960" v="437" actId="1076"/>
          <ac:picMkLst>
            <pc:docMk/>
            <pc:sldMk cId="2511916723" sldId="460"/>
            <ac:picMk id="5" creationId="{70FF45E5-01FE-4BA5-43EA-F17AE229FAA7}"/>
          </ac:picMkLst>
        </pc:picChg>
      </pc:sldChg>
      <pc:sldChg chg="modSp">
        <pc:chgData name="Sowjanya Morisetty(UST,IN)" userId="S::245132@ust.com::fafc9569-a945-46e7-9869-5c26008d3c84" providerId="AD" clId="Web-{48F7E3C2-C5CE-43E1-AF29-DB22FFF4C819}" dt="2023-03-02T19:50:49.758" v="440" actId="14100"/>
        <pc:sldMkLst>
          <pc:docMk/>
          <pc:sldMk cId="1364191368" sldId="461"/>
        </pc:sldMkLst>
        <pc:spChg chg="mod">
          <ac:chgData name="Sowjanya Morisetty(UST,IN)" userId="S::245132@ust.com::fafc9569-a945-46e7-9869-5c26008d3c84" providerId="AD" clId="Web-{48F7E3C2-C5CE-43E1-AF29-DB22FFF4C819}" dt="2023-03-02T19:50:49.758" v="440" actId="14100"/>
          <ac:spMkLst>
            <pc:docMk/>
            <pc:sldMk cId="1364191368" sldId="461"/>
            <ac:spMk id="23" creationId="{3DC47693-256F-065A-DE44-373871A6CA78}"/>
          </ac:spMkLst>
        </pc:spChg>
      </pc:sldChg>
      <pc:sldChg chg="addSp delSp modSp mod modClrScheme chgLayout">
        <pc:chgData name="Sowjanya Morisetty(UST,IN)" userId="S::245132@ust.com::fafc9569-a945-46e7-9869-5c26008d3c84" providerId="AD" clId="Web-{48F7E3C2-C5CE-43E1-AF29-DB22FFF4C819}" dt="2023-03-02T19:30:58.614" v="244" actId="14100"/>
        <pc:sldMkLst>
          <pc:docMk/>
          <pc:sldMk cId="3223441651" sldId="464"/>
        </pc:sldMkLst>
        <pc:spChg chg="mod ord">
          <ac:chgData name="Sowjanya Morisetty(UST,IN)" userId="S::245132@ust.com::fafc9569-a945-46e7-9869-5c26008d3c84" providerId="AD" clId="Web-{48F7E3C2-C5CE-43E1-AF29-DB22FFF4C819}" dt="2023-03-02T19:30:58.614" v="244" actId="14100"/>
          <ac:spMkLst>
            <pc:docMk/>
            <pc:sldMk cId="3223441651" sldId="464"/>
            <ac:spMk id="2" creationId="{3AD1B76C-6EFA-6849-72A5-46EF786B46F2}"/>
          </ac:spMkLst>
        </pc:spChg>
        <pc:spChg chg="mod ord">
          <ac:chgData name="Sowjanya Morisetty(UST,IN)" userId="S::245132@ust.com::fafc9569-a945-46e7-9869-5c26008d3c84" providerId="AD" clId="Web-{48F7E3C2-C5CE-43E1-AF29-DB22FFF4C819}" dt="2023-03-02T19:30:39.863" v="240" actId="14100"/>
          <ac:spMkLst>
            <pc:docMk/>
            <pc:sldMk cId="3223441651" sldId="464"/>
            <ac:spMk id="3" creationId="{FC7EF956-206A-700A-8B85-56404519AE9F}"/>
          </ac:spMkLst>
        </pc:spChg>
        <pc:spChg chg="del">
          <ac:chgData name="Sowjanya Morisetty(UST,IN)" userId="S::245132@ust.com::fafc9569-a945-46e7-9869-5c26008d3c84" providerId="AD" clId="Web-{48F7E3C2-C5CE-43E1-AF29-DB22FFF4C819}" dt="2023-03-02T19:30:01.096" v="233"/>
          <ac:spMkLst>
            <pc:docMk/>
            <pc:sldMk cId="3223441651" sldId="464"/>
            <ac:spMk id="4" creationId="{A0F4D5AA-ED54-5C85-6BD4-115C6F55C1FD}"/>
          </ac:spMkLst>
        </pc:spChg>
        <pc:spChg chg="add del mod">
          <ac:chgData name="Sowjanya Morisetty(UST,IN)" userId="S::245132@ust.com::fafc9569-a945-46e7-9869-5c26008d3c84" providerId="AD" clId="Web-{48F7E3C2-C5CE-43E1-AF29-DB22FFF4C819}" dt="2023-03-02T19:30:12.034" v="237"/>
          <ac:spMkLst>
            <pc:docMk/>
            <pc:sldMk cId="3223441651" sldId="464"/>
            <ac:spMk id="8" creationId="{093D4A4D-4564-1E40-37A0-F9DEA9F48FAA}"/>
          </ac:spMkLst>
        </pc:spChg>
      </pc:sldChg>
      <pc:sldChg chg="addSp delSp modSp new del mod modClrScheme chgLayout">
        <pc:chgData name="Sowjanya Morisetty(UST,IN)" userId="S::245132@ust.com::fafc9569-a945-46e7-9869-5c26008d3c84" providerId="AD" clId="Web-{48F7E3C2-C5CE-43E1-AF29-DB22FFF4C819}" dt="2023-03-02T19:35:02.421" v="298"/>
        <pc:sldMkLst>
          <pc:docMk/>
          <pc:sldMk cId="3633940512" sldId="465"/>
        </pc:sldMkLst>
        <pc:spChg chg="mod ord">
          <ac:chgData name="Sowjanya Morisetty(UST,IN)" userId="S::245132@ust.com::fafc9569-a945-46e7-9869-5c26008d3c84" providerId="AD" clId="Web-{48F7E3C2-C5CE-43E1-AF29-DB22FFF4C819}" dt="2023-03-02T19:05:43.796" v="11"/>
          <ac:spMkLst>
            <pc:docMk/>
            <pc:sldMk cId="3633940512" sldId="465"/>
            <ac:spMk id="2" creationId="{92E6BC87-1A39-BB39-244C-CBF87C03D143}"/>
          </ac:spMkLst>
        </pc:spChg>
        <pc:spChg chg="mod ord">
          <ac:chgData name="Sowjanya Morisetty(UST,IN)" userId="S::245132@ust.com::fafc9569-a945-46e7-9869-5c26008d3c84" providerId="AD" clId="Web-{48F7E3C2-C5CE-43E1-AF29-DB22FFF4C819}" dt="2023-03-02T19:05:43.796" v="11"/>
          <ac:spMkLst>
            <pc:docMk/>
            <pc:sldMk cId="3633940512" sldId="465"/>
            <ac:spMk id="3" creationId="{3C387590-8DB6-8221-5CBA-B0EC9B243A7D}"/>
          </ac:spMkLst>
        </pc:spChg>
        <pc:spChg chg="del">
          <ac:chgData name="Sowjanya Morisetty(UST,IN)" userId="S::245132@ust.com::fafc9569-a945-46e7-9869-5c26008d3c84" providerId="AD" clId="Web-{48F7E3C2-C5CE-43E1-AF29-DB22FFF4C819}" dt="2023-03-02T19:05:43.718" v="10"/>
          <ac:spMkLst>
            <pc:docMk/>
            <pc:sldMk cId="3633940512" sldId="465"/>
            <ac:spMk id="4" creationId="{CEB788BD-5645-5EC9-66C1-3B4D638CF72C}"/>
          </ac:spMkLst>
        </pc:spChg>
        <pc:spChg chg="add mod ord">
          <ac:chgData name="Sowjanya Morisetty(UST,IN)" userId="S::245132@ust.com::fafc9569-a945-46e7-9869-5c26008d3c84" providerId="AD" clId="Web-{48F7E3C2-C5CE-43E1-AF29-DB22FFF4C819}" dt="2023-03-02T19:05:43.796" v="11"/>
          <ac:spMkLst>
            <pc:docMk/>
            <pc:sldMk cId="3633940512" sldId="465"/>
            <ac:spMk id="5" creationId="{D638C261-36ED-D0B9-C6F7-5C1DB65DEB54}"/>
          </ac:spMkLst>
        </pc:spChg>
      </pc:sldChg>
      <pc:sldChg chg="addSp delSp modSp new mod modClrScheme chgLayout">
        <pc:chgData name="Sowjanya Morisetty(UST,IN)" userId="S::245132@ust.com::fafc9569-a945-46e7-9869-5c26008d3c84" providerId="AD" clId="Web-{48F7E3C2-C5CE-43E1-AF29-DB22FFF4C819}" dt="2023-03-02T19:51:59.182" v="448" actId="20577"/>
        <pc:sldMkLst>
          <pc:docMk/>
          <pc:sldMk cId="2137832043" sldId="466"/>
        </pc:sldMkLst>
        <pc:spChg chg="add del mod ord">
          <ac:chgData name="Sowjanya Morisetty(UST,IN)" userId="S::245132@ust.com::fafc9569-a945-46e7-9869-5c26008d3c84" providerId="AD" clId="Web-{48F7E3C2-C5CE-43E1-AF29-DB22FFF4C819}" dt="2023-03-02T19:10:16.964" v="49"/>
          <ac:spMkLst>
            <pc:docMk/>
            <pc:sldMk cId="2137832043" sldId="466"/>
            <ac:spMk id="2" creationId="{B929D9F9-C4D8-F3DC-DD14-8B87BA08431D}"/>
          </ac:spMkLst>
        </pc:spChg>
        <pc:spChg chg="add del mod ord">
          <ac:chgData name="Sowjanya Morisetty(UST,IN)" userId="S::245132@ust.com::fafc9569-a945-46e7-9869-5c26008d3c84" providerId="AD" clId="Web-{48F7E3C2-C5CE-43E1-AF29-DB22FFF4C819}" dt="2023-03-02T19:11:28.045" v="57"/>
          <ac:spMkLst>
            <pc:docMk/>
            <pc:sldMk cId="2137832043" sldId="466"/>
            <ac:spMk id="3" creationId="{26769D3E-A800-8A80-1894-4406FBA425E7}"/>
          </ac:spMkLst>
        </pc:spChg>
        <pc:spChg chg="del">
          <ac:chgData name="Sowjanya Morisetty(UST,IN)" userId="S::245132@ust.com::fafc9569-a945-46e7-9869-5c26008d3c84" providerId="AD" clId="Web-{48F7E3C2-C5CE-43E1-AF29-DB22FFF4C819}" dt="2023-03-02T19:06:20.626" v="13"/>
          <ac:spMkLst>
            <pc:docMk/>
            <pc:sldMk cId="2137832043" sldId="466"/>
            <ac:spMk id="4" creationId="{929AB0B8-D861-90DE-413C-1EBEC092516C}"/>
          </ac:spMkLst>
        </pc:spChg>
        <pc:spChg chg="add del mod">
          <ac:chgData name="Sowjanya Morisetty(UST,IN)" userId="S::245132@ust.com::fafc9569-a945-46e7-9869-5c26008d3c84" providerId="AD" clId="Web-{48F7E3C2-C5CE-43E1-AF29-DB22FFF4C819}" dt="2023-03-02T19:10:11.995" v="46"/>
          <ac:spMkLst>
            <pc:docMk/>
            <pc:sldMk cId="2137832043" sldId="466"/>
            <ac:spMk id="8" creationId="{563D6A8E-224B-178B-134B-89AEC783E6FC}"/>
          </ac:spMkLst>
        </pc:spChg>
        <pc:spChg chg="add del mod">
          <ac:chgData name="Sowjanya Morisetty(UST,IN)" userId="S::245132@ust.com::fafc9569-a945-46e7-9869-5c26008d3c84" providerId="AD" clId="Web-{48F7E3C2-C5CE-43E1-AF29-DB22FFF4C819}" dt="2023-03-02T19:10:16.949" v="48"/>
          <ac:spMkLst>
            <pc:docMk/>
            <pc:sldMk cId="2137832043" sldId="466"/>
            <ac:spMk id="10" creationId="{2BCA2D8C-F437-F87C-9F0A-77506A2976AD}"/>
          </ac:spMkLst>
        </pc:spChg>
        <pc:spChg chg="add del mod">
          <ac:chgData name="Sowjanya Morisetty(UST,IN)" userId="S::245132@ust.com::fafc9569-a945-46e7-9869-5c26008d3c84" providerId="AD" clId="Web-{48F7E3C2-C5CE-43E1-AF29-DB22FFF4C819}" dt="2023-03-02T19:10:16.949" v="48"/>
          <ac:spMkLst>
            <pc:docMk/>
            <pc:sldMk cId="2137832043" sldId="466"/>
            <ac:spMk id="11" creationId="{3A91F6E3-A604-FC9A-BFF3-BF0DC9C1ABF9}"/>
          </ac:spMkLst>
        </pc:spChg>
        <pc:spChg chg="add del mod ord">
          <ac:chgData name="Sowjanya Morisetty(UST,IN)" userId="S::245132@ust.com::fafc9569-a945-46e7-9869-5c26008d3c84" providerId="AD" clId="Web-{48F7E3C2-C5CE-43E1-AF29-DB22FFF4C819}" dt="2023-03-02T19:11:28.045" v="57"/>
          <ac:spMkLst>
            <pc:docMk/>
            <pc:sldMk cId="2137832043" sldId="466"/>
            <ac:spMk id="13" creationId="{73B2C2E5-29A6-B428-120B-68A52BFB5262}"/>
          </ac:spMkLst>
        </pc:spChg>
        <pc:spChg chg="add del mod">
          <ac:chgData name="Sowjanya Morisetty(UST,IN)" userId="S::245132@ust.com::fafc9569-a945-46e7-9869-5c26008d3c84" providerId="AD" clId="Web-{48F7E3C2-C5CE-43E1-AF29-DB22FFF4C819}" dt="2023-03-02T19:10:24.152" v="50"/>
          <ac:spMkLst>
            <pc:docMk/>
            <pc:sldMk cId="2137832043" sldId="466"/>
            <ac:spMk id="14" creationId="{F53F3A9A-FCF2-6DA4-9CBF-FA88C56493DA}"/>
          </ac:spMkLst>
        </pc:spChg>
        <pc:spChg chg="add del mod">
          <ac:chgData name="Sowjanya Morisetty(UST,IN)" userId="S::245132@ust.com::fafc9569-a945-46e7-9869-5c26008d3c84" providerId="AD" clId="Web-{48F7E3C2-C5CE-43E1-AF29-DB22FFF4C819}" dt="2023-03-02T19:12:19.173" v="58"/>
          <ac:spMkLst>
            <pc:docMk/>
            <pc:sldMk cId="2137832043" sldId="466"/>
            <ac:spMk id="18" creationId="{A64CA622-7CCE-114F-0BC3-05566EE041AD}"/>
          </ac:spMkLst>
        </pc:spChg>
        <pc:spChg chg="add del mod">
          <ac:chgData name="Sowjanya Morisetty(UST,IN)" userId="S::245132@ust.com::fafc9569-a945-46e7-9869-5c26008d3c84" providerId="AD" clId="Web-{48F7E3C2-C5CE-43E1-AF29-DB22FFF4C819}" dt="2023-03-02T19:10:44.997" v="52"/>
          <ac:spMkLst>
            <pc:docMk/>
            <pc:sldMk cId="2137832043" sldId="466"/>
            <ac:spMk id="19" creationId="{E7DC578D-42D2-7C26-48DA-18E2ED1D34D0}"/>
          </ac:spMkLst>
        </pc:spChg>
        <pc:spChg chg="add del mod">
          <ac:chgData name="Sowjanya Morisetty(UST,IN)" userId="S::245132@ust.com::fafc9569-a945-46e7-9869-5c26008d3c84" providerId="AD" clId="Web-{48F7E3C2-C5CE-43E1-AF29-DB22FFF4C819}" dt="2023-03-02T19:12:19.173" v="58"/>
          <ac:spMkLst>
            <pc:docMk/>
            <pc:sldMk cId="2137832043" sldId="466"/>
            <ac:spMk id="20" creationId="{3738ED8F-55E2-9F85-0CB1-14E6B7BF7893}"/>
          </ac:spMkLst>
        </pc:spChg>
        <pc:spChg chg="add del mod">
          <ac:chgData name="Sowjanya Morisetty(UST,IN)" userId="S::245132@ust.com::fafc9569-a945-46e7-9869-5c26008d3c84" providerId="AD" clId="Web-{48F7E3C2-C5CE-43E1-AF29-DB22FFF4C819}" dt="2023-03-02T19:10:44.997" v="52"/>
          <ac:spMkLst>
            <pc:docMk/>
            <pc:sldMk cId="2137832043" sldId="466"/>
            <ac:spMk id="21" creationId="{61C893DE-B059-1293-38DE-3D653506FFAB}"/>
          </ac:spMkLst>
        </pc:spChg>
        <pc:spChg chg="add del mod">
          <ac:chgData name="Sowjanya Morisetty(UST,IN)" userId="S::245132@ust.com::fafc9569-a945-46e7-9869-5c26008d3c84" providerId="AD" clId="Web-{48F7E3C2-C5CE-43E1-AF29-DB22FFF4C819}" dt="2023-03-02T19:10:47.606" v="54"/>
          <ac:spMkLst>
            <pc:docMk/>
            <pc:sldMk cId="2137832043" sldId="466"/>
            <ac:spMk id="23" creationId="{8BF3A3F4-EE54-05F2-16A8-E105492D632A}"/>
          </ac:spMkLst>
        </pc:spChg>
        <pc:spChg chg="add del mod">
          <ac:chgData name="Sowjanya Morisetty(UST,IN)" userId="S::245132@ust.com::fafc9569-a945-46e7-9869-5c26008d3c84" providerId="AD" clId="Web-{48F7E3C2-C5CE-43E1-AF29-DB22FFF4C819}" dt="2023-03-02T19:10:47.606" v="54"/>
          <ac:spMkLst>
            <pc:docMk/>
            <pc:sldMk cId="2137832043" sldId="466"/>
            <ac:spMk id="24" creationId="{E6756246-BFBF-0FA0-76D9-B0F2642BA54D}"/>
          </ac:spMkLst>
        </pc:spChg>
        <pc:spChg chg="add del mod">
          <ac:chgData name="Sowjanya Morisetty(UST,IN)" userId="S::245132@ust.com::fafc9569-a945-46e7-9869-5c26008d3c84" providerId="AD" clId="Web-{48F7E3C2-C5CE-43E1-AF29-DB22FFF4C819}" dt="2023-03-02T19:11:28.030" v="56"/>
          <ac:spMkLst>
            <pc:docMk/>
            <pc:sldMk cId="2137832043" sldId="466"/>
            <ac:spMk id="27" creationId="{4855C006-EF67-8A4F-07B1-B8E3B44C1089}"/>
          </ac:spMkLst>
        </pc:spChg>
        <pc:spChg chg="add del mod">
          <ac:chgData name="Sowjanya Morisetty(UST,IN)" userId="S::245132@ust.com::fafc9569-a945-46e7-9869-5c26008d3c84" providerId="AD" clId="Web-{48F7E3C2-C5CE-43E1-AF29-DB22FFF4C819}" dt="2023-03-02T19:11:28.030" v="56"/>
          <ac:spMkLst>
            <pc:docMk/>
            <pc:sldMk cId="2137832043" sldId="466"/>
            <ac:spMk id="28" creationId="{CD35CC97-63DA-195C-73B3-6505381ACBFA}"/>
          </ac:spMkLst>
        </pc:spChg>
        <pc:spChg chg="add del mod ord">
          <ac:chgData name="Sowjanya Morisetty(UST,IN)" userId="S::245132@ust.com::fafc9569-a945-46e7-9869-5c26008d3c84" providerId="AD" clId="Web-{48F7E3C2-C5CE-43E1-AF29-DB22FFF4C819}" dt="2023-03-02T19:13:46.473" v="65"/>
          <ac:spMkLst>
            <pc:docMk/>
            <pc:sldMk cId="2137832043" sldId="466"/>
            <ac:spMk id="31" creationId="{26769D3E-A800-8A80-1894-4406FBA425E7}"/>
          </ac:spMkLst>
        </pc:spChg>
        <pc:spChg chg="add del mod ord">
          <ac:chgData name="Sowjanya Morisetty(UST,IN)" userId="S::245132@ust.com::fafc9569-a945-46e7-9869-5c26008d3c84" providerId="AD" clId="Web-{48F7E3C2-C5CE-43E1-AF29-DB22FFF4C819}" dt="2023-03-02T19:13:46.473" v="65"/>
          <ac:spMkLst>
            <pc:docMk/>
            <pc:sldMk cId="2137832043" sldId="466"/>
            <ac:spMk id="51" creationId="{AE232072-3109-21B1-BFE1-D018677F7298}"/>
          </ac:spMkLst>
        </pc:spChg>
        <pc:spChg chg="add del mod">
          <ac:chgData name="Sowjanya Morisetty(UST,IN)" userId="S::245132@ust.com::fafc9569-a945-46e7-9869-5c26008d3c84" providerId="AD" clId="Web-{48F7E3C2-C5CE-43E1-AF29-DB22FFF4C819}" dt="2023-03-02T19:13:46.458" v="64"/>
          <ac:spMkLst>
            <pc:docMk/>
            <pc:sldMk cId="2137832043" sldId="466"/>
            <ac:spMk id="56" creationId="{0A52D813-1404-C5AB-403A-8E4B50C56D14}"/>
          </ac:spMkLst>
        </pc:spChg>
        <pc:spChg chg="add mod">
          <ac:chgData name="Sowjanya Morisetty(UST,IN)" userId="S::245132@ust.com::fafc9569-a945-46e7-9869-5c26008d3c84" providerId="AD" clId="Web-{48F7E3C2-C5CE-43E1-AF29-DB22FFF4C819}" dt="2023-03-02T19:19:44.989" v="200" actId="20577"/>
          <ac:spMkLst>
            <pc:docMk/>
            <pc:sldMk cId="2137832043" sldId="466"/>
            <ac:spMk id="57" creationId="{6FF4915C-56BB-4719-A7DE-921522AA0E83}"/>
          </ac:spMkLst>
        </pc:spChg>
        <pc:spChg chg="add del mod">
          <ac:chgData name="Sowjanya Morisetty(UST,IN)" userId="S::245132@ust.com::fafc9569-a945-46e7-9869-5c26008d3c84" providerId="AD" clId="Web-{48F7E3C2-C5CE-43E1-AF29-DB22FFF4C819}" dt="2023-03-02T19:13:46.458" v="64"/>
          <ac:spMkLst>
            <pc:docMk/>
            <pc:sldMk cId="2137832043" sldId="466"/>
            <ac:spMk id="58" creationId="{7013B932-ECAE-34BC-A4ED-4E28572E2DAC}"/>
          </ac:spMkLst>
        </pc:spChg>
        <pc:spChg chg="add del mod">
          <ac:chgData name="Sowjanya Morisetty(UST,IN)" userId="S::245132@ust.com::fafc9569-a945-46e7-9869-5c26008d3c84" providerId="AD" clId="Web-{48F7E3C2-C5CE-43E1-AF29-DB22FFF4C819}" dt="2023-03-02T19:13:54.364" v="66"/>
          <ac:spMkLst>
            <pc:docMk/>
            <pc:sldMk cId="2137832043" sldId="466"/>
            <ac:spMk id="59" creationId="{A8636F91-2F82-824F-99AC-7A9C2CF909F7}"/>
          </ac:spMkLst>
        </pc:spChg>
        <pc:spChg chg="add del mod">
          <ac:chgData name="Sowjanya Morisetty(UST,IN)" userId="S::245132@ust.com::fafc9569-a945-46e7-9869-5c26008d3c84" providerId="AD" clId="Web-{48F7E3C2-C5CE-43E1-AF29-DB22FFF4C819}" dt="2023-03-02T19:15:23.712" v="125"/>
          <ac:spMkLst>
            <pc:docMk/>
            <pc:sldMk cId="2137832043" sldId="466"/>
            <ac:spMk id="424" creationId="{B20BD109-3CC0-4B3E-8B81-D41D246B8914}"/>
          </ac:spMkLst>
        </pc:spChg>
        <pc:graphicFrameChg chg="add del mod">
          <ac:chgData name="Sowjanya Morisetty(UST,IN)" userId="S::245132@ust.com::fafc9569-a945-46e7-9869-5c26008d3c84" providerId="AD" clId="Web-{48F7E3C2-C5CE-43E1-AF29-DB22FFF4C819}" dt="2023-03-02T19:10:44.997" v="52"/>
          <ac:graphicFrameMkLst>
            <pc:docMk/>
            <pc:sldMk cId="2137832043" sldId="466"/>
            <ac:graphicFrameMk id="15" creationId="{A549D7E4-A7F7-BE73-5946-03D5E521CC34}"/>
          </ac:graphicFrameMkLst>
        </pc:graphicFrameChg>
        <pc:graphicFrameChg chg="add del mod">
          <ac:chgData name="Sowjanya Morisetty(UST,IN)" userId="S::245132@ust.com::fafc9569-a945-46e7-9869-5c26008d3c84" providerId="AD" clId="Web-{48F7E3C2-C5CE-43E1-AF29-DB22FFF4C819}" dt="2023-03-02T19:10:47.606" v="54"/>
          <ac:graphicFrameMkLst>
            <pc:docMk/>
            <pc:sldMk cId="2137832043" sldId="466"/>
            <ac:graphicFrameMk id="25" creationId="{02E5A6EE-AE57-2089-AA6B-D523934C448D}"/>
          </ac:graphicFrameMkLst>
        </pc:graphicFrameChg>
        <pc:graphicFrameChg chg="add del mod">
          <ac:chgData name="Sowjanya Morisetty(UST,IN)" userId="S::245132@ust.com::fafc9569-a945-46e7-9869-5c26008d3c84" providerId="AD" clId="Web-{48F7E3C2-C5CE-43E1-AF29-DB22FFF4C819}" dt="2023-03-02T19:11:28.030" v="56"/>
          <ac:graphicFrameMkLst>
            <pc:docMk/>
            <pc:sldMk cId="2137832043" sldId="466"/>
            <ac:graphicFrameMk id="29" creationId="{CAFE2DC2-BE6A-69A9-B0E2-9D68E25F039B}"/>
          </ac:graphicFrameMkLst>
        </pc:graphicFrameChg>
        <pc:graphicFrameChg chg="add mod modGraphic">
          <ac:chgData name="Sowjanya Morisetty(UST,IN)" userId="S::245132@ust.com::fafc9569-a945-46e7-9869-5c26008d3c84" providerId="AD" clId="Web-{48F7E3C2-C5CE-43E1-AF29-DB22FFF4C819}" dt="2023-03-02T19:18:22.704" v="175" actId="20577"/>
          <ac:graphicFrameMkLst>
            <pc:docMk/>
            <pc:sldMk cId="2137832043" sldId="466"/>
            <ac:graphicFrameMk id="53" creationId="{E5DEC043-9679-A6A4-05E2-9D633D150FFD}"/>
          </ac:graphicFrameMkLst>
        </pc:graphicFrameChg>
        <pc:graphicFrameChg chg="add del mod ord modGraphic">
          <ac:chgData name="Sowjanya Morisetty(UST,IN)" userId="S::245132@ust.com::fafc9569-a945-46e7-9869-5c26008d3c84" providerId="AD" clId="Web-{48F7E3C2-C5CE-43E1-AF29-DB22FFF4C819}" dt="2023-03-02T19:15:14.664" v="124"/>
          <ac:graphicFrameMkLst>
            <pc:docMk/>
            <pc:sldMk cId="2137832043" sldId="466"/>
            <ac:graphicFrameMk id="66" creationId="{88C0518F-09E3-EFE6-D9C9-0772922640B5}"/>
          </ac:graphicFrameMkLst>
        </pc:graphicFrameChg>
        <pc:graphicFrameChg chg="add mod ord modGraphic">
          <ac:chgData name="Sowjanya Morisetty(UST,IN)" userId="S::245132@ust.com::fafc9569-a945-46e7-9869-5c26008d3c84" providerId="AD" clId="Web-{48F7E3C2-C5CE-43E1-AF29-DB22FFF4C819}" dt="2023-03-02T19:51:59.182" v="448" actId="20577"/>
          <ac:graphicFrameMkLst>
            <pc:docMk/>
            <pc:sldMk cId="2137832043" sldId="466"/>
            <ac:graphicFrameMk id="434" creationId="{6E029495-9CA5-D450-451F-9955AD94BE1A}"/>
          </ac:graphicFrameMkLst>
        </pc:graphicFrameChg>
      </pc:sldChg>
      <pc:sldChg chg="addSp delSp modSp new mod modClrScheme chgLayout">
        <pc:chgData name="Sowjanya Morisetty(UST,IN)" userId="S::245132@ust.com::fafc9569-a945-46e7-9869-5c26008d3c84" providerId="AD" clId="Web-{48F7E3C2-C5CE-43E1-AF29-DB22FFF4C819}" dt="2023-03-02T19:23:30.204" v="230" actId="14100"/>
        <pc:sldMkLst>
          <pc:docMk/>
          <pc:sldMk cId="2618610483" sldId="467"/>
        </pc:sldMkLst>
        <pc:spChg chg="del">
          <ac:chgData name="Sowjanya Morisetty(UST,IN)" userId="S::245132@ust.com::fafc9569-a945-46e7-9869-5c26008d3c84" providerId="AD" clId="Web-{48F7E3C2-C5CE-43E1-AF29-DB22FFF4C819}" dt="2023-03-02T19:19:52.723" v="202"/>
          <ac:spMkLst>
            <pc:docMk/>
            <pc:sldMk cId="2618610483" sldId="467"/>
            <ac:spMk id="2" creationId="{18961F6F-48C0-98D0-D7A3-62E1AB6251BA}"/>
          </ac:spMkLst>
        </pc:spChg>
        <pc:spChg chg="del">
          <ac:chgData name="Sowjanya Morisetty(UST,IN)" userId="S::245132@ust.com::fafc9569-a945-46e7-9869-5c26008d3c84" providerId="AD" clId="Web-{48F7E3C2-C5CE-43E1-AF29-DB22FFF4C819}" dt="2023-03-02T19:19:52.723" v="202"/>
          <ac:spMkLst>
            <pc:docMk/>
            <pc:sldMk cId="2618610483" sldId="467"/>
            <ac:spMk id="3" creationId="{4EB15A6A-ED73-776F-8A44-AA3D0FB5E783}"/>
          </ac:spMkLst>
        </pc:spChg>
        <pc:spChg chg="del">
          <ac:chgData name="Sowjanya Morisetty(UST,IN)" userId="S::245132@ust.com::fafc9569-a945-46e7-9869-5c26008d3c84" providerId="AD" clId="Web-{48F7E3C2-C5CE-43E1-AF29-DB22FFF4C819}" dt="2023-03-02T19:19:52.723" v="202"/>
          <ac:spMkLst>
            <pc:docMk/>
            <pc:sldMk cId="2618610483" sldId="467"/>
            <ac:spMk id="4" creationId="{AC0C32DE-4BA5-73EF-D469-1A5885024C03}"/>
          </ac:spMkLst>
        </pc:spChg>
        <pc:spChg chg="add mod">
          <ac:chgData name="Sowjanya Morisetty(UST,IN)" userId="S::245132@ust.com::fafc9569-a945-46e7-9869-5c26008d3c84" providerId="AD" clId="Web-{48F7E3C2-C5CE-43E1-AF29-DB22FFF4C819}" dt="2023-03-02T19:22:22.855" v="223" actId="14100"/>
          <ac:spMkLst>
            <pc:docMk/>
            <pc:sldMk cId="2618610483" sldId="467"/>
            <ac:spMk id="9" creationId="{B652D38C-3DAB-86F9-4557-F58BE1BC2BB9}"/>
          </ac:spMkLst>
        </pc:spChg>
        <pc:spChg chg="add mod">
          <ac:chgData name="Sowjanya Morisetty(UST,IN)" userId="S::245132@ust.com::fafc9569-a945-46e7-9869-5c26008d3c84" providerId="AD" clId="Web-{48F7E3C2-C5CE-43E1-AF29-DB22FFF4C819}" dt="2023-03-02T19:23:30.204" v="230" actId="14100"/>
          <ac:spMkLst>
            <pc:docMk/>
            <pc:sldMk cId="2618610483" sldId="467"/>
            <ac:spMk id="11" creationId="{486438F1-5EDE-2FBA-6B4E-6D52D6904DC2}"/>
          </ac:spMkLst>
        </pc:spChg>
      </pc:sldChg>
      <pc:sldChg chg="delSp modSp new">
        <pc:chgData name="Sowjanya Morisetty(UST,IN)" userId="S::245132@ust.com::fafc9569-a945-46e7-9869-5c26008d3c84" providerId="AD" clId="Web-{48F7E3C2-C5CE-43E1-AF29-DB22FFF4C819}" dt="2023-03-02T19:44:36.288" v="395" actId="14100"/>
        <pc:sldMkLst>
          <pc:docMk/>
          <pc:sldMk cId="2542971383" sldId="468"/>
        </pc:sldMkLst>
        <pc:spChg chg="mod">
          <ac:chgData name="Sowjanya Morisetty(UST,IN)" userId="S::245132@ust.com::fafc9569-a945-46e7-9869-5c26008d3c84" providerId="AD" clId="Web-{48F7E3C2-C5CE-43E1-AF29-DB22FFF4C819}" dt="2023-03-02T19:43:54.302" v="390" actId="14100"/>
          <ac:spMkLst>
            <pc:docMk/>
            <pc:sldMk cId="2542971383" sldId="468"/>
            <ac:spMk id="2" creationId="{8ED078B8-CAD4-C236-2014-6B057087D850}"/>
          </ac:spMkLst>
        </pc:spChg>
        <pc:spChg chg="mod">
          <ac:chgData name="Sowjanya Morisetty(UST,IN)" userId="S::245132@ust.com::fafc9569-a945-46e7-9869-5c26008d3c84" providerId="AD" clId="Web-{48F7E3C2-C5CE-43E1-AF29-DB22FFF4C819}" dt="2023-03-02T19:44:30.101" v="394" actId="1076"/>
          <ac:spMkLst>
            <pc:docMk/>
            <pc:sldMk cId="2542971383" sldId="468"/>
            <ac:spMk id="3" creationId="{1D356442-201E-8EB2-16B3-6E6A2AA2F7AD}"/>
          </ac:spMkLst>
        </pc:spChg>
        <pc:spChg chg="mod">
          <ac:chgData name="Sowjanya Morisetty(UST,IN)" userId="S::245132@ust.com::fafc9569-a945-46e7-9869-5c26008d3c84" providerId="AD" clId="Web-{48F7E3C2-C5CE-43E1-AF29-DB22FFF4C819}" dt="2023-03-02T19:44:36.288" v="395" actId="14100"/>
          <ac:spMkLst>
            <pc:docMk/>
            <pc:sldMk cId="2542971383" sldId="468"/>
            <ac:spMk id="4" creationId="{9FDF7E13-5C80-D4B4-3718-47F838BE3336}"/>
          </ac:spMkLst>
        </pc:spChg>
        <pc:spChg chg="del">
          <ac:chgData name="Sowjanya Morisetty(UST,IN)" userId="S::245132@ust.com::fafc9569-a945-46e7-9869-5c26008d3c84" providerId="AD" clId="Web-{48F7E3C2-C5CE-43E1-AF29-DB22FFF4C819}" dt="2023-03-02T19:43:45.677" v="389"/>
          <ac:spMkLst>
            <pc:docMk/>
            <pc:sldMk cId="2542971383" sldId="468"/>
            <ac:spMk id="5" creationId="{1F882E06-4621-5A41-B7B5-2320BD887BB9}"/>
          </ac:spMkLst>
        </pc:spChg>
      </pc:sldChg>
    </pc:docChg>
  </pc:docChgLst>
  <pc:docChgLst>
    <pc:chgData name="Meghana Bareddy(UST,IN)" userId="S::245111@ust.com::3bd59dec-7216-47cd-96d2-e656b7bc4155" providerId="AD" clId="Web-{79CEB347-1348-45C9-9F61-E02D0F688FA3}"/>
    <pc:docChg chg="modSld">
      <pc:chgData name="Meghana Bareddy(UST,IN)" userId="S::245111@ust.com::3bd59dec-7216-47cd-96d2-e656b7bc4155" providerId="AD" clId="Web-{79CEB347-1348-45C9-9F61-E02D0F688FA3}" dt="2023-03-03T09:21:55.741" v="1" actId="20577"/>
      <pc:docMkLst>
        <pc:docMk/>
      </pc:docMkLst>
      <pc:sldChg chg="modSp">
        <pc:chgData name="Meghana Bareddy(UST,IN)" userId="S::245111@ust.com::3bd59dec-7216-47cd-96d2-e656b7bc4155" providerId="AD" clId="Web-{79CEB347-1348-45C9-9F61-E02D0F688FA3}" dt="2023-03-03T09:21:55.741" v="1" actId="20577"/>
        <pc:sldMkLst>
          <pc:docMk/>
          <pc:sldMk cId="1259263587" sldId="450"/>
        </pc:sldMkLst>
        <pc:spChg chg="mod">
          <ac:chgData name="Meghana Bareddy(UST,IN)" userId="S::245111@ust.com::3bd59dec-7216-47cd-96d2-e656b7bc4155" providerId="AD" clId="Web-{79CEB347-1348-45C9-9F61-E02D0F688FA3}" dt="2023-03-03T09:21:55.741" v="1" actId="20577"/>
          <ac:spMkLst>
            <pc:docMk/>
            <pc:sldMk cId="1259263587" sldId="450"/>
            <ac:spMk id="3" creationId="{F0612444-3E8B-9714-EC0B-5CED5F268B3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5/30/2023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78B8-CAD4-C236-2014-6B057087D850}"/>
              </a:ext>
            </a:extLst>
          </p:cNvPr>
          <p:cNvSpPr>
            <a:spLocks noGrp="1"/>
          </p:cNvSpPr>
          <p:nvPr>
            <p:ph type="ctrTitle"/>
          </p:nvPr>
        </p:nvSpPr>
        <p:spPr>
          <a:xfrm>
            <a:off x="1787703" y="1921266"/>
            <a:ext cx="9945385" cy="2116477"/>
          </a:xfrm>
        </p:spPr>
        <p:txBody>
          <a:bodyPr/>
          <a:lstStyle/>
          <a:p>
            <a:r>
              <a:rPr lang="en-US" dirty="0">
                <a:cs typeface="Arial"/>
              </a:rPr>
              <a:t>Simple Notification Service(SNS) Using Spring Boot</a:t>
            </a:r>
          </a:p>
        </p:txBody>
      </p:sp>
    </p:spTree>
    <p:extLst>
      <p:ext uri="{BB962C8B-B14F-4D97-AF65-F5344CB8AC3E}">
        <p14:creationId xmlns:p14="http://schemas.microsoft.com/office/powerpoint/2010/main" val="254297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38365878-B15C-4175-AE76-8FC222267BF6}"/>
              </a:ext>
            </a:extLst>
          </p:cNvPr>
          <p:cNvSpPr>
            <a:spLocks noGrp="1"/>
          </p:cNvSpPr>
          <p:nvPr>
            <p:ph sz="half" idx="1"/>
          </p:nvPr>
        </p:nvSpPr>
        <p:spPr>
          <a:xfrm>
            <a:off x="821933" y="647272"/>
            <a:ext cx="10407720" cy="4972691"/>
          </a:xfrm>
        </p:spPr>
        <p:txBody>
          <a:bodyPr>
            <a:normAutofit/>
          </a:bodyPr>
          <a:lstStyle/>
          <a:p>
            <a:r>
              <a:rPr lang="en-US" sz="2400" b="0" i="0" dirty="0">
                <a:solidFill>
                  <a:srgbClr val="111111"/>
                </a:solidFill>
                <a:effectLst/>
                <a:latin typeface="Times New Roman" panose="02020603050405020304" pitchFamily="18" charset="0"/>
              </a:rPr>
              <a:t> </a:t>
            </a:r>
            <a:r>
              <a:rPr lang="en-US" sz="2400" b="0" i="0" dirty="0">
                <a:solidFill>
                  <a:srgbClr val="111111"/>
                </a:solidFill>
                <a:effectLst/>
                <a:latin typeface="Calibri" panose="020F0502020204030204" pitchFamily="34" charset="0"/>
                <a:cs typeface="Calibri" panose="020F0502020204030204" pitchFamily="34" charset="0"/>
              </a:rPr>
              <a:t>Producers can send messages to a queue. The queue will receive those messages and will keep them in the queue until a consumer will poll the queue and will process the message. There can be more than one consumer of course. This is in simple words what a queue can do for you. This way, you have decoupled the producing applications from the consuming applications which is a quite nice integration pattern. Besides that, the queue can store the messages when there would be a burst of messages produced by the producers. The consumers can consume </a:t>
            </a:r>
            <a:r>
              <a:rPr lang="en-US" sz="2400" b="0" i="0" dirty="0">
                <a:solidFill>
                  <a:srgbClr val="111111"/>
                </a:solidFill>
                <a:effectLst/>
                <a:latin typeface="Times New Roman" panose="02020603050405020304" pitchFamily="18" charset="0"/>
              </a:rPr>
              <a:t>the messages at their own pace.</a:t>
            </a:r>
            <a:endParaRPr lang="en-IN" sz="2400" dirty="0"/>
          </a:p>
        </p:txBody>
      </p:sp>
    </p:spTree>
    <p:extLst>
      <p:ext uri="{BB962C8B-B14F-4D97-AF65-F5344CB8AC3E}">
        <p14:creationId xmlns:p14="http://schemas.microsoft.com/office/powerpoint/2010/main" val="9130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web page&#10;&#10;Description automatically generated with low confidence">
            <a:extLst>
              <a:ext uri="{FF2B5EF4-FFF2-40B4-BE49-F238E27FC236}">
                <a16:creationId xmlns:a16="http://schemas.microsoft.com/office/drawing/2014/main" id="{EBAF117D-E4EB-4FCF-9CBB-9B477261F374}"/>
              </a:ext>
            </a:extLst>
          </p:cNvPr>
          <p:cNvPicPr>
            <a:picLocks noChangeAspect="1"/>
          </p:cNvPicPr>
          <p:nvPr/>
        </p:nvPicPr>
        <p:blipFill>
          <a:blip r:embed="rId2"/>
          <a:stretch>
            <a:fillRect/>
          </a:stretch>
        </p:blipFill>
        <p:spPr>
          <a:xfrm>
            <a:off x="1243173" y="224315"/>
            <a:ext cx="9246742" cy="6073191"/>
          </a:xfrm>
          <a:prstGeom prst="rect">
            <a:avLst/>
          </a:prstGeom>
        </p:spPr>
      </p:pic>
    </p:spTree>
    <p:extLst>
      <p:ext uri="{BB962C8B-B14F-4D97-AF65-F5344CB8AC3E}">
        <p14:creationId xmlns:p14="http://schemas.microsoft.com/office/powerpoint/2010/main" val="66575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61301E5A-547B-43CB-B2B6-A057A87013E0}"/>
              </a:ext>
            </a:extLst>
          </p:cNvPr>
          <p:cNvPicPr>
            <a:picLocks noChangeAspect="1"/>
          </p:cNvPicPr>
          <p:nvPr/>
        </p:nvPicPr>
        <p:blipFill>
          <a:blip r:embed="rId2"/>
          <a:stretch>
            <a:fillRect/>
          </a:stretch>
        </p:blipFill>
        <p:spPr>
          <a:xfrm>
            <a:off x="401361" y="82194"/>
            <a:ext cx="11389277" cy="6005646"/>
          </a:xfrm>
          <a:prstGeom prst="rect">
            <a:avLst/>
          </a:prstGeom>
        </p:spPr>
      </p:pic>
    </p:spTree>
    <p:extLst>
      <p:ext uri="{BB962C8B-B14F-4D97-AF65-F5344CB8AC3E}">
        <p14:creationId xmlns:p14="http://schemas.microsoft.com/office/powerpoint/2010/main" val="137226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456729F3-A18A-45AD-B1C3-31DB9AD212D6}"/>
              </a:ext>
            </a:extLst>
          </p:cNvPr>
          <p:cNvPicPr>
            <a:picLocks noChangeAspect="1"/>
          </p:cNvPicPr>
          <p:nvPr/>
        </p:nvPicPr>
        <p:blipFill>
          <a:blip r:embed="rId2"/>
          <a:stretch>
            <a:fillRect/>
          </a:stretch>
        </p:blipFill>
        <p:spPr>
          <a:xfrm>
            <a:off x="337935" y="150654"/>
            <a:ext cx="11600365" cy="5870002"/>
          </a:xfrm>
          <a:prstGeom prst="rect">
            <a:avLst/>
          </a:prstGeom>
        </p:spPr>
      </p:pic>
    </p:spTree>
    <p:extLst>
      <p:ext uri="{BB962C8B-B14F-4D97-AF65-F5344CB8AC3E}">
        <p14:creationId xmlns:p14="http://schemas.microsoft.com/office/powerpoint/2010/main" val="191918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IN" b="0" i="0" dirty="0">
                <a:solidFill>
                  <a:srgbClr val="2C2F34"/>
                </a:solidFill>
                <a:effectLst/>
                <a:latin typeface="Calibri" panose="020F0502020204030204" pitchFamily="34" charset="0"/>
                <a:cs typeface="Calibri" panose="020F0502020204030204" pitchFamily="34" charset="0"/>
              </a:rPr>
              <a:t>What is Amazon SNS?</a:t>
            </a:r>
            <a:br>
              <a:rPr lang="en-IN" b="0" i="0" dirty="0">
                <a:solidFill>
                  <a:srgbClr val="2C2F34"/>
                </a:solidFill>
                <a:effectLst/>
                <a:latin typeface="Oswald" panose="020B0604020202020204" pitchFamily="2" charset="0"/>
              </a:rPr>
            </a:br>
            <a:endParaRPr lang="en-US" dirty="0">
              <a:cs typeface="Arial"/>
            </a:endParaRP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365760" y="1191802"/>
            <a:ext cx="11457432" cy="4888958"/>
          </a:xfrm>
        </p:spPr>
        <p:txBody>
          <a:bodyPr vert="horz" lIns="0" tIns="0" rIns="0" bIns="0" spcCol="301752" rtlCol="0" anchor="t">
            <a:normAutofit lnSpcReduction="10000"/>
          </a:bodyPr>
          <a:lstStyle/>
          <a:p>
            <a:pPr algn="l"/>
            <a:r>
              <a:rPr lang="en-US" sz="2400" b="1" i="0" dirty="0">
                <a:solidFill>
                  <a:srgbClr val="2C2F34"/>
                </a:solidFill>
                <a:effectLst/>
                <a:latin typeface="Calibri" panose="020F0502020204030204" pitchFamily="34" charset="0"/>
                <a:cs typeface="Calibri" panose="020F0502020204030204" pitchFamily="34" charset="0"/>
              </a:rPr>
              <a:t>Amazon Simple Notification Service (SNS)</a:t>
            </a:r>
            <a:r>
              <a:rPr lang="en-US" sz="2400" b="0" i="0" dirty="0">
                <a:solidFill>
                  <a:srgbClr val="2C2F34"/>
                </a:solidFill>
                <a:effectLst/>
                <a:latin typeface="Calibri" panose="020F0502020204030204" pitchFamily="34" charset="0"/>
                <a:cs typeface="Calibri" panose="020F0502020204030204" pitchFamily="34" charset="0"/>
              </a:rPr>
              <a:t> is a service that enables a publisher to send notifications on a specific topic to its consumers (i.e. receivers) through various communication channels like SMS, Email, HTTP, HTTPS, AWS SQS, and AWS Lambda.</a:t>
            </a:r>
          </a:p>
          <a:p>
            <a:pPr algn="l"/>
            <a:endParaRPr lang="en-US" sz="2400" b="0" i="0" dirty="0">
              <a:solidFill>
                <a:srgbClr val="2C2F34"/>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rgbClr val="2C2F34"/>
                </a:solidFill>
                <a:effectLst/>
                <a:latin typeface="Calibri" panose="020F0502020204030204" pitchFamily="34" charset="0"/>
                <a:cs typeface="Calibri" panose="020F0502020204030204" pitchFamily="34" charset="0"/>
              </a:rPr>
              <a:t>It supports over 200+ countries for SMS and Email notifications</a:t>
            </a:r>
          </a:p>
          <a:p>
            <a:pPr algn="l">
              <a:buFont typeface="Arial" panose="020B0604020202020204" pitchFamily="34" charset="0"/>
              <a:buChar char="•"/>
            </a:pPr>
            <a:endParaRPr lang="en-US" sz="2400" b="0" i="0" dirty="0">
              <a:solidFill>
                <a:srgbClr val="2C2F34"/>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rgbClr val="2C2F34"/>
                </a:solidFill>
                <a:effectLst/>
                <a:latin typeface="Calibri" panose="020F0502020204030204" pitchFamily="34" charset="0"/>
                <a:cs typeface="Calibri" panose="020F0502020204030204" pitchFamily="34" charset="0"/>
              </a:rPr>
              <a:t>Guarantees message delivery as long as the SMS or the Email address is valid</a:t>
            </a:r>
          </a:p>
          <a:p>
            <a:pPr algn="l">
              <a:buFont typeface="Arial" panose="020B0604020202020204" pitchFamily="34" charset="0"/>
              <a:buChar char="•"/>
            </a:pPr>
            <a:endParaRPr lang="en-US" sz="2400" b="0" i="0" dirty="0">
              <a:solidFill>
                <a:srgbClr val="2C2F34"/>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rgbClr val="2C2F34"/>
                </a:solidFill>
                <a:effectLst/>
                <a:latin typeface="Calibri" panose="020F0502020204030204" pitchFamily="34" charset="0"/>
                <a:cs typeface="Calibri" panose="020F0502020204030204" pitchFamily="34" charset="0"/>
              </a:rPr>
              <a:t>AWS provides excellent and well-written SNS SDK for Java language</a:t>
            </a:r>
          </a:p>
          <a:p>
            <a:pPr marL="0" indent="0">
              <a:buNone/>
            </a:pPr>
            <a:br>
              <a:rPr lang="en-US" sz="2400" b="0" i="0" dirty="0">
                <a:solidFill>
                  <a:srgbClr val="2C2F34"/>
                </a:solidFill>
                <a:effectLst/>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712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diagram, screenshot, line&#10;&#10;Description automatically generated">
            <a:extLst>
              <a:ext uri="{FF2B5EF4-FFF2-40B4-BE49-F238E27FC236}">
                <a16:creationId xmlns:a16="http://schemas.microsoft.com/office/drawing/2014/main" id="{568E5A3B-2B9D-488C-8E17-74AD99E23619}"/>
              </a:ext>
            </a:extLst>
          </p:cNvPr>
          <p:cNvPicPr>
            <a:picLocks noChangeAspect="1"/>
          </p:cNvPicPr>
          <p:nvPr/>
        </p:nvPicPr>
        <p:blipFill>
          <a:blip r:embed="rId2"/>
          <a:stretch>
            <a:fillRect/>
          </a:stretch>
        </p:blipFill>
        <p:spPr>
          <a:xfrm>
            <a:off x="1109610" y="698643"/>
            <a:ext cx="9863190" cy="5241835"/>
          </a:xfrm>
          <a:prstGeom prst="rect">
            <a:avLst/>
          </a:prstGeom>
        </p:spPr>
      </p:pic>
    </p:spTree>
    <p:extLst>
      <p:ext uri="{BB962C8B-B14F-4D97-AF65-F5344CB8AC3E}">
        <p14:creationId xmlns:p14="http://schemas.microsoft.com/office/powerpoint/2010/main" val="137985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7CE6-3DEC-45CD-86F2-A52D4E17FEEB}"/>
              </a:ext>
            </a:extLst>
          </p:cNvPr>
          <p:cNvSpPr>
            <a:spLocks noGrp="1"/>
          </p:cNvSpPr>
          <p:nvPr>
            <p:ph type="title"/>
          </p:nvPr>
        </p:nvSpPr>
        <p:spPr>
          <a:xfrm>
            <a:off x="263018" y="320040"/>
            <a:ext cx="11457432" cy="914400"/>
          </a:xfrm>
        </p:spPr>
        <p:txBody>
          <a:bodyPr/>
          <a:lstStyle/>
          <a:p>
            <a:r>
              <a:rPr lang="en-IN" b="0" i="0" dirty="0">
                <a:solidFill>
                  <a:srgbClr val="2C2F34"/>
                </a:solidFill>
                <a:effectLst/>
                <a:latin typeface="Calibri" panose="020F0502020204030204" pitchFamily="34" charset="0"/>
                <a:cs typeface="Calibri" panose="020F0502020204030204" pitchFamily="34" charset="0"/>
              </a:rPr>
              <a:t>    SNS mobile notification Example</a:t>
            </a:r>
            <a:br>
              <a:rPr lang="en-IN" b="0" i="0" dirty="0">
                <a:solidFill>
                  <a:srgbClr val="2C2F34"/>
                </a:solidFill>
                <a:effectLst/>
                <a:latin typeface="Oswald" panose="00000500000000000000" pitchFamily="2" charset="0"/>
              </a:rPr>
            </a:br>
            <a:endParaRPr lang="en-IN" dirty="0"/>
          </a:p>
        </p:txBody>
      </p:sp>
      <p:sp>
        <p:nvSpPr>
          <p:cNvPr id="3" name="Content Placeholder 2">
            <a:extLst>
              <a:ext uri="{FF2B5EF4-FFF2-40B4-BE49-F238E27FC236}">
                <a16:creationId xmlns:a16="http://schemas.microsoft.com/office/drawing/2014/main" id="{6C441B4C-7FD9-4D80-81C4-9F1C7725948E}"/>
              </a:ext>
            </a:extLst>
          </p:cNvPr>
          <p:cNvSpPr>
            <a:spLocks noGrp="1"/>
          </p:cNvSpPr>
          <p:nvPr>
            <p:ph sz="half" idx="1"/>
          </p:nvPr>
        </p:nvSpPr>
        <p:spPr>
          <a:xfrm>
            <a:off x="359596" y="1027416"/>
            <a:ext cx="11239928" cy="4982966"/>
          </a:xfrm>
        </p:spPr>
        <p:txBody>
          <a:bodyPr>
            <a:normAutofit/>
          </a:bodyPr>
          <a:lstStyle/>
          <a:p>
            <a:r>
              <a:rPr lang="en-US" sz="2400" dirty="0">
                <a:solidFill>
                  <a:srgbClr val="2C2F34"/>
                </a:solidFill>
                <a:latin typeface="Calibri" panose="020F0502020204030204" pitchFamily="34" charset="0"/>
                <a:cs typeface="Calibri" panose="020F0502020204030204" pitchFamily="34" charset="0"/>
              </a:rPr>
              <a:t>Y</a:t>
            </a:r>
            <a:r>
              <a:rPr lang="en-US" sz="2400" b="0" i="0" dirty="0">
                <a:solidFill>
                  <a:srgbClr val="2C2F34"/>
                </a:solidFill>
                <a:effectLst/>
                <a:latin typeface="Calibri" panose="020F0502020204030204" pitchFamily="34" charset="0"/>
                <a:cs typeface="Calibri" panose="020F0502020204030204" pitchFamily="34" charset="0"/>
              </a:rPr>
              <a:t>ou need to create a Standard SNS topic and subscribe to it. </a:t>
            </a:r>
            <a:r>
              <a:rPr lang="en-US" sz="2400" b="0" i="0">
                <a:solidFill>
                  <a:srgbClr val="2C2F34"/>
                </a:solidFill>
                <a:effectLst/>
                <a:latin typeface="Calibri" panose="020F0502020204030204" pitchFamily="34" charset="0"/>
                <a:cs typeface="Calibri" panose="020F0502020204030204" pitchFamily="34" charset="0"/>
              </a:rPr>
              <a:t>For this  </a:t>
            </a:r>
            <a:r>
              <a:rPr lang="en-US" sz="2400" dirty="0">
                <a:solidFill>
                  <a:srgbClr val="2C2F34"/>
                </a:solidFill>
                <a:latin typeface="Calibri" panose="020F0502020204030204" pitchFamily="34" charset="0"/>
                <a:cs typeface="Calibri" panose="020F0502020204030204" pitchFamily="34" charset="0"/>
              </a:rPr>
              <a:t>s</a:t>
            </a:r>
            <a:r>
              <a:rPr lang="en-US" sz="2400" b="0" i="0">
                <a:solidFill>
                  <a:srgbClr val="2C2F34"/>
                </a:solidFill>
                <a:effectLst/>
                <a:latin typeface="Calibri" panose="020F0502020204030204" pitchFamily="34" charset="0"/>
                <a:cs typeface="Calibri" panose="020F0502020204030204" pitchFamily="34" charset="0"/>
              </a:rPr>
              <a:t>ign </a:t>
            </a:r>
            <a:r>
              <a:rPr lang="en-US" sz="2400" b="0" i="0" dirty="0">
                <a:solidFill>
                  <a:srgbClr val="2C2F34"/>
                </a:solidFill>
                <a:effectLst/>
                <a:latin typeface="Calibri" panose="020F0502020204030204" pitchFamily="34" charset="0"/>
                <a:cs typeface="Calibri" panose="020F0502020204030204" pitchFamily="34" charset="0"/>
              </a:rPr>
              <a:t>in to the AWS console with your credentials and navigate to the SNS console. Once you land onto the SNS page click on the </a:t>
            </a:r>
            <a:r>
              <a:rPr lang="en-US" sz="2400" b="0" i="1" dirty="0">
                <a:solidFill>
                  <a:srgbClr val="2C2F34"/>
                </a:solidFill>
                <a:effectLst/>
                <a:latin typeface="Calibri" panose="020F0502020204030204" pitchFamily="34" charset="0"/>
                <a:cs typeface="Calibri" panose="020F0502020204030204" pitchFamily="34" charset="0"/>
              </a:rPr>
              <a:t>Create topic</a:t>
            </a:r>
            <a:r>
              <a:rPr lang="en-US" sz="2400" b="0" i="0" dirty="0">
                <a:solidFill>
                  <a:srgbClr val="2C2F34"/>
                </a:solidFill>
                <a:effectLst/>
                <a:latin typeface="Calibri" panose="020F0502020204030204" pitchFamily="34" charset="0"/>
                <a:cs typeface="Calibri" panose="020F0502020204030204" pitchFamily="34" charset="0"/>
              </a:rPr>
              <a:t> button and something like below will be shown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74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with medium confidence">
            <a:extLst>
              <a:ext uri="{FF2B5EF4-FFF2-40B4-BE49-F238E27FC236}">
                <a16:creationId xmlns:a16="http://schemas.microsoft.com/office/drawing/2014/main" id="{3D04744F-340B-463C-800B-0966551E6DC8}"/>
              </a:ext>
            </a:extLst>
          </p:cNvPr>
          <p:cNvPicPr>
            <a:picLocks noChangeAspect="1"/>
          </p:cNvPicPr>
          <p:nvPr/>
        </p:nvPicPr>
        <p:blipFill>
          <a:blip r:embed="rId2"/>
          <a:stretch>
            <a:fillRect/>
          </a:stretch>
        </p:blipFill>
        <p:spPr>
          <a:xfrm>
            <a:off x="569275" y="174661"/>
            <a:ext cx="11416652" cy="5616660"/>
          </a:xfrm>
          <a:prstGeom prst="rect">
            <a:avLst/>
          </a:prstGeom>
        </p:spPr>
      </p:pic>
    </p:spTree>
    <p:extLst>
      <p:ext uri="{BB962C8B-B14F-4D97-AF65-F5344CB8AC3E}">
        <p14:creationId xmlns:p14="http://schemas.microsoft.com/office/powerpoint/2010/main" val="359737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B468B1E5-5626-4B82-AE28-D0C2A0EA44E5}"/>
              </a:ext>
            </a:extLst>
          </p:cNvPr>
          <p:cNvPicPr>
            <a:picLocks noChangeAspect="1"/>
          </p:cNvPicPr>
          <p:nvPr/>
        </p:nvPicPr>
        <p:blipFill>
          <a:blip r:embed="rId2"/>
          <a:stretch>
            <a:fillRect/>
          </a:stretch>
        </p:blipFill>
        <p:spPr>
          <a:xfrm>
            <a:off x="206072" y="154112"/>
            <a:ext cx="11779855" cy="6040455"/>
          </a:xfrm>
          <a:prstGeom prst="rect">
            <a:avLst/>
          </a:prstGeom>
        </p:spPr>
      </p:pic>
    </p:spTree>
    <p:extLst>
      <p:ext uri="{BB962C8B-B14F-4D97-AF65-F5344CB8AC3E}">
        <p14:creationId xmlns:p14="http://schemas.microsoft.com/office/powerpoint/2010/main" val="131909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12EF-D612-4656-B767-7FDA06493F37}"/>
              </a:ext>
            </a:extLst>
          </p:cNvPr>
          <p:cNvSpPr>
            <a:spLocks noGrp="1"/>
          </p:cNvSpPr>
          <p:nvPr>
            <p:ph type="title"/>
          </p:nvPr>
        </p:nvSpPr>
        <p:spPr>
          <a:xfrm>
            <a:off x="554804" y="832207"/>
            <a:ext cx="10736495" cy="4982966"/>
          </a:xfrm>
        </p:spPr>
        <p:txBody>
          <a:bodyPr/>
          <a:lstStyle/>
          <a:p>
            <a:pPr marL="342900" indent="-342900">
              <a:buFont typeface="Arial" panose="020B0604020202020204" pitchFamily="34" charset="0"/>
              <a:buChar char="•"/>
            </a:pPr>
            <a:r>
              <a:rPr lang="en-US" sz="2400" b="0" i="0" dirty="0">
                <a:solidFill>
                  <a:srgbClr val="2C2F34"/>
                </a:solidFill>
                <a:effectLst/>
                <a:latin typeface="Calibri" panose="020F0502020204030204" pitchFamily="34" charset="0"/>
                <a:cs typeface="Calibri" panose="020F0502020204030204" pitchFamily="34" charset="0"/>
              </a:rPr>
              <a:t>Fill in the topic name and select the </a:t>
            </a:r>
            <a:r>
              <a:rPr lang="en-US" sz="2400" b="0" i="1" dirty="0">
                <a:solidFill>
                  <a:srgbClr val="2C2F34"/>
                </a:solidFill>
                <a:effectLst/>
                <a:latin typeface="Calibri" panose="020F0502020204030204" pitchFamily="34" charset="0"/>
                <a:cs typeface="Calibri" panose="020F0502020204030204" pitchFamily="34" charset="0"/>
              </a:rPr>
              <a:t>Standard</a:t>
            </a:r>
            <a:r>
              <a:rPr lang="en-US" sz="2400" b="0" i="0" dirty="0">
                <a:solidFill>
                  <a:srgbClr val="2C2F34"/>
                </a:solidFill>
                <a:effectLst/>
                <a:latin typeface="Calibri" panose="020F0502020204030204" pitchFamily="34" charset="0"/>
                <a:cs typeface="Calibri" panose="020F0502020204030204" pitchFamily="34" charset="0"/>
              </a:rPr>
              <a:t> topic radio button and leave the rest details as default. Submit the form and on the successful creation of the topic, you will get a green toaster saying </a:t>
            </a:r>
            <a:r>
              <a:rPr lang="en-US" sz="2400" b="0" i="1" dirty="0">
                <a:solidFill>
                  <a:srgbClr val="2C2F34"/>
                </a:solidFill>
                <a:effectLst/>
                <a:latin typeface="Calibri" panose="020F0502020204030204" pitchFamily="34" charset="0"/>
                <a:cs typeface="Calibri" panose="020F0502020204030204" pitchFamily="34" charset="0"/>
              </a:rPr>
              <a:t>topic created successfully</a:t>
            </a:r>
            <a:r>
              <a:rPr lang="en-US" sz="2400" b="0" i="0" dirty="0">
                <a:solidFill>
                  <a:srgbClr val="2C2F34"/>
                </a:solidFill>
                <a:effectLst/>
                <a:latin typeface="Calibri" panose="020F0502020204030204" pitchFamily="34" charset="0"/>
                <a:cs typeface="Calibri" panose="020F0502020204030204" pitchFamily="34" charset="0"/>
              </a:rPr>
              <a:t>.</a:t>
            </a:r>
            <a:br>
              <a:rPr lang="en-US" sz="2400" b="0" i="0" dirty="0">
                <a:solidFill>
                  <a:srgbClr val="2C2F34"/>
                </a:solidFill>
                <a:effectLst/>
                <a:latin typeface="Calibri" panose="020F0502020204030204" pitchFamily="34" charset="0"/>
                <a:cs typeface="Calibri" panose="020F0502020204030204" pitchFamily="34" charset="0"/>
              </a:rPr>
            </a:br>
            <a:br>
              <a:rPr lang="en-US" sz="2400" b="0" i="0" dirty="0">
                <a:solidFill>
                  <a:srgbClr val="2C2F34"/>
                </a:solidFill>
                <a:effectLst/>
                <a:latin typeface="Calibri" panose="020F0502020204030204" pitchFamily="34" charset="0"/>
                <a:cs typeface="Calibri" panose="020F0502020204030204" pitchFamily="34" charset="0"/>
              </a:rPr>
            </a:br>
            <a:br>
              <a:rPr lang="en-US" sz="2400" b="0" i="0" dirty="0">
                <a:solidFill>
                  <a:srgbClr val="2C2F34"/>
                </a:solidFill>
                <a:effectLst/>
                <a:latin typeface="Calibri" panose="020F0502020204030204" pitchFamily="34" charset="0"/>
                <a:cs typeface="Calibri" panose="020F0502020204030204" pitchFamily="34" charset="0"/>
              </a:rPr>
            </a:br>
            <a:r>
              <a:rPr lang="en-US" sz="2400" b="0" i="0" dirty="0">
                <a:solidFill>
                  <a:srgbClr val="2C2F34"/>
                </a:solidFill>
                <a:effectLst/>
                <a:latin typeface="Calibri" panose="020F0502020204030204" pitchFamily="34" charset="0"/>
                <a:cs typeface="Calibri" panose="020F0502020204030204" pitchFamily="34" charset="0"/>
              </a:rPr>
              <a:t>Once the topic is created remember to store the ARN (Amazon Resource Name) as we’ll need it later. Create a subscription using the </a:t>
            </a:r>
            <a:r>
              <a:rPr lang="en-US" sz="2400" b="0" i="1" dirty="0">
                <a:solidFill>
                  <a:srgbClr val="2C2F34"/>
                </a:solidFill>
                <a:effectLst/>
                <a:latin typeface="Calibri" panose="020F0502020204030204" pitchFamily="34" charset="0"/>
                <a:cs typeface="Calibri" panose="020F0502020204030204" pitchFamily="34" charset="0"/>
              </a:rPr>
              <a:t>Create subscription</a:t>
            </a:r>
            <a:r>
              <a:rPr lang="en-US" sz="2400" b="0" i="0" dirty="0">
                <a:solidFill>
                  <a:srgbClr val="2C2F34"/>
                </a:solidFill>
                <a:effectLst/>
                <a:latin typeface="Calibri" panose="020F0502020204030204" pitchFamily="34" charset="0"/>
                <a:cs typeface="Calibri" panose="020F0502020204030204" pitchFamily="34" charset="0"/>
              </a:rPr>
              <a:t> button. Select the protocol as Email and fill in the endpoint as a Email id</a:t>
            </a:r>
            <a:r>
              <a:rPr lang="en-US" sz="2400" b="0" i="1" dirty="0">
                <a:solidFill>
                  <a:srgbClr val="2C2F34"/>
                </a:solidFill>
                <a:effectLst/>
                <a:latin typeface="Calibri" panose="020F0502020204030204" pitchFamily="34" charset="0"/>
                <a:cs typeface="Calibri" panose="020F0502020204030204" pitchFamily="34" charset="0"/>
              </a:rPr>
              <a:t> (i.e. Subscriber </a:t>
            </a:r>
            <a:r>
              <a:rPr lang="en-US" sz="2400" b="0" i="1" dirty="0" err="1">
                <a:solidFill>
                  <a:srgbClr val="2C2F34"/>
                </a:solidFill>
                <a:effectLst/>
                <a:latin typeface="Calibri" panose="020F0502020204030204" pitchFamily="34" charset="0"/>
                <a:cs typeface="Calibri" panose="020F0502020204030204" pitchFamily="34" charset="0"/>
              </a:rPr>
              <a:t>emailid</a:t>
            </a:r>
            <a:r>
              <a:rPr lang="en-US" sz="2400" b="0" i="1" dirty="0">
                <a:solidFill>
                  <a:srgbClr val="2C2F34"/>
                </a:solidFill>
                <a:effectLst/>
                <a:latin typeface="Calibri" panose="020F0502020204030204" pitchFamily="34" charset="0"/>
                <a:cs typeface="Calibri" panose="020F0502020204030204" pitchFamily="34" charset="0"/>
              </a:rPr>
              <a:t>)</a:t>
            </a:r>
            <a:r>
              <a:rPr lang="en-US" sz="2400" b="0" i="0" dirty="0">
                <a:solidFill>
                  <a:srgbClr val="2C2F34"/>
                </a:solidFill>
                <a:effectLst/>
                <a:latin typeface="Calibri" panose="020F0502020204030204" pitchFamily="34" charset="0"/>
                <a:cs typeface="Calibri" panose="020F0502020204030204" pitchFamily="34" charset="0"/>
              </a:rPr>
              <a:t> to which you would like to subscribe. The subscriber will be automatically confirmed if the protocol is selected as Email.</a:t>
            </a:r>
            <a:br>
              <a:rPr lang="en-US" sz="2400" b="0" i="0" dirty="0">
                <a:solidFill>
                  <a:srgbClr val="2C2F34"/>
                </a:solidFill>
                <a:effectLst/>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909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F91360-97B7-4F4A-9BCA-538CA4F430D1}"/>
              </a:ext>
            </a:extLst>
          </p:cNvPr>
          <p:cNvSpPr>
            <a:spLocks noGrp="1"/>
          </p:cNvSpPr>
          <p:nvPr>
            <p:ph type="ctrTitle"/>
          </p:nvPr>
        </p:nvSpPr>
        <p:spPr>
          <a:xfrm>
            <a:off x="1831384" y="1585467"/>
            <a:ext cx="8529231" cy="1843533"/>
          </a:xfrm>
        </p:spPr>
        <p:txBody>
          <a:bodyPr/>
          <a:lstStyle/>
          <a:p>
            <a:r>
              <a:rPr lang="en-US" dirty="0"/>
              <a:t>Simple Queue Service(SQS) </a:t>
            </a:r>
            <a:br>
              <a:rPr lang="en-US" dirty="0"/>
            </a:br>
            <a:r>
              <a:rPr lang="en-US" dirty="0"/>
              <a:t>Using Spring Boot</a:t>
            </a:r>
            <a:endParaRPr lang="en-IN" dirty="0"/>
          </a:p>
        </p:txBody>
      </p:sp>
    </p:spTree>
    <p:extLst>
      <p:ext uri="{BB962C8B-B14F-4D97-AF65-F5344CB8AC3E}">
        <p14:creationId xmlns:p14="http://schemas.microsoft.com/office/powerpoint/2010/main" val="30196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3B2EBD-069D-4517-A816-BF287F55F7DC}"/>
              </a:ext>
            </a:extLst>
          </p:cNvPr>
          <p:cNvSpPr>
            <a:spLocks noGrp="1"/>
          </p:cNvSpPr>
          <p:nvPr>
            <p:ph type="title"/>
          </p:nvPr>
        </p:nvSpPr>
        <p:spPr/>
        <p:txBody>
          <a:bodyPr/>
          <a:lstStyle/>
          <a:p>
            <a:r>
              <a:rPr lang="en-IN" b="1" i="0" dirty="0">
                <a:solidFill>
                  <a:srgbClr val="222222"/>
                </a:solidFill>
                <a:effectLst/>
                <a:latin typeface="Calibri" panose="020F0502020204030204" pitchFamily="34" charset="0"/>
                <a:cs typeface="Calibri" panose="020F0502020204030204" pitchFamily="34" charset="0"/>
              </a:rPr>
              <a:t>What  is  SQS?</a:t>
            </a:r>
            <a:br>
              <a:rPr lang="en-IN" b="1" i="0" dirty="0">
                <a:solidFill>
                  <a:srgbClr val="222222"/>
                </a:solidFill>
                <a:effectLst/>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10" name="Content Placeholder 6">
            <a:extLst>
              <a:ext uri="{FF2B5EF4-FFF2-40B4-BE49-F238E27FC236}">
                <a16:creationId xmlns:a16="http://schemas.microsoft.com/office/drawing/2014/main" id="{18360BA1-1AAD-4468-A0F2-A11CBA90DBEE}"/>
              </a:ext>
            </a:extLst>
          </p:cNvPr>
          <p:cNvSpPr>
            <a:spLocks noGrp="1"/>
          </p:cNvSpPr>
          <p:nvPr>
            <p:ph sz="half" idx="2"/>
          </p:nvPr>
        </p:nvSpPr>
        <p:spPr>
          <a:xfrm>
            <a:off x="365760" y="1047964"/>
            <a:ext cx="10811828" cy="4993240"/>
          </a:xfrm>
        </p:spPr>
        <p:txBody>
          <a:bodyPr>
            <a:normAutofit/>
          </a:bodyPr>
          <a:lstStyle/>
          <a:p>
            <a:r>
              <a:rPr lang="en-US" sz="2400" b="0" i="0" dirty="0">
                <a:solidFill>
                  <a:srgbClr val="222222"/>
                </a:solidFill>
                <a:effectLst/>
                <a:latin typeface="Calibri" panose="020F0502020204030204" pitchFamily="34" charset="0"/>
                <a:cs typeface="Calibri" panose="020F0502020204030204" pitchFamily="34" charset="0"/>
              </a:rPr>
              <a:t>Basically Amazon SQS is a distributed messaging system for point-to-point communication and is offered as a fully managed service in the AWS Cloud.</a:t>
            </a:r>
          </a:p>
          <a:p>
            <a:r>
              <a:rPr lang="en-US" sz="2400" b="0" i="0" dirty="0">
                <a:solidFill>
                  <a:srgbClr val="222222"/>
                </a:solidFill>
                <a:effectLst/>
                <a:latin typeface="Calibri" panose="020F0502020204030204" pitchFamily="34" charset="0"/>
                <a:cs typeface="Calibri" panose="020F0502020204030204" pitchFamily="34" charset="0"/>
              </a:rPr>
              <a:t>It follows the familiar messaging semantics of a producer sending a message to a queue and a consumer reading this message from the queue once the message is available as shown here</a:t>
            </a:r>
            <a:endParaRPr lang="en-IN" sz="2400" dirty="0">
              <a:latin typeface="Calibri" panose="020F0502020204030204" pitchFamily="34" charset="0"/>
              <a:cs typeface="Calibri" panose="020F0502020204030204" pitchFamily="34" charset="0"/>
            </a:endParaRPr>
          </a:p>
        </p:txBody>
      </p:sp>
      <p:pic>
        <p:nvPicPr>
          <p:cNvPr id="12" name="Picture 11" descr="A diagram of a flowchart&#10;&#10;Description automatically generated with low confidence">
            <a:extLst>
              <a:ext uri="{FF2B5EF4-FFF2-40B4-BE49-F238E27FC236}">
                <a16:creationId xmlns:a16="http://schemas.microsoft.com/office/drawing/2014/main" id="{FAE3A776-B431-43CB-9089-1F5F0615C9C1}"/>
              </a:ext>
            </a:extLst>
          </p:cNvPr>
          <p:cNvPicPr>
            <a:picLocks noChangeAspect="1"/>
          </p:cNvPicPr>
          <p:nvPr/>
        </p:nvPicPr>
        <p:blipFill>
          <a:blip r:embed="rId2"/>
          <a:stretch>
            <a:fillRect/>
          </a:stretch>
        </p:blipFill>
        <p:spPr>
          <a:xfrm>
            <a:off x="1213426" y="3318554"/>
            <a:ext cx="8913969" cy="2491482"/>
          </a:xfrm>
          <a:prstGeom prst="rect">
            <a:avLst/>
          </a:prstGeom>
        </p:spPr>
      </p:pic>
    </p:spTree>
    <p:extLst>
      <p:ext uri="{BB962C8B-B14F-4D97-AF65-F5344CB8AC3E}">
        <p14:creationId xmlns:p14="http://schemas.microsoft.com/office/powerpoint/2010/main" val="356574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6F4F5F-5654-457F-900A-BA90EFD93BF5}">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8E9144-E3A5-41BC-AFE4-00414EB4BFE9}">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3f1b19a1-ec80-4ead-b989-6245eb278180"/>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733</TotalTime>
  <Words>463</Words>
  <Application>Microsoft Office PowerPoint</Application>
  <PresentationFormat>Widescreen</PresentationFormat>
  <Paragraphs>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Oswald</vt:lpstr>
      <vt:lpstr>Times New Roman</vt:lpstr>
      <vt:lpstr>UST</vt:lpstr>
      <vt:lpstr>Simple Notification Service(SNS) Using Spring Boot</vt:lpstr>
      <vt:lpstr>What is Amazon SNS? </vt:lpstr>
      <vt:lpstr>PowerPoint Presentation</vt:lpstr>
      <vt:lpstr>    SNS mobile notification Example </vt:lpstr>
      <vt:lpstr>PowerPoint Presentation</vt:lpstr>
      <vt:lpstr>PowerPoint Presentation</vt:lpstr>
      <vt:lpstr>Fill in the topic name and select the Standard topic radio button and leave the rest details as default. Submit the form and on the successful creation of the topic, you will get a green toaster saying topic created successfully.   Once the topic is created remember to store the ARN (Amazon Resource Name) as we’ll need it later. Create a subscription using the Create subscription button. Select the protocol as Email and fill in the endpoint as a Email id (i.e. Subscriber emailid) to which you would like to subscribe. The subscriber will be automatically confirmed if the protocol is selected as Email. </vt:lpstr>
      <vt:lpstr>Simple Queue Service(SQS)  Using Spring Boot</vt:lpstr>
      <vt:lpstr>What  is  SQS? </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Yashwanth Ravula(UST,IN)</cp:lastModifiedBy>
  <cp:revision>21</cp:revision>
  <cp:lastPrinted>2019-10-06T00:46:52Z</cp:lastPrinted>
  <dcterms:created xsi:type="dcterms:W3CDTF">2020-12-03T20:34:18Z</dcterms:created>
  <dcterms:modified xsi:type="dcterms:W3CDTF">2023-05-30T04:57:59Z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