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8" r:id="rId9"/>
    <p:sldId id="262" r:id="rId10"/>
    <p:sldId id="269" r:id="rId11"/>
    <p:sldId id="263" r:id="rId12"/>
    <p:sldId id="270" r:id="rId13"/>
    <p:sldId id="264" r:id="rId14"/>
    <p:sldId id="265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84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37130"/>
            <a:ext cx="7772400" cy="1463212"/>
          </a:xfrm>
        </p:spPr>
        <p:txBody>
          <a:bodyPr/>
          <a:lstStyle/>
          <a:p>
            <a:r>
              <a:rPr b="1">
                <a:solidFill>
                  <a:schemeClr val="accent4">
                    <a:lumMod val="50000"/>
                  </a:schemeClr>
                </a:solidFill>
              </a:rPr>
              <a:t>Ansible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b="1">
                <a:solidFill>
                  <a:schemeClr val="accent4">
                    <a:lumMod val="50000"/>
                  </a:schemeClr>
                </a:solidFill>
              </a:rPr>
              <a:t>Infrastructure as Code Deployment by Yashwanth Naidu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102885" cy="2535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5787" y="0"/>
            <a:ext cx="4339553" cy="2535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56678" y="2535923"/>
            <a:ext cx="5051668" cy="245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>
                <a:solidFill>
                  <a:schemeClr val="accent4">
                    <a:lumMod val="50000"/>
                  </a:schemeClr>
                </a:solidFill>
              </a:rPr>
              <a:t>Security with Ansible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sz="2000" smtClean="0"/>
              <a:t>Encrypt </a:t>
            </a:r>
            <a:r>
              <a:rPr sz="2000"/>
              <a:t>files using Ansible Vault: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sz="2000"/>
              <a:t> </a:t>
            </a:r>
            <a:r>
              <a:rPr sz="2000" smtClean="0"/>
              <a:t>ansible-vault </a:t>
            </a:r>
            <a:r>
              <a:rPr sz="2000"/>
              <a:t>encrypt &lt;</a:t>
            </a:r>
            <a:r>
              <a:rPr sz="2000"/>
              <a:t>file</a:t>
            </a:r>
            <a:r>
              <a:rPr sz="2000" smtClean="0"/>
              <a:t>&gt;</a:t>
            </a:r>
            <a:endParaRPr sz="2000"/>
          </a:p>
          <a:p>
            <a:pPr>
              <a:lnSpc>
                <a:spcPct val="150000"/>
              </a:lnSpc>
              <a:buNone/>
            </a:pPr>
            <a:r>
              <a:rPr sz="2000" smtClean="0"/>
              <a:t>Decrypt </a:t>
            </a:r>
            <a:r>
              <a:rPr sz="2000"/>
              <a:t>files: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sz="2000"/>
              <a:t> </a:t>
            </a:r>
            <a:r>
              <a:rPr sz="2000" smtClean="0"/>
              <a:t>ansible-vault </a:t>
            </a:r>
            <a:r>
              <a:rPr sz="2000"/>
              <a:t>decrypt &lt;</a:t>
            </a:r>
            <a:r>
              <a:rPr sz="2000"/>
              <a:t>file</a:t>
            </a:r>
            <a:r>
              <a:rPr sz="2000" smtClean="0"/>
              <a:t>&gt;</a:t>
            </a:r>
            <a:endParaRPr sz="2000"/>
          </a:p>
          <a:p>
            <a:pPr>
              <a:lnSpc>
                <a:spcPct val="150000"/>
              </a:lnSpc>
              <a:buNone/>
            </a:pPr>
            <a:r>
              <a:rPr sz="2000" smtClean="0"/>
              <a:t>Manage </a:t>
            </a:r>
            <a:r>
              <a:rPr sz="2000"/>
              <a:t>and reset file passwords: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sz="2000"/>
              <a:t> </a:t>
            </a:r>
            <a:r>
              <a:rPr sz="2000" smtClean="0"/>
              <a:t>ansible-vault </a:t>
            </a:r>
            <a:r>
              <a:rPr sz="2000"/>
              <a:t>rekey &lt;</a:t>
            </a:r>
            <a:r>
              <a:rPr sz="2000"/>
              <a:t>file</a:t>
            </a:r>
            <a:r>
              <a:rPr sz="2000" smtClean="0"/>
              <a:t>&gt;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416" y="175004"/>
            <a:ext cx="4199703" cy="2353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04273" y="175004"/>
            <a:ext cx="4361067" cy="2353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9416" y="2596820"/>
            <a:ext cx="4199703" cy="244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04273" y="2596819"/>
            <a:ext cx="4350309" cy="2424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>
                <a:solidFill>
                  <a:schemeClr val="accent4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2884"/>
            <a:ext cx="8229600" cy="39803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sz="2000"/>
              <a:t>This project demonstrates: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sz="2000" smtClean="0"/>
              <a:t>Infrastructure </a:t>
            </a:r>
            <a:r>
              <a:rPr sz="2000"/>
              <a:t>automation using Ansible.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sz="2000" smtClean="0"/>
              <a:t>Hosting </a:t>
            </a:r>
            <a:r>
              <a:rPr sz="2000"/>
              <a:t>applications with efficient resource management.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sz="2000" smtClean="0"/>
              <a:t>Enhancing </a:t>
            </a:r>
            <a:r>
              <a:rPr sz="2000"/>
              <a:t>security with Ansible </a:t>
            </a:r>
            <a:r>
              <a:rPr sz="2000"/>
              <a:t>Vault</a:t>
            </a:r>
            <a:r>
              <a:rPr sz="2000" smtClean="0"/>
              <a:t>.</a:t>
            </a:r>
            <a:endParaRPr sz="2000"/>
          </a:p>
          <a:p>
            <a:pPr>
              <a:lnSpc>
                <a:spcPct val="150000"/>
              </a:lnSpc>
              <a:buNone/>
            </a:pPr>
            <a:r>
              <a:rPr sz="2000"/>
              <a:t>Outcome: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sz="2000" smtClean="0"/>
              <a:t>Successful </a:t>
            </a:r>
            <a:r>
              <a:rPr sz="2000"/>
              <a:t>deployment of static and dynamic applications.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sz="2000" smtClean="0"/>
              <a:t>Automated </a:t>
            </a:r>
            <a:r>
              <a:rPr sz="2000"/>
              <a:t>and secure resource lifecycle management.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3642"/>
            <a:ext cx="8229600" cy="2603350"/>
          </a:xfrm>
        </p:spPr>
        <p:txBody>
          <a:bodyPr/>
          <a:lstStyle/>
          <a:p>
            <a:r>
              <a:rPr lang="en-US" b="1" i="1" dirty="0" smtClean="0">
                <a:solidFill>
                  <a:schemeClr val="accent4">
                    <a:lumMod val="50000"/>
                  </a:schemeClr>
                </a:solidFill>
                <a:latin typeface="Algerian" pitchFamily="82" charset="0"/>
              </a:rPr>
              <a:t>THANK</a:t>
            </a:r>
            <a:r>
              <a:rPr lang="en-US" b="1" i="1" dirty="0" smtClean="0">
                <a:solidFill>
                  <a:schemeClr val="accent4">
                    <a:lumMod val="50000"/>
                  </a:schemeClr>
                </a:solidFill>
                <a:latin typeface="Algerian" pitchFamily="82" charset="0"/>
              </a:rPr>
              <a:t> YOU</a:t>
            </a:r>
            <a:endParaRPr lang="en-US" i="1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>
                <a:solidFill>
                  <a:schemeClr val="accent4">
                    <a:lumMod val="50000"/>
                  </a:schemeClr>
                </a:solidFill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sz="2000"/>
              <a:t>Objective</a:t>
            </a:r>
            <a:r>
              <a:rPr sz="2000"/>
              <a:t>: </a:t>
            </a:r>
            <a:endParaRPr lang="en-US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sz="2000" smtClean="0"/>
              <a:t>Create </a:t>
            </a:r>
            <a:r>
              <a:rPr sz="2000"/>
              <a:t>and deploy static and dynamic application infrastructure with Ansible as Infrastructure-as-Code (</a:t>
            </a:r>
            <a:r>
              <a:rPr sz="2000"/>
              <a:t>IaC</a:t>
            </a:r>
            <a:r>
              <a:rPr sz="2000" smtClean="0"/>
              <a:t>).</a:t>
            </a:r>
            <a:endParaRPr sz="2000"/>
          </a:p>
          <a:p>
            <a:pPr>
              <a:lnSpc>
                <a:spcPct val="150000"/>
              </a:lnSpc>
              <a:buNone/>
            </a:pPr>
            <a:r>
              <a:rPr sz="2000"/>
              <a:t>Key Highlights: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sz="2000" smtClean="0"/>
              <a:t>Automating </a:t>
            </a:r>
            <a:r>
              <a:rPr sz="2000"/>
              <a:t>infrastructure setup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sz="2000" smtClean="0"/>
              <a:t>Hosting </a:t>
            </a:r>
            <a:r>
              <a:rPr sz="2000"/>
              <a:t>applications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sz="2000" smtClean="0"/>
              <a:t>Managing </a:t>
            </a:r>
            <a:r>
              <a:rPr sz="2000"/>
              <a:t>resources using Ansible scripts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92885"/>
          </a:xfrm>
        </p:spPr>
        <p:txBody>
          <a:bodyPr>
            <a:normAutofit/>
          </a:bodyPr>
          <a:lstStyle/>
          <a:p>
            <a:r>
              <a:rPr b="1">
                <a:solidFill>
                  <a:schemeClr val="accent4">
                    <a:lumMod val="50000"/>
                  </a:schemeClr>
                </a:solidFill>
              </a:rPr>
              <a:t>Method 1: Standard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13187"/>
            <a:ext cx="8686800" cy="453031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sz="2000"/>
              <a:t>Steps: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sz="2000" smtClean="0"/>
              <a:t>Launch </a:t>
            </a:r>
            <a:r>
              <a:rPr sz="2000"/>
              <a:t>EC2 instances with required ports.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sz="2000" smtClean="0"/>
              <a:t>Install </a:t>
            </a:r>
            <a:r>
              <a:rPr sz="2000"/>
              <a:t>Ansible on Amazon Linux.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sz="2000" smtClean="0"/>
              <a:t>Configure </a:t>
            </a:r>
            <a:r>
              <a:rPr sz="2000"/>
              <a:t>hosts and ansible.cfg </a:t>
            </a:r>
            <a:r>
              <a:rPr sz="2000"/>
              <a:t>files</a:t>
            </a:r>
            <a:r>
              <a:rPr sz="2000" smtClean="0"/>
              <a:t>.</a:t>
            </a:r>
            <a:endParaRPr lang="en-US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 smtClean="0"/>
              <a:t>Wirte</a:t>
            </a:r>
            <a:r>
              <a:rPr lang="en-US" sz="2000" dirty="0" smtClean="0"/>
              <a:t> 2 Bash Script for host 2 applications. </a:t>
            </a:r>
            <a:endParaRPr sz="2000"/>
          </a:p>
          <a:p>
            <a:pPr>
              <a:lnSpc>
                <a:spcPct val="150000"/>
              </a:lnSpc>
              <a:buNone/>
            </a:pPr>
            <a:r>
              <a:rPr sz="2000" smtClean="0"/>
              <a:t>Write </a:t>
            </a:r>
            <a:r>
              <a:rPr sz="2000"/>
              <a:t>playbooks to: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sz="2000" smtClean="0"/>
              <a:t>Create </a:t>
            </a:r>
            <a:r>
              <a:rPr sz="2000"/>
              <a:t>VPC, Subnets, Route Tables, </a:t>
            </a:r>
            <a:r>
              <a:rPr sz="2000"/>
              <a:t>Security </a:t>
            </a:r>
            <a:r>
              <a:rPr sz="2000" smtClean="0"/>
              <a:t>Groups</a:t>
            </a:r>
            <a:r>
              <a:rPr lang="en-US" sz="2000" dirty="0" smtClean="0"/>
              <a:t>, Instances</a:t>
            </a:r>
            <a:r>
              <a:rPr sz="2000" smtClean="0"/>
              <a:t>.</a:t>
            </a:r>
            <a:endParaRPr sz="200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sz="2000" smtClean="0"/>
              <a:t>Host </a:t>
            </a:r>
            <a:r>
              <a:rPr sz="2000"/>
              <a:t>static and dynamic applications.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sz="2000" smtClean="0"/>
              <a:t>Run </a:t>
            </a:r>
            <a:r>
              <a:rPr sz="2000"/>
              <a:t>playbooks to provision infrastructure and deploy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174" y="175004"/>
            <a:ext cx="3898489" cy="225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5638" y="175005"/>
            <a:ext cx="4130936" cy="225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174" y="2560320"/>
            <a:ext cx="3844701" cy="2353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65638" y="2560321"/>
            <a:ext cx="4130936" cy="2353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>
                <a:solidFill>
                  <a:schemeClr val="accent4">
                    <a:lumMod val="50000"/>
                  </a:schemeClr>
                </a:solidFill>
              </a:rPr>
              <a:t>Method 2: Inline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3003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sz="2000"/>
              <a:t>Steps: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sz="2000" smtClean="0"/>
              <a:t>Launch </a:t>
            </a:r>
            <a:r>
              <a:rPr sz="2000"/>
              <a:t>instances and install Ansible.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sz="2000" smtClean="0"/>
              <a:t>Write </a:t>
            </a:r>
            <a:r>
              <a:rPr sz="2000"/>
              <a:t>a single script including variables </a:t>
            </a:r>
            <a:r>
              <a:rPr sz="2000"/>
              <a:t>inline</a:t>
            </a:r>
            <a:r>
              <a:rPr sz="2000" smtClean="0"/>
              <a:t>.</a:t>
            </a:r>
            <a:endParaRPr lang="en-US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 smtClean="0"/>
              <a:t>Wirte</a:t>
            </a:r>
            <a:r>
              <a:rPr lang="en-US" sz="2000" dirty="0" smtClean="0"/>
              <a:t> 2 Bash Script for host 2 applications. </a:t>
            </a:r>
            <a:endParaRPr sz="2000"/>
          </a:p>
          <a:p>
            <a:pPr>
              <a:lnSpc>
                <a:spcPct val="150000"/>
              </a:lnSpc>
              <a:buNone/>
            </a:pPr>
            <a:r>
              <a:rPr sz="2000" smtClean="0"/>
              <a:t>Configure </a:t>
            </a:r>
            <a:r>
              <a:rPr sz="2000"/>
              <a:t>the script to: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sz="2000" smtClean="0"/>
              <a:t>Create </a:t>
            </a:r>
            <a:r>
              <a:rPr sz="2000"/>
              <a:t>infrastructure (VPC, Subnets, etc.).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sz="2000" smtClean="0"/>
              <a:t>Deploy </a:t>
            </a:r>
            <a:r>
              <a:rPr sz="2000"/>
              <a:t>static and dynamic applications.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sz="2000" smtClean="0"/>
              <a:t>Execute </a:t>
            </a:r>
            <a:r>
              <a:rPr sz="2000"/>
              <a:t>the playbook to provision resources and deploy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963" y="175006"/>
            <a:ext cx="3694093" cy="231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9276" y="207279"/>
            <a:ext cx="3887732" cy="2277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3963" y="2756840"/>
            <a:ext cx="3694093" cy="2223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9276" y="2756840"/>
            <a:ext cx="3887731" cy="2223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>
                <a:solidFill>
                  <a:schemeClr val="accent4">
                    <a:lumMod val="50000"/>
                  </a:schemeClr>
                </a:solidFill>
              </a:rPr>
              <a:t>Method 3: Outline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72392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sz="2000"/>
              <a:t>Steps: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sz="2000" smtClean="0"/>
              <a:t>Launch </a:t>
            </a:r>
            <a:r>
              <a:rPr sz="2000"/>
              <a:t>instances and configure Ansible.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sz="2000" smtClean="0"/>
              <a:t>Write </a:t>
            </a:r>
            <a:r>
              <a:rPr sz="2000"/>
              <a:t>separate variable files for </a:t>
            </a:r>
            <a:r>
              <a:rPr sz="2000"/>
              <a:t>configurations</a:t>
            </a:r>
            <a:r>
              <a:rPr sz="2000" smtClean="0"/>
              <a:t>.</a:t>
            </a:r>
            <a:endParaRPr lang="en-US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 smtClean="0"/>
              <a:t>Wirte</a:t>
            </a:r>
            <a:r>
              <a:rPr lang="en-US" sz="2000" dirty="0" smtClean="0"/>
              <a:t> 2 Bash Script for host 2 applications. </a:t>
            </a:r>
            <a:endParaRPr sz="2000"/>
          </a:p>
          <a:p>
            <a:pPr>
              <a:lnSpc>
                <a:spcPct val="150000"/>
              </a:lnSpc>
              <a:buNone/>
            </a:pPr>
            <a:r>
              <a:rPr sz="2000" smtClean="0"/>
              <a:t>Playbooks </a:t>
            </a:r>
            <a:r>
              <a:rPr sz="2000"/>
              <a:t>include: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sz="2000" smtClean="0"/>
              <a:t>Resource </a:t>
            </a:r>
            <a:r>
              <a:rPr sz="2000"/>
              <a:t>creation (VPC, Subnets, etc.).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sz="2000" smtClean="0"/>
              <a:t>Hosting </a:t>
            </a:r>
            <a:r>
              <a:rPr sz="2000"/>
              <a:t>applications.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sz="2000" smtClean="0"/>
              <a:t>Execute </a:t>
            </a:r>
            <a:r>
              <a:rPr sz="2000"/>
              <a:t>playbooks for deployment and manage resources effectively.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659" y="185763"/>
            <a:ext cx="4167430" cy="2439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8819" y="185763"/>
            <a:ext cx="4199703" cy="2439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659" y="2832144"/>
            <a:ext cx="4167430" cy="212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68819" y="2832144"/>
            <a:ext cx="4199703" cy="212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>
                <a:solidFill>
                  <a:schemeClr val="accent4">
                    <a:lumMod val="50000"/>
                  </a:schemeClr>
                </a:solidFill>
              </a:rPr>
              <a:t>Resource Cleanup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5158"/>
            <a:ext cx="8229600" cy="36694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sz="2000"/>
              <a:t>Steps: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sz="2000" smtClean="0"/>
              <a:t>Write </a:t>
            </a:r>
            <a:r>
              <a:rPr sz="2000"/>
              <a:t>a playbook to delete created resources.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sz="2000" smtClean="0"/>
              <a:t>Execute </a:t>
            </a:r>
            <a:r>
              <a:rPr sz="2000"/>
              <a:t>the playbook to: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sz="2000"/>
              <a:t> </a:t>
            </a:r>
            <a:r>
              <a:rPr sz="2000" smtClean="0"/>
              <a:t>Delete </a:t>
            </a:r>
            <a:r>
              <a:rPr sz="2000"/>
              <a:t>EC2 instances.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sz="2000"/>
              <a:t> </a:t>
            </a:r>
            <a:r>
              <a:rPr sz="2000" smtClean="0"/>
              <a:t>Remove </a:t>
            </a:r>
            <a:r>
              <a:rPr sz="2000"/>
              <a:t>VPC and associated </a:t>
            </a:r>
            <a:r>
              <a:rPr sz="2000"/>
              <a:t>components</a:t>
            </a:r>
            <a:r>
              <a:rPr sz="2000" smtClean="0"/>
              <a:t>.</a:t>
            </a:r>
            <a:endParaRPr sz="2000"/>
          </a:p>
          <a:p>
            <a:pPr>
              <a:lnSpc>
                <a:spcPct val="150000"/>
              </a:lnSpc>
              <a:buNone/>
            </a:pPr>
            <a:r>
              <a:rPr sz="2000"/>
              <a:t>Outcome: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sz="2000" smtClean="0"/>
              <a:t>All </a:t>
            </a:r>
            <a:r>
              <a:rPr sz="2000"/>
              <a:t>resources are cleaned up successfully.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338</Words>
  <Application>Microsoft Macintosh PowerPoint</Application>
  <PresentationFormat>On-screen Show (16:9)</PresentationFormat>
  <Paragraphs>61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Ansible Project</vt:lpstr>
      <vt:lpstr>Project Overview</vt:lpstr>
      <vt:lpstr>Method 1: Standard Approach</vt:lpstr>
      <vt:lpstr>Slide 4</vt:lpstr>
      <vt:lpstr>Method 2: Inline Approach</vt:lpstr>
      <vt:lpstr>Slide 6</vt:lpstr>
      <vt:lpstr>Method 3: Outline Approach</vt:lpstr>
      <vt:lpstr>Slide 8</vt:lpstr>
      <vt:lpstr>Resource Cleanup</vt:lpstr>
      <vt:lpstr>Slide 10</vt:lpstr>
      <vt:lpstr>Security with Ansible Vault</vt:lpstr>
      <vt:lpstr>Slide 12</vt:lpstr>
      <vt:lpstr>Conclusion</vt:lpstr>
      <vt:lpstr>THANK YOU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Project</dc:title>
  <dc:creator>yashwanth najana</dc:creator>
  <dc:description>generated using python-pptx</dc:description>
  <cp:lastModifiedBy>yashwanth najana</cp:lastModifiedBy>
  <cp:revision>5</cp:revision>
  <dcterms:created xsi:type="dcterms:W3CDTF">2013-01-27T09:14:16Z</dcterms:created>
  <dcterms:modified xsi:type="dcterms:W3CDTF">2024-12-13T10:26:01Z</dcterms:modified>
</cp:coreProperties>
</file>