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6" r:id="rId2"/>
    <p:sldId id="257" r:id="rId3"/>
    <p:sldId id="258" r:id="rId4"/>
    <p:sldId id="259" r:id="rId5"/>
    <p:sldId id="260" r:id="rId6"/>
    <p:sldId id="263" r:id="rId7"/>
    <p:sldId id="264" r:id="rId8"/>
    <p:sldId id="265" r:id="rId9"/>
    <p:sldId id="267"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0" autoAdjust="0"/>
    <p:restoredTop sz="94660"/>
  </p:normalViewPr>
  <p:slideViewPr>
    <p:cSldViewPr snapToGrid="0">
      <p:cViewPr>
        <p:scale>
          <a:sx n="54" d="100"/>
          <a:sy n="54" d="100"/>
        </p:scale>
        <p:origin x="-114" y="-13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D2F1C7-8A87-4369-B7A7-E24FF1F4B03E}" type="datetimeFigureOut">
              <a:rPr lang="en-IN" smtClean="0"/>
              <a:t>08-08-2023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4DDD49-3DE2-42FD-BE40-131AFE24CE48}" type="slidenum">
              <a:rPr lang="en-IN" smtClean="0"/>
              <a:t>‹#›</a:t>
            </a:fld>
            <a:endParaRPr lang="en-IN"/>
          </a:p>
        </p:txBody>
      </p:sp>
    </p:spTree>
    <p:extLst>
      <p:ext uri="{BB962C8B-B14F-4D97-AF65-F5344CB8AC3E}">
        <p14:creationId xmlns:p14="http://schemas.microsoft.com/office/powerpoint/2010/main" val="4224368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88FF61-D452-487B-AADC-E32EEFDB75B1}" type="datetime1">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DE146-AF90-4A1F-8236-0BCD1BA51074}"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2038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083DEFA-5126-456A-A3A6-5F1C29C6452D}" type="datetime1">
              <a:rPr lang="en-IN" smtClean="0"/>
              <a:t>08-08-2023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1273389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E46E5-58E6-41A3-AA93-5E33E622752E}" type="datetime1">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187356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A165DF-3553-44BA-8ABE-9031F753888B}" type="datetime1">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DE146-AF90-4A1F-8236-0BCD1BA51074}"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09745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B7036-9852-4843-A97E-0CE0C0188D9B}" type="datetime1">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3979395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6BA4F7-D524-4FD2-B1E6-82D30CAF6DE7}" type="datetime1">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DE146-AF90-4A1F-8236-0BCD1BA51074}"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22912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45EC46-E63B-49E8-8AFD-8D95AD7E8077}" type="datetime1">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3118338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293755-A900-400A-9150-F22B32E7DC77}" type="datetime1">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1042706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5D0E7-052F-4958-B735-B7E23BD6EEF7}" type="datetime1">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2395343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702E76-8F77-42C1-BB8E-75050DA276B3}" type="datetime1">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182261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5B4AB2-4CC5-4088-BB1B-597B083062A2}" type="datetime1">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2680852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AB4220-2A35-4E5D-A0D3-3C66FC191859}" type="datetime1">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32915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67BF94-2AB8-45B1-B840-10429FDD5BA2}" type="datetime1">
              <a:rPr lang="en-IN" smtClean="0"/>
              <a:t>08-08-2023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1623939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6CACB7-D8CC-42B0-B75A-47192482A256}" type="datetime1">
              <a:rPr lang="en-IN" smtClean="0"/>
              <a:t>08-08-2023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361139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6F5788-2904-47FC-96C6-176877D47601}" type="datetime1">
              <a:rPr lang="en-IN" smtClean="0"/>
              <a:t>08-08-2023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1194742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639C34-EEF2-423E-BF62-8BC9F45B3267}" type="datetime1">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3470936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3DDD8D-1333-4725-8A2B-6A42C7CA316E}" type="datetime1">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933763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FEF041F-81BA-4224-BF9C-E13C3F448771}" type="datetime1">
              <a:rPr lang="en-IN" smtClean="0"/>
              <a:t>08-08-2023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6EDE146-AF90-4A1F-8236-0BCD1BA51074}" type="slidenum">
              <a:rPr lang="en-IN" smtClean="0"/>
              <a:t>‹#›</a:t>
            </a:fld>
            <a:endParaRPr lang="en-IN"/>
          </a:p>
        </p:txBody>
      </p:sp>
    </p:spTree>
    <p:extLst>
      <p:ext uri="{BB962C8B-B14F-4D97-AF65-F5344CB8AC3E}">
        <p14:creationId xmlns:p14="http://schemas.microsoft.com/office/powerpoint/2010/main" val="296062277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7B8274-01C8-1EBB-6B89-B3EB960B3950}"/>
              </a:ext>
            </a:extLst>
          </p:cNvPr>
          <p:cNvSpPr>
            <a:spLocks noGrp="1"/>
          </p:cNvSpPr>
          <p:nvPr>
            <p:ph type="ctrTitle"/>
          </p:nvPr>
        </p:nvSpPr>
        <p:spPr/>
        <p:txBody>
          <a:bodyPr/>
          <a:lstStyle/>
          <a:p>
            <a:r>
              <a:rPr lang="en-US" altLang="en-US" sz="4800" b="1" dirty="0" err="1" smtClean="0">
                <a:solidFill>
                  <a:srgbClr val="E1EEE9"/>
                </a:solidFill>
                <a:latin typeface="Calibri" panose="020F0502020204030204" pitchFamily="34" charset="0"/>
                <a:cs typeface="Calibri" panose="020F0502020204030204" pitchFamily="34" charset="0"/>
              </a:rPr>
              <a:t>Eneergy</a:t>
            </a:r>
            <a:r>
              <a:rPr lang="en-US" altLang="en-US" sz="4800" b="1" dirty="0" smtClean="0">
                <a:solidFill>
                  <a:srgbClr val="E1EEE9"/>
                </a:solidFill>
                <a:latin typeface="Calibri" panose="020F0502020204030204" pitchFamily="34" charset="0"/>
                <a:cs typeface="Calibri" panose="020F0502020204030204" pitchFamily="34" charset="0"/>
              </a:rPr>
              <a:t> Data Analysis</a:t>
            </a:r>
            <a:endParaRPr lang="en-IN"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 xmlns:a16="http://schemas.microsoft.com/office/drawing/2014/main" id="{D8001D1E-993B-8781-34EA-0333570860E4}"/>
              </a:ext>
            </a:extLst>
          </p:cNvPr>
          <p:cNvSpPr>
            <a:spLocks noGrp="1"/>
          </p:cNvSpPr>
          <p:nvPr>
            <p:ph type="subTitle" idx="1"/>
          </p:nvPr>
        </p:nvSpPr>
        <p:spPr/>
        <p:txBody>
          <a:bodyPr/>
          <a:lstStyle/>
          <a:p>
            <a:r>
              <a:rPr lang="en-US" dirty="0" smtClean="0"/>
              <a:t>T V </a:t>
            </a:r>
            <a:r>
              <a:rPr lang="en-US" dirty="0" err="1" smtClean="0"/>
              <a:t>V</a:t>
            </a:r>
            <a:r>
              <a:rPr lang="en-US" dirty="0" smtClean="0"/>
              <a:t> </a:t>
            </a:r>
            <a:r>
              <a:rPr lang="en-US" dirty="0" err="1" smtClean="0"/>
              <a:t>Yashwanth</a:t>
            </a:r>
            <a:r>
              <a:rPr lang="en-US" dirty="0" smtClean="0"/>
              <a:t> &amp; </a:t>
            </a:r>
            <a:r>
              <a:rPr lang="en-US" dirty="0" err="1" smtClean="0"/>
              <a:t>Akula</a:t>
            </a:r>
            <a:r>
              <a:rPr lang="en-US" dirty="0" smtClean="0"/>
              <a:t> Raja </a:t>
            </a:r>
            <a:r>
              <a:rPr lang="en-US" dirty="0" err="1" smtClean="0"/>
              <a:t>prabhu</a:t>
            </a:r>
            <a:r>
              <a:rPr lang="en-US" dirty="0" smtClean="0"/>
              <a:t> David</a:t>
            </a:r>
            <a:endParaRPr lang="en-IN" dirty="0"/>
          </a:p>
        </p:txBody>
      </p:sp>
      <p:sp>
        <p:nvSpPr>
          <p:cNvPr id="4" name="Date Placeholder 3">
            <a:extLst>
              <a:ext uri="{FF2B5EF4-FFF2-40B4-BE49-F238E27FC236}">
                <a16:creationId xmlns="" xmlns:a16="http://schemas.microsoft.com/office/drawing/2014/main" id="{CA09B934-AE31-26ED-AC01-54B137C2C95A}"/>
              </a:ext>
            </a:extLst>
          </p:cNvPr>
          <p:cNvSpPr>
            <a:spLocks noGrp="1"/>
          </p:cNvSpPr>
          <p:nvPr>
            <p:ph type="dt" sz="half" idx="10"/>
          </p:nvPr>
        </p:nvSpPr>
        <p:spPr/>
        <p:txBody>
          <a:bodyPr/>
          <a:lstStyle/>
          <a:p>
            <a:fld id="{C86F7089-EE23-4FBC-A00A-F429B89BF405}" type="datetime1">
              <a:rPr lang="en-IN" smtClean="0"/>
              <a:t>08-08-2023</a:t>
            </a:fld>
            <a:endParaRPr lang="en-IN"/>
          </a:p>
        </p:txBody>
      </p:sp>
      <p:sp>
        <p:nvSpPr>
          <p:cNvPr id="5" name="Slide Number Placeholder 4">
            <a:extLst>
              <a:ext uri="{FF2B5EF4-FFF2-40B4-BE49-F238E27FC236}">
                <a16:creationId xmlns="" xmlns:a16="http://schemas.microsoft.com/office/drawing/2014/main" id="{1C656381-3D18-668E-8383-2D9F87DA2B95}"/>
              </a:ext>
            </a:extLst>
          </p:cNvPr>
          <p:cNvSpPr>
            <a:spLocks noGrp="1"/>
          </p:cNvSpPr>
          <p:nvPr>
            <p:ph type="sldNum" sz="quarter" idx="12"/>
          </p:nvPr>
        </p:nvSpPr>
        <p:spPr/>
        <p:txBody>
          <a:bodyPr/>
          <a:lstStyle/>
          <a:p>
            <a:fld id="{46EDE146-AF90-4A1F-8236-0BCD1BA51074}" type="slidenum">
              <a:rPr lang="en-IN" smtClean="0"/>
              <a:t>1</a:t>
            </a:fld>
            <a:endParaRPr lang="en-IN"/>
          </a:p>
        </p:txBody>
      </p:sp>
    </p:spTree>
    <p:extLst>
      <p:ext uri="{BB962C8B-B14F-4D97-AF65-F5344CB8AC3E}">
        <p14:creationId xmlns:p14="http://schemas.microsoft.com/office/powerpoint/2010/main" val="133529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E8C6F-E8E8-1DBF-3683-A52F9AB1B438}"/>
              </a:ext>
            </a:extLst>
          </p:cNvPr>
          <p:cNvSpPr>
            <a:spLocks noGrp="1"/>
          </p:cNvSpPr>
          <p:nvPr>
            <p:ph type="title"/>
          </p:nvPr>
        </p:nvSpPr>
        <p:spPr/>
        <p:txBody>
          <a:bodyPr/>
          <a:lstStyle/>
          <a:p>
            <a:r>
              <a:rPr lang="en-US" b="1" dirty="0" smtClean="0">
                <a:latin typeface="Calibri" panose="020F0502020204030204" pitchFamily="34" charset="0"/>
                <a:cs typeface="Calibri" panose="020F0502020204030204" pitchFamily="34" charset="0"/>
              </a:rPr>
              <a:t>Output</a:t>
            </a:r>
            <a:endParaRPr lang="en-IN" dirty="0"/>
          </a:p>
        </p:txBody>
      </p:sp>
      <p:sp>
        <p:nvSpPr>
          <p:cNvPr id="4" name="Date Placeholder 3">
            <a:extLst>
              <a:ext uri="{FF2B5EF4-FFF2-40B4-BE49-F238E27FC236}">
                <a16:creationId xmlns="" xmlns:a16="http://schemas.microsoft.com/office/drawing/2014/main" id="{92FDCD17-CA42-1160-C3FF-D738D9DEA3AE}"/>
              </a:ext>
            </a:extLst>
          </p:cNvPr>
          <p:cNvSpPr>
            <a:spLocks noGrp="1"/>
          </p:cNvSpPr>
          <p:nvPr>
            <p:ph type="dt" sz="half" idx="10"/>
          </p:nvPr>
        </p:nvSpPr>
        <p:spPr/>
        <p:txBody>
          <a:bodyPr/>
          <a:lstStyle/>
          <a:p>
            <a:fld id="{9B702E76-8F77-42C1-BB8E-75050DA276B3}" type="datetime1">
              <a:rPr lang="en-IN" smtClean="0"/>
              <a:t>08-08-2023</a:t>
            </a:fld>
            <a:endParaRPr lang="en-IN"/>
          </a:p>
        </p:txBody>
      </p:sp>
      <p:sp>
        <p:nvSpPr>
          <p:cNvPr id="5" name="Slide Number Placeholder 4">
            <a:extLst>
              <a:ext uri="{FF2B5EF4-FFF2-40B4-BE49-F238E27FC236}">
                <a16:creationId xmlns="" xmlns:a16="http://schemas.microsoft.com/office/drawing/2014/main" id="{3B95A216-0548-E715-B738-5422905253CB}"/>
              </a:ext>
            </a:extLst>
          </p:cNvPr>
          <p:cNvSpPr>
            <a:spLocks noGrp="1"/>
          </p:cNvSpPr>
          <p:nvPr>
            <p:ph type="sldNum" sz="quarter" idx="12"/>
          </p:nvPr>
        </p:nvSpPr>
        <p:spPr/>
        <p:txBody>
          <a:bodyPr/>
          <a:lstStyle/>
          <a:p>
            <a:fld id="{46EDE146-AF90-4A1F-8236-0BCD1BA51074}" type="slidenum">
              <a:rPr lang="en-IN" smtClean="0"/>
              <a:t>10</a:t>
            </a:fld>
            <a:endParaRPr lang="en-IN"/>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8846" y="685800"/>
            <a:ext cx="7385539" cy="3886200"/>
          </a:xfrm>
        </p:spPr>
      </p:pic>
    </p:spTree>
    <p:extLst>
      <p:ext uri="{BB962C8B-B14F-4D97-AF65-F5344CB8AC3E}">
        <p14:creationId xmlns:p14="http://schemas.microsoft.com/office/powerpoint/2010/main" val="107391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0E4700-9AAE-BF0A-B6B9-B1B5FD1E8A8A}"/>
              </a:ext>
            </a:extLst>
          </p:cNvPr>
          <p:cNvSpPr>
            <a:spLocks noGrp="1"/>
          </p:cNvSpPr>
          <p:nvPr>
            <p:ph type="title"/>
          </p:nvPr>
        </p:nvSpPr>
        <p:spPr>
          <a:xfrm>
            <a:off x="684212" y="4563208"/>
            <a:ext cx="8534400" cy="842107"/>
          </a:xfrm>
        </p:spPr>
        <p:txBody>
          <a:bodyPr/>
          <a:lstStyle/>
          <a:p>
            <a:r>
              <a:rPr lang="en-IN" altLang="en-US" sz="3600" b="1" dirty="0">
                <a:solidFill>
                  <a:srgbClr val="EBEBEB"/>
                </a:solidFill>
                <a:latin typeface="Calibri" panose="020F0502020204030204" pitchFamily="34" charset="0"/>
                <a:cs typeface="Calibri" panose="020F0502020204030204" pitchFamily="34" charset="0"/>
              </a:rPr>
              <a:t>Objective</a:t>
            </a:r>
            <a:r>
              <a:rPr lang="en-IN" altLang="en-US" sz="3600" dirty="0">
                <a:solidFill>
                  <a:srgbClr val="EBEBEB"/>
                </a:solidFill>
                <a:latin typeface="Times New Roman" panose="02020603050405020304" pitchFamily="18" charset="0"/>
              </a:rPr>
              <a:t>:</a:t>
            </a:r>
            <a:endParaRPr lang="en-IN" dirty="0"/>
          </a:p>
        </p:txBody>
      </p:sp>
      <p:sp>
        <p:nvSpPr>
          <p:cNvPr id="3" name="Content Placeholder 2">
            <a:extLst>
              <a:ext uri="{FF2B5EF4-FFF2-40B4-BE49-F238E27FC236}">
                <a16:creationId xmlns="" xmlns:a16="http://schemas.microsoft.com/office/drawing/2014/main" id="{1F3F3AF9-7492-8587-0663-7B94E3905934}"/>
              </a:ext>
            </a:extLst>
          </p:cNvPr>
          <p:cNvSpPr>
            <a:spLocks noGrp="1"/>
          </p:cNvSpPr>
          <p:nvPr>
            <p:ph idx="1"/>
          </p:nvPr>
        </p:nvSpPr>
        <p:spPr>
          <a:xfrm>
            <a:off x="684212" y="1325684"/>
            <a:ext cx="8534400" cy="4079631"/>
          </a:xfrm>
        </p:spPr>
        <p:txBody>
          <a:bodyPr/>
          <a:lstStyle/>
          <a:p>
            <a:pPr>
              <a:buFont typeface="Wingdings" panose="05000000000000000000" pitchFamily="2" charset="2"/>
              <a:buChar char="Ø"/>
            </a:pPr>
            <a:r>
              <a:rPr lang="en-IN" dirty="0">
                <a:solidFill>
                  <a:srgbClr val="EBEBEB"/>
                </a:solidFill>
                <a:latin typeface="Calibri" panose="020F0502020204030204" pitchFamily="34" charset="0"/>
                <a:cs typeface="Calibri" panose="020F0502020204030204" pitchFamily="34" charset="0"/>
              </a:rPr>
              <a:t>Analysis of </a:t>
            </a:r>
            <a:r>
              <a:rPr lang="en-IN" dirty="0" smtClean="0">
                <a:solidFill>
                  <a:srgbClr val="EBEBEB"/>
                </a:solidFill>
                <a:latin typeface="Calibri" panose="020F0502020204030204" pitchFamily="34" charset="0"/>
                <a:cs typeface="Calibri" panose="020F0502020204030204" pitchFamily="34" charset="0"/>
              </a:rPr>
              <a:t>the Energy data analysis, </a:t>
            </a:r>
            <a:r>
              <a:rPr lang="en-IN" dirty="0" err="1" smtClean="0">
                <a:solidFill>
                  <a:srgbClr val="EBEBEB"/>
                </a:solidFill>
                <a:latin typeface="Calibri" panose="020F0502020204030204" pitchFamily="34" charset="0"/>
                <a:cs typeface="Calibri" panose="020F0502020204030204" pitchFamily="34" charset="0"/>
              </a:rPr>
              <a:t>preprocessing</a:t>
            </a:r>
            <a:endParaRPr lang="en-IN"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 xmlns:a16="http://schemas.microsoft.com/office/drawing/2014/main" id="{DECE8A69-15E2-D3CA-E0D3-01392CF2E31E}"/>
              </a:ext>
            </a:extLst>
          </p:cNvPr>
          <p:cNvSpPr>
            <a:spLocks noGrp="1"/>
          </p:cNvSpPr>
          <p:nvPr>
            <p:ph type="dt" sz="half" idx="10"/>
          </p:nvPr>
        </p:nvSpPr>
        <p:spPr/>
        <p:txBody>
          <a:bodyPr/>
          <a:lstStyle/>
          <a:p>
            <a:fld id="{2EAC51B3-37CE-4105-B352-96F10E79F164}" type="datetime1">
              <a:rPr lang="en-IN" smtClean="0"/>
              <a:t>08-08-2023</a:t>
            </a:fld>
            <a:endParaRPr lang="en-IN"/>
          </a:p>
        </p:txBody>
      </p:sp>
      <p:sp>
        <p:nvSpPr>
          <p:cNvPr id="5" name="Slide Number Placeholder 4">
            <a:extLst>
              <a:ext uri="{FF2B5EF4-FFF2-40B4-BE49-F238E27FC236}">
                <a16:creationId xmlns="" xmlns:a16="http://schemas.microsoft.com/office/drawing/2014/main" id="{F97DAC1C-A298-001B-4810-B2820D935192}"/>
              </a:ext>
            </a:extLst>
          </p:cNvPr>
          <p:cNvSpPr>
            <a:spLocks noGrp="1"/>
          </p:cNvSpPr>
          <p:nvPr>
            <p:ph type="sldNum" sz="quarter" idx="12"/>
          </p:nvPr>
        </p:nvSpPr>
        <p:spPr/>
        <p:txBody>
          <a:bodyPr/>
          <a:lstStyle/>
          <a:p>
            <a:fld id="{46EDE146-AF90-4A1F-8236-0BCD1BA51074}" type="slidenum">
              <a:rPr lang="en-IN" smtClean="0"/>
              <a:t>2</a:t>
            </a:fld>
            <a:endParaRPr lang="en-IN"/>
          </a:p>
        </p:txBody>
      </p:sp>
    </p:spTree>
    <p:extLst>
      <p:ext uri="{BB962C8B-B14F-4D97-AF65-F5344CB8AC3E}">
        <p14:creationId xmlns:p14="http://schemas.microsoft.com/office/powerpoint/2010/main" val="1655924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140D4C-D207-A1E5-9B14-2070105A9ABC}"/>
              </a:ext>
            </a:extLst>
          </p:cNvPr>
          <p:cNvSpPr>
            <a:spLocks noGrp="1"/>
          </p:cNvSpPr>
          <p:nvPr>
            <p:ph type="title"/>
          </p:nvPr>
        </p:nvSpPr>
        <p:spPr/>
        <p:txBody>
          <a:bodyPr/>
          <a:lstStyle/>
          <a:p>
            <a:r>
              <a:rPr lang="en-IN" altLang="en-US" sz="3600" dirty="0">
                <a:solidFill>
                  <a:srgbClr val="EBEBEB"/>
                </a:solidFill>
                <a:latin typeface="Calibri" panose="020F0502020204030204" pitchFamily="34" charset="0"/>
                <a:cs typeface="Calibri" panose="020F0502020204030204" pitchFamily="34" charset="0"/>
              </a:rPr>
              <a:t>Structure of </a:t>
            </a:r>
            <a:r>
              <a:rPr lang="en-IN" altLang="en-US" sz="3600" dirty="0" err="1">
                <a:solidFill>
                  <a:srgbClr val="EBEBEB"/>
                </a:solidFill>
                <a:latin typeface="Calibri" panose="020F0502020204030204" pitchFamily="34" charset="0"/>
                <a:cs typeface="Calibri" panose="020F0502020204030204" pitchFamily="34" charset="0"/>
              </a:rPr>
              <a:t>DataSet</a:t>
            </a:r>
            <a:r>
              <a:rPr lang="en-IN" altLang="en-US" sz="3600" dirty="0">
                <a:solidFill>
                  <a:srgbClr val="EBEBEB"/>
                </a:solidFill>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 xmlns:a16="http://schemas.microsoft.com/office/drawing/2014/main" id="{EB5A7A70-7134-4344-903E-349464864B62}"/>
              </a:ext>
            </a:extLst>
          </p:cNvPr>
          <p:cNvSpPr>
            <a:spLocks noGrp="1"/>
          </p:cNvSpPr>
          <p:nvPr>
            <p:ph idx="1"/>
          </p:nvPr>
        </p:nvSpPr>
        <p:spPr/>
        <p:txBody>
          <a:bodyPr/>
          <a:lstStyle/>
          <a:p>
            <a:pPr hangingPunct="1">
              <a:lnSpc>
                <a:spcPct val="100000"/>
              </a:lnSpc>
              <a:spcBef>
                <a:spcPts val="1013"/>
              </a:spcBef>
              <a:buClr>
                <a:srgbClr val="8AD0D6"/>
              </a:buClr>
              <a:buSzPct val="80000"/>
              <a:buFont typeface="Wingdings" panose="05000000000000000000" pitchFamily="2" charset="2"/>
              <a:buChar char="Ø"/>
            </a:pPr>
            <a:r>
              <a:rPr lang="en-US" altLang="en-US" sz="2000" dirty="0">
                <a:solidFill>
                  <a:srgbClr val="FFFFFF"/>
                </a:solidFill>
                <a:latin typeface="Calibri" panose="020F0502020204030204" pitchFamily="34" charset="0"/>
                <a:cs typeface="Calibri" panose="020F0502020204030204" pitchFamily="34" charset="0"/>
              </a:rPr>
              <a:t>Sample file name </a:t>
            </a:r>
            <a:r>
              <a:rPr lang="en-US" altLang="en-US" sz="2000" dirty="0" smtClean="0">
                <a:solidFill>
                  <a:srgbClr val="FFFFFF"/>
                </a:solidFill>
                <a:latin typeface="Calibri" panose="020F0502020204030204" pitchFamily="34" charset="0"/>
                <a:cs typeface="Calibri" panose="020F0502020204030204" pitchFamily="34" charset="0"/>
              </a:rPr>
              <a:t>(</a:t>
            </a:r>
            <a:r>
              <a:rPr lang="en-US" altLang="en-US" dirty="0" err="1" smtClean="0">
                <a:solidFill>
                  <a:srgbClr val="FFFFFF"/>
                </a:solidFill>
                <a:latin typeface="Calibri" panose="020F0502020204030204" pitchFamily="34" charset="0"/>
                <a:cs typeface="Calibri" panose="020F0502020204030204" pitchFamily="34" charset="0"/>
              </a:rPr>
              <a:t>Analysis.ipynb</a:t>
            </a:r>
            <a:r>
              <a:rPr lang="en-US" altLang="en-US" sz="2000" dirty="0" smtClean="0">
                <a:solidFill>
                  <a:srgbClr val="FFFFFF"/>
                </a:solidFill>
                <a:latin typeface="Calibri" panose="020F0502020204030204" pitchFamily="34" charset="0"/>
                <a:cs typeface="Calibri" panose="020F0502020204030204" pitchFamily="34" charset="0"/>
              </a:rPr>
              <a:t>)</a:t>
            </a:r>
            <a:endParaRPr lang="en-US" altLang="en-US" sz="2000" dirty="0">
              <a:solidFill>
                <a:srgbClr val="FFFFFF"/>
              </a:solidFill>
              <a:latin typeface="Calibri" panose="020F0502020204030204" pitchFamily="34" charset="0"/>
              <a:cs typeface="Calibri" panose="020F0502020204030204" pitchFamily="34" charset="0"/>
            </a:endParaRPr>
          </a:p>
          <a:p>
            <a:pPr hangingPunct="1">
              <a:lnSpc>
                <a:spcPct val="100000"/>
              </a:lnSpc>
              <a:spcBef>
                <a:spcPts val="1013"/>
              </a:spcBef>
              <a:buClrTx/>
              <a:buSzTx/>
              <a:buFont typeface="Wingdings" panose="05000000000000000000" pitchFamily="2" charset="2"/>
              <a:buChar char="Ø"/>
            </a:pPr>
            <a:endParaRPr lang="en-US" altLang="en-US" sz="2000" dirty="0">
              <a:solidFill>
                <a:srgbClr val="FFFFFF"/>
              </a:solidFill>
              <a:latin typeface="Calibri" panose="020F0502020204030204" pitchFamily="34" charset="0"/>
              <a:cs typeface="Calibri" panose="020F0502020204030204" pitchFamily="34" charset="0"/>
            </a:endParaRPr>
          </a:p>
          <a:p>
            <a:pPr hangingPunct="1">
              <a:lnSpc>
                <a:spcPct val="100000"/>
              </a:lnSpc>
              <a:spcBef>
                <a:spcPts val="1013"/>
              </a:spcBef>
              <a:buClr>
                <a:srgbClr val="8AD0D6"/>
              </a:buClr>
              <a:buSzPct val="80000"/>
              <a:buFont typeface="Wingdings" panose="05000000000000000000" pitchFamily="2" charset="2"/>
              <a:buChar char="Ø"/>
            </a:pPr>
            <a:r>
              <a:rPr lang="en-US" altLang="en-US" sz="2000" dirty="0">
                <a:solidFill>
                  <a:srgbClr val="FFFFFF"/>
                </a:solidFill>
                <a:latin typeface="Calibri" panose="020F0502020204030204" pitchFamily="34" charset="0"/>
                <a:cs typeface="Calibri" panose="020F0502020204030204" pitchFamily="34" charset="0"/>
              </a:rPr>
              <a:t>Number of rows </a:t>
            </a:r>
            <a:r>
              <a:rPr lang="en-US" altLang="en-US" sz="2000" dirty="0" smtClean="0">
                <a:solidFill>
                  <a:srgbClr val="FFFFFF"/>
                </a:solidFill>
                <a:latin typeface="Calibri" panose="020F0502020204030204" pitchFamily="34" charset="0"/>
                <a:cs typeface="Calibri" panose="020F0502020204030204" pitchFamily="34" charset="0"/>
              </a:rPr>
              <a:t>-11</a:t>
            </a:r>
            <a:endParaRPr lang="en-US" altLang="en-US" sz="2000" dirty="0">
              <a:solidFill>
                <a:srgbClr val="FFFFFF"/>
              </a:solidFill>
              <a:latin typeface="Calibri" panose="020F0502020204030204" pitchFamily="34" charset="0"/>
              <a:cs typeface="Calibri" panose="020F0502020204030204" pitchFamily="34" charset="0"/>
            </a:endParaRPr>
          </a:p>
          <a:p>
            <a:pPr hangingPunct="1">
              <a:lnSpc>
                <a:spcPct val="100000"/>
              </a:lnSpc>
              <a:spcBef>
                <a:spcPts val="1013"/>
              </a:spcBef>
              <a:buClrTx/>
              <a:buSzTx/>
              <a:buFont typeface="Wingdings" panose="05000000000000000000" pitchFamily="2" charset="2"/>
              <a:buChar char="Ø"/>
            </a:pPr>
            <a:endParaRPr lang="en-US" altLang="en-US" sz="2000" dirty="0">
              <a:solidFill>
                <a:srgbClr val="FFFFFF"/>
              </a:solidFill>
              <a:latin typeface="Calibri" panose="020F0502020204030204" pitchFamily="34" charset="0"/>
              <a:cs typeface="Calibri" panose="020F0502020204030204" pitchFamily="34" charset="0"/>
            </a:endParaRPr>
          </a:p>
          <a:p>
            <a:pPr hangingPunct="1">
              <a:lnSpc>
                <a:spcPct val="100000"/>
              </a:lnSpc>
              <a:spcBef>
                <a:spcPts val="1013"/>
              </a:spcBef>
              <a:buClr>
                <a:srgbClr val="8AD0D6"/>
              </a:buClr>
              <a:buSzPct val="80000"/>
              <a:buFont typeface="Wingdings" panose="05000000000000000000" pitchFamily="2" charset="2"/>
              <a:buChar char="Ø"/>
            </a:pPr>
            <a:r>
              <a:rPr lang="en-US" altLang="en-US" sz="2000" dirty="0">
                <a:solidFill>
                  <a:srgbClr val="FFFFFF"/>
                </a:solidFill>
                <a:latin typeface="Calibri" panose="020F0502020204030204" pitchFamily="34" charset="0"/>
                <a:cs typeface="Calibri" panose="020F0502020204030204" pitchFamily="34" charset="0"/>
              </a:rPr>
              <a:t>Number of Columns - </a:t>
            </a:r>
            <a:r>
              <a:rPr lang="en-US" altLang="en-US" dirty="0" smtClean="0">
                <a:solidFill>
                  <a:srgbClr val="FFFFFF"/>
                </a:solidFill>
                <a:latin typeface="Calibri" panose="020F0502020204030204" pitchFamily="34" charset="0"/>
                <a:cs typeface="Calibri" panose="020F0502020204030204" pitchFamily="34" charset="0"/>
              </a:rPr>
              <a:t>16521</a:t>
            </a:r>
            <a:endParaRPr lang="en-US" altLang="en-US" sz="2000" dirty="0">
              <a:solidFill>
                <a:srgbClr val="FFFFFF"/>
              </a:solidFill>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IN"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 xmlns:a16="http://schemas.microsoft.com/office/drawing/2014/main" id="{91984076-8028-9161-073B-BE4C6CEDE98D}"/>
              </a:ext>
            </a:extLst>
          </p:cNvPr>
          <p:cNvSpPr>
            <a:spLocks noGrp="1"/>
          </p:cNvSpPr>
          <p:nvPr>
            <p:ph type="dt" sz="half" idx="10"/>
          </p:nvPr>
        </p:nvSpPr>
        <p:spPr/>
        <p:txBody>
          <a:bodyPr/>
          <a:lstStyle/>
          <a:p>
            <a:fld id="{F0184C09-BFB2-4617-BC63-62AF34C8FE95}" type="datetime1">
              <a:rPr lang="en-IN" smtClean="0"/>
              <a:t>08-08-2023</a:t>
            </a:fld>
            <a:endParaRPr lang="en-IN"/>
          </a:p>
        </p:txBody>
      </p:sp>
      <p:sp>
        <p:nvSpPr>
          <p:cNvPr id="5" name="Slide Number Placeholder 4">
            <a:extLst>
              <a:ext uri="{FF2B5EF4-FFF2-40B4-BE49-F238E27FC236}">
                <a16:creationId xmlns="" xmlns:a16="http://schemas.microsoft.com/office/drawing/2014/main" id="{F8670FAB-568C-5AF1-3AEA-673EED9EAD60}"/>
              </a:ext>
            </a:extLst>
          </p:cNvPr>
          <p:cNvSpPr>
            <a:spLocks noGrp="1"/>
          </p:cNvSpPr>
          <p:nvPr>
            <p:ph type="sldNum" sz="quarter" idx="12"/>
          </p:nvPr>
        </p:nvSpPr>
        <p:spPr/>
        <p:txBody>
          <a:bodyPr/>
          <a:lstStyle/>
          <a:p>
            <a:fld id="{46EDE146-AF90-4A1F-8236-0BCD1BA51074}" type="slidenum">
              <a:rPr lang="en-IN" smtClean="0"/>
              <a:t>3</a:t>
            </a:fld>
            <a:endParaRPr lang="en-IN"/>
          </a:p>
        </p:txBody>
      </p:sp>
    </p:spTree>
    <p:extLst>
      <p:ext uri="{BB962C8B-B14F-4D97-AF65-F5344CB8AC3E}">
        <p14:creationId xmlns:p14="http://schemas.microsoft.com/office/powerpoint/2010/main" val="4068593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CE2760-D8FA-E93F-057B-0FAADEBC7F0A}"/>
              </a:ext>
            </a:extLst>
          </p:cNvPr>
          <p:cNvSpPr>
            <a:spLocks noGrp="1"/>
          </p:cNvSpPr>
          <p:nvPr>
            <p:ph type="title"/>
          </p:nvPr>
        </p:nvSpPr>
        <p:spPr/>
        <p:txBody>
          <a:bodyPr>
            <a:normAutofit/>
          </a:bodyPr>
          <a:lstStyle/>
          <a:p>
            <a:r>
              <a:rPr lang="en-US" dirty="0">
                <a:latin typeface="Calibri" panose="020F0502020204030204" pitchFamily="34" charset="0"/>
                <a:cs typeface="Calibri" panose="020F0502020204030204" pitchFamily="34" charset="0"/>
              </a:rPr>
              <a:t>Architecture</a:t>
            </a:r>
            <a:endParaRPr lang="en-IN"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 xmlns:a16="http://schemas.microsoft.com/office/drawing/2014/main" id="{44A8770D-6A6E-6452-6D2F-A179537AF607}"/>
              </a:ext>
            </a:extLst>
          </p:cNvPr>
          <p:cNvSpPr>
            <a:spLocks noGrp="1"/>
          </p:cNvSpPr>
          <p:nvPr>
            <p:ph type="dt" sz="half" idx="10"/>
          </p:nvPr>
        </p:nvSpPr>
        <p:spPr/>
        <p:txBody>
          <a:bodyPr/>
          <a:lstStyle/>
          <a:p>
            <a:fld id="{C50D031F-CFE7-488A-B321-850207023128}" type="datetime1">
              <a:rPr lang="en-IN" smtClean="0"/>
              <a:t>08-08-2023</a:t>
            </a:fld>
            <a:endParaRPr lang="en-IN"/>
          </a:p>
        </p:txBody>
      </p:sp>
      <p:sp>
        <p:nvSpPr>
          <p:cNvPr id="5" name="Slide Number Placeholder 4">
            <a:extLst>
              <a:ext uri="{FF2B5EF4-FFF2-40B4-BE49-F238E27FC236}">
                <a16:creationId xmlns="" xmlns:a16="http://schemas.microsoft.com/office/drawing/2014/main" id="{23BB434A-8D94-CE82-352F-052DC67386AD}"/>
              </a:ext>
            </a:extLst>
          </p:cNvPr>
          <p:cNvSpPr>
            <a:spLocks noGrp="1"/>
          </p:cNvSpPr>
          <p:nvPr>
            <p:ph type="sldNum" sz="quarter" idx="12"/>
          </p:nvPr>
        </p:nvSpPr>
        <p:spPr/>
        <p:txBody>
          <a:bodyPr/>
          <a:lstStyle/>
          <a:p>
            <a:fld id="{46EDE146-AF90-4A1F-8236-0BCD1BA51074}" type="slidenum">
              <a:rPr lang="en-IN" smtClean="0"/>
              <a:t>4</a:t>
            </a:fld>
            <a:endParaRPr lang="en-IN"/>
          </a:p>
        </p:txBody>
      </p:sp>
      <p:sp>
        <p:nvSpPr>
          <p:cNvPr id="6" name="Rectangle 5">
            <a:extLst>
              <a:ext uri="{FF2B5EF4-FFF2-40B4-BE49-F238E27FC236}">
                <a16:creationId xmlns="" xmlns:a16="http://schemas.microsoft.com/office/drawing/2014/main" id="{24FD7710-1EF6-A0C7-C9EC-D11654641863}"/>
              </a:ext>
            </a:extLst>
          </p:cNvPr>
          <p:cNvSpPr/>
          <p:nvPr/>
        </p:nvSpPr>
        <p:spPr>
          <a:xfrm>
            <a:off x="1239714" y="1266093"/>
            <a:ext cx="1222132" cy="527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bri" panose="020F0502020204030204" pitchFamily="34" charset="0"/>
                <a:cs typeface="Calibri" panose="020F0502020204030204" pitchFamily="34" charset="0"/>
              </a:rPr>
              <a:t>Collect data</a:t>
            </a:r>
            <a:endParaRPr lang="en-IN" sz="1600"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 xmlns:a16="http://schemas.microsoft.com/office/drawing/2014/main" id="{A61ABE5B-8681-9251-0732-9C38D5FB9188}"/>
              </a:ext>
            </a:extLst>
          </p:cNvPr>
          <p:cNvSpPr/>
          <p:nvPr/>
        </p:nvSpPr>
        <p:spPr>
          <a:xfrm>
            <a:off x="3859822" y="1266093"/>
            <a:ext cx="1441940" cy="527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bri" panose="020F0502020204030204" pitchFamily="34" charset="0"/>
                <a:cs typeface="Calibri" panose="020F0502020204030204" pitchFamily="34" charset="0"/>
              </a:rPr>
              <a:t>Data Validation</a:t>
            </a:r>
          </a:p>
        </p:txBody>
      </p:sp>
      <p:sp>
        <p:nvSpPr>
          <p:cNvPr id="8" name="Rectangle 7">
            <a:extLst>
              <a:ext uri="{FF2B5EF4-FFF2-40B4-BE49-F238E27FC236}">
                <a16:creationId xmlns="" xmlns:a16="http://schemas.microsoft.com/office/drawing/2014/main" id="{777C7F35-4E73-9A43-7AFC-326B4830FC8B}"/>
              </a:ext>
            </a:extLst>
          </p:cNvPr>
          <p:cNvSpPr/>
          <p:nvPr/>
        </p:nvSpPr>
        <p:spPr>
          <a:xfrm>
            <a:off x="6699738" y="1265016"/>
            <a:ext cx="1608992" cy="527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bri" panose="020F0502020204030204" pitchFamily="34" charset="0"/>
                <a:cs typeface="Calibri" panose="020F0502020204030204" pitchFamily="34" charset="0"/>
              </a:rPr>
              <a:t>Data Transformation</a:t>
            </a:r>
            <a:endParaRPr lang="en-IN" sz="1600"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 xmlns:a16="http://schemas.microsoft.com/office/drawing/2014/main" id="{EF286A58-F98D-67BA-EE03-89104215B179}"/>
              </a:ext>
            </a:extLst>
          </p:cNvPr>
          <p:cNvSpPr/>
          <p:nvPr/>
        </p:nvSpPr>
        <p:spPr>
          <a:xfrm>
            <a:off x="6594231" y="3535057"/>
            <a:ext cx="1714493" cy="606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bri" panose="020F0502020204030204" pitchFamily="34" charset="0"/>
                <a:cs typeface="Calibri" panose="020F0502020204030204" pitchFamily="34" charset="0"/>
              </a:rPr>
              <a:t>Export data to </a:t>
            </a:r>
            <a:r>
              <a:rPr lang="en-US" sz="1600" dirty="0" smtClean="0">
                <a:latin typeface="Calibri" panose="020F0502020204030204" pitchFamily="34" charset="0"/>
                <a:cs typeface="Calibri" panose="020F0502020204030204" pitchFamily="34" charset="0"/>
              </a:rPr>
              <a:t>CSV file</a:t>
            </a:r>
            <a:endParaRPr lang="en-US" sz="1600" dirty="0">
              <a:latin typeface="Calibri" panose="020F0502020204030204" pitchFamily="34" charset="0"/>
              <a:cs typeface="Calibri" panose="020F0502020204030204" pitchFamily="34" charset="0"/>
            </a:endParaRPr>
          </a:p>
        </p:txBody>
      </p:sp>
      <p:sp>
        <p:nvSpPr>
          <p:cNvPr id="10" name="Content Placeholder 9">
            <a:extLst>
              <a:ext uri="{FF2B5EF4-FFF2-40B4-BE49-F238E27FC236}">
                <a16:creationId xmlns="" xmlns:a16="http://schemas.microsoft.com/office/drawing/2014/main" id="{6F2678DC-6D68-A17E-C8FB-14BE7C81B41F}"/>
              </a:ext>
            </a:extLst>
          </p:cNvPr>
          <p:cNvSpPr>
            <a:spLocks noGrp="1"/>
          </p:cNvSpPr>
          <p:nvPr>
            <p:ph idx="1"/>
          </p:nvPr>
        </p:nvSpPr>
        <p:spPr>
          <a:xfrm>
            <a:off x="3859823" y="3535058"/>
            <a:ext cx="1441939" cy="606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indent="0" algn="ctr">
              <a:buNone/>
            </a:pPr>
            <a:r>
              <a:rPr lang="en-US" sz="1600" dirty="0">
                <a:latin typeface="Calibri" panose="020F0502020204030204" pitchFamily="34" charset="0"/>
                <a:cs typeface="Calibri" panose="020F0502020204030204" pitchFamily="34" charset="0"/>
              </a:rPr>
              <a:t>Result</a:t>
            </a:r>
            <a:endParaRPr lang="en-IN" sz="1600" dirty="0">
              <a:latin typeface="Calibri" panose="020F0502020204030204" pitchFamily="34" charset="0"/>
              <a:cs typeface="Calibri" panose="020F0502020204030204" pitchFamily="34" charset="0"/>
            </a:endParaRPr>
          </a:p>
        </p:txBody>
      </p:sp>
      <p:cxnSp>
        <p:nvCxnSpPr>
          <p:cNvPr id="14" name="Straight Arrow Connector 13">
            <a:extLst>
              <a:ext uri="{FF2B5EF4-FFF2-40B4-BE49-F238E27FC236}">
                <a16:creationId xmlns="" xmlns:a16="http://schemas.microsoft.com/office/drawing/2014/main" id="{AE74717C-4852-B3BC-10E2-326CE23B18FA}"/>
              </a:ext>
            </a:extLst>
          </p:cNvPr>
          <p:cNvCxnSpPr>
            <a:stCxn id="6" idx="3"/>
            <a:endCxn id="7" idx="1"/>
          </p:cNvCxnSpPr>
          <p:nvPr/>
        </p:nvCxnSpPr>
        <p:spPr>
          <a:xfrm>
            <a:off x="2461846" y="1529862"/>
            <a:ext cx="1397976" cy="0"/>
          </a:xfrm>
          <a:prstGeom prst="straightConnector1">
            <a:avLst/>
          </a:prstGeom>
          <a:ln w="571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 xmlns:a16="http://schemas.microsoft.com/office/drawing/2014/main" id="{D5B40737-BA9B-1AD8-6A09-AC0531262929}"/>
              </a:ext>
            </a:extLst>
          </p:cNvPr>
          <p:cNvCxnSpPr/>
          <p:nvPr/>
        </p:nvCxnSpPr>
        <p:spPr>
          <a:xfrm>
            <a:off x="5301762" y="1529862"/>
            <a:ext cx="1397976" cy="0"/>
          </a:xfrm>
          <a:prstGeom prst="straightConnector1">
            <a:avLst/>
          </a:prstGeom>
          <a:ln w="571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 xmlns:a16="http://schemas.microsoft.com/office/drawing/2014/main" id="{39729DF9-439C-F27B-D41C-083CBC9F1F21}"/>
              </a:ext>
            </a:extLst>
          </p:cNvPr>
          <p:cNvCxnSpPr>
            <a:cxnSpLocks/>
          </p:cNvCxnSpPr>
          <p:nvPr/>
        </p:nvCxnSpPr>
        <p:spPr>
          <a:xfrm>
            <a:off x="7530612" y="1792554"/>
            <a:ext cx="0" cy="1742503"/>
          </a:xfrm>
          <a:prstGeom prst="straightConnector1">
            <a:avLst/>
          </a:prstGeom>
          <a:ln w="571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 xmlns:a16="http://schemas.microsoft.com/office/drawing/2014/main" id="{2C293D55-954F-8B55-1A37-FCCA82026F2C}"/>
              </a:ext>
            </a:extLst>
          </p:cNvPr>
          <p:cNvCxnSpPr>
            <a:cxnSpLocks/>
            <a:endCxn id="10" idx="3"/>
          </p:cNvCxnSpPr>
          <p:nvPr/>
        </p:nvCxnSpPr>
        <p:spPr>
          <a:xfrm flipH="1">
            <a:off x="5301762" y="3838117"/>
            <a:ext cx="1269023" cy="1"/>
          </a:xfrm>
          <a:prstGeom prst="straightConnector1">
            <a:avLst/>
          </a:prstGeom>
          <a:ln w="571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230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301CC5-32A8-2C99-9D60-B9CED6F318FF}"/>
              </a:ext>
            </a:extLst>
          </p:cNvPr>
          <p:cNvSpPr>
            <a:spLocks noGrp="1"/>
          </p:cNvSpPr>
          <p:nvPr>
            <p:ph type="title"/>
          </p:nvPr>
        </p:nvSpPr>
        <p:spPr/>
        <p:txBody>
          <a:bodyPr/>
          <a:lstStyle/>
          <a:p>
            <a:r>
              <a:rPr lang="en-US" altLang="en-US" sz="3600" dirty="0">
                <a:solidFill>
                  <a:srgbClr val="FFFFFF"/>
                </a:solidFill>
                <a:latin typeface="Calibri" panose="020F0502020204030204" pitchFamily="34" charset="0"/>
                <a:cs typeface="Calibri" panose="020F0502020204030204" pitchFamily="34" charset="0"/>
              </a:rPr>
              <a:t>Introduction</a:t>
            </a:r>
            <a:br>
              <a:rPr lang="en-US" altLang="en-US" sz="3600" dirty="0">
                <a:solidFill>
                  <a:srgbClr val="FFFFFF"/>
                </a:solidFill>
                <a:latin typeface="Calibri" panose="020F0502020204030204" pitchFamily="34" charset="0"/>
                <a:cs typeface="Calibri" panose="020F0502020204030204" pitchFamily="34" charset="0"/>
              </a:rPr>
            </a:b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 xmlns:a16="http://schemas.microsoft.com/office/drawing/2014/main" id="{2D4A1501-E42B-1453-018B-F7A0105C2A75}"/>
              </a:ext>
            </a:extLst>
          </p:cNvPr>
          <p:cNvSpPr>
            <a:spLocks noGrp="1"/>
          </p:cNvSpPr>
          <p:nvPr>
            <p:ph idx="1"/>
          </p:nvPr>
        </p:nvSpPr>
        <p:spPr/>
        <p:txBody>
          <a:bodyPr>
            <a:normAutofit fontScale="92500" lnSpcReduction="20000"/>
          </a:bodyPr>
          <a:lstStyle/>
          <a:p>
            <a:r>
              <a:rPr lang="en-US" dirty="0"/>
              <a:t>In the pursuit of cleaner and more diverse energy sources, countries are increasingly turning to renewable energy options like solar and wind power. However, these sources are inherently variable, influenced by factors such as solar radiation intensity, cloud cover, and wind speed. The challenge lies in harnessing this fluctuating energy efficiently. This project addresses the issue by processing raw data collected from energy-related sensors, transforming it into a standardized Gen-1 data format, and organizing it in a structured hierarchy. The raw data is obtained from sensors situated at various substations, including inverters, energy meters (MFM), and a meteorological substation (WMS). These sensors record data streams that are transmitted over the cloud. The raw data undergoes cleansing and transformation, including operations like timestamp extraction and column renaming, resulting in a Gen-1 data format. </a:t>
            </a:r>
            <a:endParaRPr lang="en-IN" dirty="0">
              <a:solidFill>
                <a:schemeClr val="tx1"/>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 xmlns:a16="http://schemas.microsoft.com/office/drawing/2014/main" id="{ABDD3CED-64CB-340C-D01E-E7B8E16A8B12}"/>
              </a:ext>
            </a:extLst>
          </p:cNvPr>
          <p:cNvSpPr>
            <a:spLocks noGrp="1"/>
          </p:cNvSpPr>
          <p:nvPr>
            <p:ph type="dt" sz="half" idx="10"/>
          </p:nvPr>
        </p:nvSpPr>
        <p:spPr/>
        <p:txBody>
          <a:bodyPr/>
          <a:lstStyle/>
          <a:p>
            <a:fld id="{9B702E76-8F77-42C1-BB8E-75050DA276B3}" type="datetime1">
              <a:rPr lang="en-IN" smtClean="0"/>
              <a:t>08-08-2023</a:t>
            </a:fld>
            <a:endParaRPr lang="en-IN"/>
          </a:p>
        </p:txBody>
      </p:sp>
      <p:sp>
        <p:nvSpPr>
          <p:cNvPr id="5" name="Slide Number Placeholder 4">
            <a:extLst>
              <a:ext uri="{FF2B5EF4-FFF2-40B4-BE49-F238E27FC236}">
                <a16:creationId xmlns="" xmlns:a16="http://schemas.microsoft.com/office/drawing/2014/main" id="{3A30E6BF-B5B4-1721-3AEA-CFFA5B254E56}"/>
              </a:ext>
            </a:extLst>
          </p:cNvPr>
          <p:cNvSpPr>
            <a:spLocks noGrp="1"/>
          </p:cNvSpPr>
          <p:nvPr>
            <p:ph type="sldNum" sz="quarter" idx="12"/>
          </p:nvPr>
        </p:nvSpPr>
        <p:spPr/>
        <p:txBody>
          <a:bodyPr/>
          <a:lstStyle/>
          <a:p>
            <a:fld id="{46EDE146-AF90-4A1F-8236-0BCD1BA51074}" type="slidenum">
              <a:rPr lang="en-IN" smtClean="0"/>
              <a:t>5</a:t>
            </a:fld>
            <a:endParaRPr lang="en-IN"/>
          </a:p>
        </p:txBody>
      </p:sp>
    </p:spTree>
    <p:extLst>
      <p:ext uri="{BB962C8B-B14F-4D97-AF65-F5344CB8AC3E}">
        <p14:creationId xmlns:p14="http://schemas.microsoft.com/office/powerpoint/2010/main" val="2579953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FEBA02-276F-F1CF-99A1-14FCA372C50E}"/>
              </a:ext>
            </a:extLst>
          </p:cNvPr>
          <p:cNvSpPr>
            <a:spLocks noGrp="1"/>
          </p:cNvSpPr>
          <p:nvPr>
            <p:ph type="title"/>
          </p:nvPr>
        </p:nvSpPr>
        <p:spPr>
          <a:xfrm>
            <a:off x="686555" y="4741333"/>
            <a:ext cx="8534400" cy="1507067"/>
          </a:xfrm>
        </p:spPr>
        <p:txBody>
          <a:bodyPr/>
          <a:lstStyle/>
          <a:p>
            <a:r>
              <a:rPr lang="en-IN" b="1" dirty="0" smtClean="0">
                <a:latin typeface="Calibri" panose="020F0502020204030204" pitchFamily="34" charset="0"/>
                <a:cs typeface="Calibri" panose="020F0502020204030204" pitchFamily="34" charset="0"/>
              </a:rPr>
              <a:t>Output </a:t>
            </a:r>
            <a:endParaRPr lang="en-IN" b="1"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 xmlns:a16="http://schemas.microsoft.com/office/drawing/2014/main" id="{C88637E0-8FF2-3CFC-D176-07ED5B6BEED7}"/>
              </a:ext>
            </a:extLst>
          </p:cNvPr>
          <p:cNvSpPr>
            <a:spLocks noGrp="1"/>
          </p:cNvSpPr>
          <p:nvPr>
            <p:ph type="dt" sz="half" idx="10"/>
          </p:nvPr>
        </p:nvSpPr>
        <p:spPr/>
        <p:txBody>
          <a:bodyPr/>
          <a:lstStyle/>
          <a:p>
            <a:fld id="{9B702E76-8F77-42C1-BB8E-75050DA276B3}" type="datetime1">
              <a:rPr lang="en-IN" smtClean="0"/>
              <a:t>08-08-2023</a:t>
            </a:fld>
            <a:endParaRPr lang="en-IN"/>
          </a:p>
        </p:txBody>
      </p:sp>
      <p:sp>
        <p:nvSpPr>
          <p:cNvPr id="5" name="Slide Number Placeholder 4">
            <a:extLst>
              <a:ext uri="{FF2B5EF4-FFF2-40B4-BE49-F238E27FC236}">
                <a16:creationId xmlns="" xmlns:a16="http://schemas.microsoft.com/office/drawing/2014/main" id="{B7EAE41C-9E1D-7EA6-1386-13752BF9A189}"/>
              </a:ext>
            </a:extLst>
          </p:cNvPr>
          <p:cNvSpPr>
            <a:spLocks noGrp="1"/>
          </p:cNvSpPr>
          <p:nvPr>
            <p:ph type="sldNum" sz="quarter" idx="12"/>
          </p:nvPr>
        </p:nvSpPr>
        <p:spPr/>
        <p:txBody>
          <a:bodyPr/>
          <a:lstStyle/>
          <a:p>
            <a:fld id="{46EDE146-AF90-4A1F-8236-0BCD1BA51074}" type="slidenum">
              <a:rPr lang="en-IN" smtClean="0"/>
              <a:t>6</a:t>
            </a:fld>
            <a:endParaRPr lang="en-IN"/>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6047" y="685800"/>
            <a:ext cx="7051430" cy="4273062"/>
          </a:xfrm>
        </p:spPr>
      </p:pic>
    </p:spTree>
    <p:extLst>
      <p:ext uri="{BB962C8B-B14F-4D97-AF65-F5344CB8AC3E}">
        <p14:creationId xmlns:p14="http://schemas.microsoft.com/office/powerpoint/2010/main" val="2671403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86E215-53E6-3D1E-47AC-5CFC3376DACB}"/>
              </a:ext>
            </a:extLst>
          </p:cNvPr>
          <p:cNvSpPr>
            <a:spLocks noGrp="1"/>
          </p:cNvSpPr>
          <p:nvPr>
            <p:ph type="title"/>
          </p:nvPr>
        </p:nvSpPr>
        <p:spPr>
          <a:xfrm>
            <a:off x="686555" y="4824941"/>
            <a:ext cx="8534400" cy="1507067"/>
          </a:xfrm>
        </p:spPr>
        <p:txBody>
          <a:bodyPr/>
          <a:lstStyle/>
          <a:p>
            <a:r>
              <a:rPr lang="en-US" b="1" dirty="0" smtClean="0">
                <a:latin typeface="Calibri" panose="020F0502020204030204" pitchFamily="34" charset="0"/>
                <a:cs typeface="Calibri" panose="020F0502020204030204" pitchFamily="34" charset="0"/>
              </a:rPr>
              <a:t>Interactions</a:t>
            </a:r>
            <a:endParaRPr lang="en-IN" b="1"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 xmlns:a16="http://schemas.microsoft.com/office/drawing/2014/main" id="{53419A65-2310-4A07-7183-6BDA9C7F39FE}"/>
              </a:ext>
            </a:extLst>
          </p:cNvPr>
          <p:cNvSpPr>
            <a:spLocks noGrp="1"/>
          </p:cNvSpPr>
          <p:nvPr>
            <p:ph type="dt" sz="half" idx="10"/>
          </p:nvPr>
        </p:nvSpPr>
        <p:spPr/>
        <p:txBody>
          <a:bodyPr/>
          <a:lstStyle/>
          <a:p>
            <a:fld id="{9B702E76-8F77-42C1-BB8E-75050DA276B3}" type="datetime1">
              <a:rPr lang="en-IN" smtClean="0"/>
              <a:t>08-08-2023</a:t>
            </a:fld>
            <a:endParaRPr lang="en-IN"/>
          </a:p>
        </p:txBody>
      </p:sp>
      <p:sp>
        <p:nvSpPr>
          <p:cNvPr id="5" name="Slide Number Placeholder 4">
            <a:extLst>
              <a:ext uri="{FF2B5EF4-FFF2-40B4-BE49-F238E27FC236}">
                <a16:creationId xmlns="" xmlns:a16="http://schemas.microsoft.com/office/drawing/2014/main" id="{4E39EA72-44F8-4DE5-4039-DC404344352F}"/>
              </a:ext>
            </a:extLst>
          </p:cNvPr>
          <p:cNvSpPr>
            <a:spLocks noGrp="1"/>
          </p:cNvSpPr>
          <p:nvPr>
            <p:ph type="sldNum" sz="quarter" idx="12"/>
          </p:nvPr>
        </p:nvSpPr>
        <p:spPr/>
        <p:txBody>
          <a:bodyPr/>
          <a:lstStyle/>
          <a:p>
            <a:fld id="{46EDE146-AF90-4A1F-8236-0BCD1BA51074}" type="slidenum">
              <a:rPr lang="en-IN" smtClean="0"/>
              <a:t>7</a:t>
            </a:fld>
            <a:endParaRPr lang="en-IN"/>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7785" y="685799"/>
            <a:ext cx="7174523" cy="4149969"/>
          </a:xfrm>
        </p:spPr>
      </p:pic>
    </p:spTree>
    <p:extLst>
      <p:ext uri="{BB962C8B-B14F-4D97-AF65-F5344CB8AC3E}">
        <p14:creationId xmlns:p14="http://schemas.microsoft.com/office/powerpoint/2010/main" val="4139559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995E2D-8B71-D34D-836C-6B98CA9457FE}"/>
              </a:ext>
            </a:extLst>
          </p:cNvPr>
          <p:cNvSpPr>
            <a:spLocks noGrp="1"/>
          </p:cNvSpPr>
          <p:nvPr>
            <p:ph type="title"/>
          </p:nvPr>
        </p:nvSpPr>
        <p:spPr>
          <a:xfrm>
            <a:off x="756138" y="4923692"/>
            <a:ext cx="8534400" cy="1507067"/>
          </a:xfrm>
        </p:spPr>
        <p:txBody>
          <a:bodyPr/>
          <a:lstStyle/>
          <a:p>
            <a:r>
              <a:rPr lang="en-US" b="1" dirty="0" smtClean="0">
                <a:latin typeface="Calibri" panose="020F0502020204030204" pitchFamily="34" charset="0"/>
                <a:cs typeface="Calibri" panose="020F0502020204030204" pitchFamily="34" charset="0"/>
              </a:rPr>
              <a:t>Correlations</a:t>
            </a:r>
            <a:endParaRPr lang="en-IN" dirty="0"/>
          </a:p>
        </p:txBody>
      </p:sp>
      <p:sp>
        <p:nvSpPr>
          <p:cNvPr id="4" name="Date Placeholder 3">
            <a:extLst>
              <a:ext uri="{FF2B5EF4-FFF2-40B4-BE49-F238E27FC236}">
                <a16:creationId xmlns="" xmlns:a16="http://schemas.microsoft.com/office/drawing/2014/main" id="{056D7CF4-6CD0-ADB0-E069-5BDFF1B57221}"/>
              </a:ext>
            </a:extLst>
          </p:cNvPr>
          <p:cNvSpPr>
            <a:spLocks noGrp="1"/>
          </p:cNvSpPr>
          <p:nvPr>
            <p:ph type="dt" sz="half" idx="10"/>
          </p:nvPr>
        </p:nvSpPr>
        <p:spPr/>
        <p:txBody>
          <a:bodyPr/>
          <a:lstStyle/>
          <a:p>
            <a:fld id="{9B702E76-8F77-42C1-BB8E-75050DA276B3}" type="datetime1">
              <a:rPr lang="en-IN" smtClean="0"/>
              <a:t>08-08-2023</a:t>
            </a:fld>
            <a:endParaRPr lang="en-IN"/>
          </a:p>
        </p:txBody>
      </p:sp>
      <p:sp>
        <p:nvSpPr>
          <p:cNvPr id="5" name="Slide Number Placeholder 4">
            <a:extLst>
              <a:ext uri="{FF2B5EF4-FFF2-40B4-BE49-F238E27FC236}">
                <a16:creationId xmlns="" xmlns:a16="http://schemas.microsoft.com/office/drawing/2014/main" id="{1444EA61-1787-F7CD-D80A-8A9A9FAD5B3F}"/>
              </a:ext>
            </a:extLst>
          </p:cNvPr>
          <p:cNvSpPr>
            <a:spLocks noGrp="1"/>
          </p:cNvSpPr>
          <p:nvPr>
            <p:ph type="sldNum" sz="quarter" idx="12"/>
          </p:nvPr>
        </p:nvSpPr>
        <p:spPr/>
        <p:txBody>
          <a:bodyPr/>
          <a:lstStyle/>
          <a:p>
            <a:fld id="{46EDE146-AF90-4A1F-8236-0BCD1BA51074}" type="slidenum">
              <a:rPr lang="en-IN" smtClean="0"/>
              <a:t>8</a:t>
            </a:fld>
            <a:endParaRPr lang="en-IN"/>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0538" y="791308"/>
            <a:ext cx="6277707" cy="3938954"/>
          </a:xfrm>
        </p:spPr>
      </p:pic>
    </p:spTree>
    <p:extLst>
      <p:ext uri="{BB962C8B-B14F-4D97-AF65-F5344CB8AC3E}">
        <p14:creationId xmlns:p14="http://schemas.microsoft.com/office/powerpoint/2010/main" val="368022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16E0B8-AE76-A28C-727B-A473421D4CA5}"/>
              </a:ext>
            </a:extLst>
          </p:cNvPr>
          <p:cNvSpPr>
            <a:spLocks noGrp="1"/>
          </p:cNvSpPr>
          <p:nvPr>
            <p:ph type="title"/>
          </p:nvPr>
        </p:nvSpPr>
        <p:spPr/>
        <p:txBody>
          <a:bodyPr/>
          <a:lstStyle/>
          <a:p>
            <a:r>
              <a:rPr lang="en-US" b="1" dirty="0" smtClean="0">
                <a:latin typeface="Calibri" panose="020F0502020204030204" pitchFamily="34" charset="0"/>
                <a:cs typeface="Calibri" panose="020F0502020204030204" pitchFamily="34" charset="0"/>
              </a:rPr>
              <a:t>Correlation</a:t>
            </a:r>
            <a:endParaRPr lang="en-IN" dirty="0"/>
          </a:p>
        </p:txBody>
      </p:sp>
      <p:sp>
        <p:nvSpPr>
          <p:cNvPr id="4" name="Date Placeholder 3">
            <a:extLst>
              <a:ext uri="{FF2B5EF4-FFF2-40B4-BE49-F238E27FC236}">
                <a16:creationId xmlns="" xmlns:a16="http://schemas.microsoft.com/office/drawing/2014/main" id="{7482287F-50E7-5BA2-EE86-29D7AABF8A26}"/>
              </a:ext>
            </a:extLst>
          </p:cNvPr>
          <p:cNvSpPr>
            <a:spLocks noGrp="1"/>
          </p:cNvSpPr>
          <p:nvPr>
            <p:ph type="dt" sz="half" idx="10"/>
          </p:nvPr>
        </p:nvSpPr>
        <p:spPr/>
        <p:txBody>
          <a:bodyPr/>
          <a:lstStyle/>
          <a:p>
            <a:fld id="{9B702E76-8F77-42C1-BB8E-75050DA276B3}" type="datetime1">
              <a:rPr lang="en-IN" smtClean="0"/>
              <a:t>08-08-2023</a:t>
            </a:fld>
            <a:endParaRPr lang="en-IN"/>
          </a:p>
        </p:txBody>
      </p:sp>
      <p:sp>
        <p:nvSpPr>
          <p:cNvPr id="5" name="Slide Number Placeholder 4">
            <a:extLst>
              <a:ext uri="{FF2B5EF4-FFF2-40B4-BE49-F238E27FC236}">
                <a16:creationId xmlns="" xmlns:a16="http://schemas.microsoft.com/office/drawing/2014/main" id="{AA653EE3-7929-3D4D-3A9F-8DF3F3467442}"/>
              </a:ext>
            </a:extLst>
          </p:cNvPr>
          <p:cNvSpPr>
            <a:spLocks noGrp="1"/>
          </p:cNvSpPr>
          <p:nvPr>
            <p:ph type="sldNum" sz="quarter" idx="12"/>
          </p:nvPr>
        </p:nvSpPr>
        <p:spPr/>
        <p:txBody>
          <a:bodyPr/>
          <a:lstStyle/>
          <a:p>
            <a:fld id="{46EDE146-AF90-4A1F-8236-0BCD1BA51074}" type="slidenum">
              <a:rPr lang="en-IN" smtClean="0"/>
              <a:t>9</a:t>
            </a:fld>
            <a:endParaRPr lang="en-IN"/>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9555" y="685800"/>
            <a:ext cx="7203716" cy="3614738"/>
          </a:xfrm>
        </p:spPr>
      </p:pic>
    </p:spTree>
    <p:extLst>
      <p:ext uri="{BB962C8B-B14F-4D97-AF65-F5344CB8AC3E}">
        <p14:creationId xmlns:p14="http://schemas.microsoft.com/office/powerpoint/2010/main" val="233057463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101</TotalTime>
  <Words>233</Words>
  <Application>Microsoft Office PowerPoint</Application>
  <PresentationFormat>Custom</PresentationFormat>
  <Paragraphs>43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Slice</vt:lpstr>
      <vt:lpstr>Eneergy Data Analysis</vt:lpstr>
      <vt:lpstr>Objective:</vt:lpstr>
      <vt:lpstr>Structure of DataSet </vt:lpstr>
      <vt:lpstr>Architecture</vt:lpstr>
      <vt:lpstr>Introduction </vt:lpstr>
      <vt:lpstr>Output </vt:lpstr>
      <vt:lpstr>Interactions</vt:lpstr>
      <vt:lpstr>Correlations</vt:lpstr>
      <vt:lpstr>Correlation</vt:lpstr>
      <vt:lpstr>Output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of Bird Strikes between 2000 – 2011</dc:title>
  <dc:creator>Bunny David</dc:creator>
  <cp:lastModifiedBy>ASUS</cp:lastModifiedBy>
  <cp:revision>16</cp:revision>
  <dcterms:created xsi:type="dcterms:W3CDTF">2023-02-04T16:09:47Z</dcterms:created>
  <dcterms:modified xsi:type="dcterms:W3CDTF">2023-08-08T07:01:59Z</dcterms:modified>
</cp:coreProperties>
</file>