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16A6A-3674-5ACB-48C3-0B68779F7C26}" v="2" dt="2025-02-05T18:59:52.662"/>
    <p1510:client id="{49F8A07B-A4C1-ACD7-E98C-49B03A6F1039}" v="1" dt="2025-02-05T19:01:13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0" y="-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Movie Ticket Booking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A Database Management Project</a:t>
            </a:r>
            <a:endParaRPr lang="en-US" dirty="0"/>
          </a:p>
          <a:p>
            <a:r>
              <a:rPr lang="en-US" dirty="0"/>
              <a:t>Team Members :</a:t>
            </a:r>
          </a:p>
          <a:p>
            <a:r>
              <a:rPr lang="en-US" dirty="0"/>
              <a:t> RA2311030010317  T. Yashwanth</a:t>
            </a:r>
          </a:p>
          <a:p>
            <a:r>
              <a:rPr lang="en-US" dirty="0"/>
              <a:t>RA2311030010283  L. Koushik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t>Objective: Develop an SQL database to manage movie ticket bookings, including movies, theaters, showtimes, seats, and customer bookings.</a:t>
            </a:r>
          </a:p>
          <a:p>
            <a:endParaRPr/>
          </a:p>
          <a:p>
            <a:r>
              <a:t>Challenges:</a:t>
            </a:r>
          </a:p>
          <a:p>
            <a:r>
              <a:t>- Managing multiple theaters and screens.</a:t>
            </a:r>
          </a:p>
          <a:p>
            <a:r>
              <a:t>- Handling real-time seat availability.</a:t>
            </a:r>
          </a:p>
          <a:p>
            <a:r>
              <a:t>- Ensuring secure booking and payment processing.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70" y="493295"/>
            <a:ext cx="8229600" cy="1143000"/>
          </a:xfrm>
        </p:spPr>
        <p:txBody>
          <a:bodyPr/>
          <a:lstStyle/>
          <a:p>
            <a:r>
              <a:rPr dirty="0"/>
              <a:t>Entities &amp; Relationships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18B183-9DBD-BF73-40A4-6F60D373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33" y="1814356"/>
            <a:ext cx="8802303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Relationships: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movie is shown in multiple theaters (1:M)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theater has multiple screens (1:M)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screen has multiple showtimes (1:M)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showtime has multiple seats (1:M)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customer can make multiple bookings (1:M)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booking is for one showtime (M:1)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booking reserves multiple seats (1:M)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Entities &amp;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5383"/>
            <a:ext cx="8229600" cy="452596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dirty="0"/>
              <a:t>Movies:</a:t>
            </a:r>
            <a:r>
              <a:rPr lang="en-IN" dirty="0" err="1"/>
              <a:t>movie_id</a:t>
            </a:r>
            <a:r>
              <a:rPr lang="en-IN" dirty="0"/>
              <a:t>, </a:t>
            </a:r>
            <a:r>
              <a:rPr lang="en-IN" dirty="0" err="1"/>
              <a:t>release_date</a:t>
            </a:r>
            <a:endParaRPr dirty="0"/>
          </a:p>
          <a:p>
            <a:r>
              <a:rPr dirty="0"/>
              <a:t>Theaters: </a:t>
            </a:r>
            <a:r>
              <a:rPr dirty="0" err="1"/>
              <a:t>theater_id</a:t>
            </a:r>
            <a:r>
              <a:rPr dirty="0"/>
              <a:t>, name, location</a:t>
            </a:r>
          </a:p>
          <a:p>
            <a:r>
              <a:rPr dirty="0"/>
              <a:t>Screens: </a:t>
            </a:r>
            <a:r>
              <a:rPr dirty="0" err="1"/>
              <a:t>screen_id</a:t>
            </a:r>
            <a:r>
              <a:rPr dirty="0"/>
              <a:t>, </a:t>
            </a:r>
            <a:r>
              <a:rPr dirty="0" err="1"/>
              <a:t>theater_id</a:t>
            </a:r>
            <a:r>
              <a:rPr dirty="0"/>
              <a:t>, capacity</a:t>
            </a:r>
          </a:p>
          <a:p>
            <a:r>
              <a:rPr dirty="0"/>
              <a:t>Showtimes: </a:t>
            </a:r>
            <a:r>
              <a:rPr dirty="0" err="1"/>
              <a:t>showtime_id</a:t>
            </a:r>
            <a:r>
              <a:rPr dirty="0"/>
              <a:t>, </a:t>
            </a:r>
            <a:r>
              <a:rPr dirty="0" err="1"/>
              <a:t>movie_id</a:t>
            </a:r>
            <a:r>
              <a:rPr dirty="0"/>
              <a:t>, </a:t>
            </a:r>
            <a:r>
              <a:rPr dirty="0" err="1"/>
              <a:t>screen_id</a:t>
            </a:r>
            <a:r>
              <a:rPr dirty="0"/>
              <a:t>, </a:t>
            </a:r>
            <a:r>
              <a:rPr dirty="0" err="1"/>
              <a:t>start_time</a:t>
            </a:r>
            <a:endParaRPr dirty="0"/>
          </a:p>
          <a:p>
            <a:r>
              <a:rPr dirty="0"/>
              <a:t>Seats: </a:t>
            </a:r>
            <a:r>
              <a:rPr dirty="0" err="1"/>
              <a:t>seat_id</a:t>
            </a:r>
            <a:r>
              <a:rPr dirty="0"/>
              <a:t>, </a:t>
            </a:r>
            <a:r>
              <a:rPr dirty="0" err="1"/>
              <a:t>screen_id</a:t>
            </a:r>
            <a:r>
              <a:rPr dirty="0"/>
              <a:t>, </a:t>
            </a:r>
            <a:r>
              <a:rPr dirty="0" err="1"/>
              <a:t>seat_number</a:t>
            </a:r>
            <a:r>
              <a:rPr dirty="0"/>
              <a:t>, availability</a:t>
            </a:r>
          </a:p>
          <a:p>
            <a:r>
              <a:rPr dirty="0"/>
              <a:t>Customers: </a:t>
            </a:r>
            <a:r>
              <a:rPr dirty="0" err="1"/>
              <a:t>customer_id</a:t>
            </a:r>
            <a:r>
              <a:rPr dirty="0"/>
              <a:t>, name, email, phone</a:t>
            </a:r>
          </a:p>
          <a:p>
            <a:r>
              <a:rPr dirty="0"/>
              <a:t>Bookings: </a:t>
            </a:r>
            <a:r>
              <a:rPr dirty="0" err="1"/>
              <a:t>booking_id</a:t>
            </a:r>
            <a:r>
              <a:rPr dirty="0"/>
              <a:t>, </a:t>
            </a:r>
            <a:r>
              <a:rPr dirty="0" err="1"/>
              <a:t>customer_id</a:t>
            </a:r>
            <a:r>
              <a:rPr dirty="0"/>
              <a:t>, </a:t>
            </a:r>
            <a:r>
              <a:rPr dirty="0" err="1"/>
              <a:t>showtime_id</a:t>
            </a:r>
            <a:r>
              <a:rPr dirty="0"/>
              <a:t>, </a:t>
            </a:r>
            <a:r>
              <a:rPr dirty="0" err="1"/>
              <a:t>seat_id</a:t>
            </a:r>
            <a:r>
              <a:rPr dirty="0"/>
              <a:t>, </a:t>
            </a:r>
            <a:r>
              <a:rPr dirty="0" err="1"/>
              <a:t>payment_status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522" y="-296862"/>
            <a:ext cx="8229600" cy="1143000"/>
          </a:xfrm>
        </p:spPr>
        <p:txBody>
          <a:bodyPr/>
          <a:lstStyle/>
          <a:p>
            <a:r>
              <a:t>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DF5F1-A473-3613-F2BC-417A96ED08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834" t="-1075" r="67" b="179"/>
          <a:stretch/>
        </p:blipFill>
        <p:spPr>
          <a:xfrm>
            <a:off x="121263" y="512004"/>
            <a:ext cx="8661052" cy="57621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Design (SQL Schema)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Tables:</a:t>
            </a:r>
          </a:p>
          <a:p>
            <a:r>
              <a:t>- Movies</a:t>
            </a:r>
          </a:p>
          <a:p>
            <a:r>
              <a:t>- Theaters</a:t>
            </a:r>
          </a:p>
          <a:p>
            <a:r>
              <a:t>- Screens</a:t>
            </a:r>
          </a:p>
          <a:p>
            <a:r>
              <a:t>- Showtimes</a:t>
            </a:r>
          </a:p>
          <a:p>
            <a:r>
              <a:t>- Seats</a:t>
            </a:r>
          </a:p>
          <a:p>
            <a:r>
              <a:t>- Customers</a:t>
            </a:r>
          </a:p>
          <a:p>
            <a:r>
              <a:t>- Bookings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455" y="155306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t>SELECT </a:t>
            </a:r>
            <a:r>
              <a:rPr err="1"/>
              <a:t>movies.title</a:t>
            </a:r>
            <a:r>
              <a:t>, theaters.name, </a:t>
            </a:r>
            <a:r>
              <a:rPr err="1"/>
              <a:t>showtimes.start_time</a:t>
            </a:r>
            <a:r>
              <a:t> </a:t>
            </a:r>
          </a:p>
          <a:p>
            <a:r>
              <a:t>FROM showtimes </a:t>
            </a:r>
          </a:p>
          <a:p>
            <a:r>
              <a:t>JOIN movies ON </a:t>
            </a:r>
            <a:r>
              <a:rPr err="1"/>
              <a:t>showtimes.movie_id</a:t>
            </a:r>
            <a:r>
              <a:t> = </a:t>
            </a:r>
            <a:r>
              <a:rPr err="1"/>
              <a:t>movies.movie_id</a:t>
            </a:r>
            <a:r>
              <a:t> </a:t>
            </a:r>
          </a:p>
          <a:p>
            <a:r>
              <a:t>JOIN screens ON </a:t>
            </a:r>
            <a:r>
              <a:rPr err="1"/>
              <a:t>showtimes.screen_id</a:t>
            </a:r>
            <a:r>
              <a:t> = </a:t>
            </a:r>
            <a:r>
              <a:rPr err="1"/>
              <a:t>screens.screen_id</a:t>
            </a:r>
            <a:r>
              <a:t> </a:t>
            </a:r>
          </a:p>
          <a:p>
            <a:r>
              <a:t>JOIN theaters ON </a:t>
            </a:r>
            <a:r>
              <a:rPr err="1"/>
              <a:t>screens.theater_id</a:t>
            </a:r>
            <a:r>
              <a:t> = </a:t>
            </a:r>
            <a:r>
              <a:rPr err="1"/>
              <a:t>theaters.theater_id</a:t>
            </a:r>
            <a:r>
              <a:t> </a:t>
            </a:r>
          </a:p>
          <a:p>
            <a:r>
              <a:t>WHERE theaters.name = 'Cineplex 10';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Key Takeaways:</a:t>
            </a:r>
          </a:p>
          <a:p>
            <a:r>
              <a:t>- Well-structured database design</a:t>
            </a:r>
          </a:p>
          <a:p>
            <a:r>
              <a:t>- Efficient querying for seat availability</a:t>
            </a:r>
          </a:p>
          <a:p>
            <a:r>
              <a:t>- Secure booking and payment processing</a:t>
            </a:r>
          </a:p>
          <a:p>
            <a:endParaRPr/>
          </a:p>
          <a:p>
            <a:r>
              <a:t>Future Scope:</a:t>
            </a:r>
          </a:p>
          <a:p>
            <a:r>
              <a:t>- Integration with payment gateways</a:t>
            </a:r>
          </a:p>
          <a:p>
            <a:r>
              <a:t>- Mobile app for bookings</a:t>
            </a:r>
          </a:p>
          <a:p>
            <a:r>
              <a:t>- AI-based seat recommendations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374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Movie Ticket Booking System</vt:lpstr>
      <vt:lpstr>Problem Definition</vt:lpstr>
      <vt:lpstr>Entities &amp; Relationships</vt:lpstr>
      <vt:lpstr>Entities &amp; Attributes</vt:lpstr>
      <vt:lpstr>ER Diagram</vt:lpstr>
      <vt:lpstr>Physical Design (SQL Schema)</vt:lpstr>
      <vt:lpstr>Example Query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Yashwanth Reddy</dc:creator>
  <cp:keywords/>
  <dc:description>generated using python-pptx</dc:description>
  <cp:lastModifiedBy>yashwanthreddy.tummadi32@hotmail.com</cp:lastModifiedBy>
  <cp:revision>3</cp:revision>
  <dcterms:created xsi:type="dcterms:W3CDTF">2013-01-27T09:14:16Z</dcterms:created>
  <dcterms:modified xsi:type="dcterms:W3CDTF">2025-02-06T03:16:40Z</dcterms:modified>
  <cp:category/>
</cp:coreProperties>
</file>