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2C5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5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4298-8576-4481-25E1-5EAE6976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43E1-150E-8F43-7B11-2E4F0ABE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BB847-48A1-D3FB-D4C7-88D6116A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C8B2A-02CF-5B46-B6C4-853DBD34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014C-2A78-2B9A-D4BB-8BD1CB3F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8A04-EF44-8610-A190-FADD8E74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FA5B9-8083-824E-2A17-A2182A1E5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30E2-CA57-11E0-45F9-AE1A5FF3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FD134-87D1-1250-3D7B-C8B7E70B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201D9-6750-D7FD-DEEF-D7E22579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1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6E19A-3F90-1EFD-42B5-8FFB795F4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1F9EC-211D-CB11-B4FC-216AC267C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B763-6B9C-FEE1-47CB-ACB1266B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6CFD-AD92-7492-0907-A4A95695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A6CE-2F31-C9B3-320E-BDCDD767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2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11B5-AE99-967F-253B-5E6A5938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F6AA8-4B43-EB46-D843-0F7EB95D4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E365-D87B-0D5C-11BD-B6282297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CBE2-61C5-142D-BBCB-8981A230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00901-CF81-5E26-24F3-B62E37FC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5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8B32-F534-1289-AA65-A83D62D1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98FC4-E7AD-E6D8-FE2C-8A4D52AF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A09F-7C8A-E1B0-7F71-4B2A9A5E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C16C-3D40-5B8A-0491-94B6090E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707B-EC55-99EC-C5FE-21250E57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BB39-D81E-FC50-0AF7-342085D7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BE3D-C277-A01C-B7E5-543A86AD3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3125-CE63-FD94-0196-63558FB20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C5658-FDF8-4859-FE1D-E6EA6493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4FD80-A591-6E72-F9C3-0DA4A5E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0EB98-06B2-8969-A102-326E3964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0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B81E-50F8-1751-3AD4-B35BFD15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4A4AD-E8AF-32DD-EF84-95A6E7DD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F5451-0D5C-B751-DCCD-A82BDE918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5434C-D76A-98C2-FA60-AA256C9E3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DF676-39FC-76DF-A7B1-E2D87FF2D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3B519-BACA-96AB-5566-066FE474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0A504-00E7-3205-7BCD-64B67ECD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1F2C9-E118-46B0-4DE4-E6567DFD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79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C53D-BA04-0235-F31E-921A0C2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F26B1-7533-C66C-3BBC-45096023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3A0B3-259C-326C-49FA-26E3EF2B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A6F40-6FB1-1381-9AC6-2BBFA6E8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7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F36DD-14D0-D502-FC1D-874D5F78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E1A75-3A59-992A-B992-F093F09C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39FD4-61FB-B075-52EF-99055BD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77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244B-689F-B38E-6176-720DFB41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D570-1FDA-A7CA-1270-D0F8ED47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3FE97-803F-567C-4129-5D9EC46ED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CB53E-8F8C-9F68-85DF-81ADEBA8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F4C33-2F6D-0E7B-684B-B797FB65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B27D0-045C-834F-5C2B-8E01D428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9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E514-CF14-123A-4B5B-6D456584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51FA4-AB72-A62A-67CE-9347D1034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81A83-D05F-1CA9-6BAE-513137FD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7DF3-2224-45EE-6815-8A53227E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F404A-BC9E-7F48-E8D4-3D87E297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7B560-E870-5ED4-957E-29364C2A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97733-AC5B-365B-FD85-A62FE2D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C0675-95BB-064C-E4E9-A7D0A8AE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FA98C-4BB4-2F56-7B02-FEC57027A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57090-D470-4C5E-A2DE-C202AC4F7E8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02699-C529-46B2-0535-081B4CB6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CBA4-9231-06A2-FDF8-7D495E4D5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785DF-8AC2-445D-B8E9-94BEC931E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5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68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CAF5AA4C-E266-210F-3668-4CC3DF7B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958" y="2406978"/>
            <a:ext cx="5732079" cy="3821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720B05-A8F6-95C9-4CEE-155549A65A46}"/>
              </a:ext>
            </a:extLst>
          </p:cNvPr>
          <p:cNvSpPr txBox="1"/>
          <p:nvPr/>
        </p:nvSpPr>
        <p:spPr>
          <a:xfrm>
            <a:off x="2926613" y="909243"/>
            <a:ext cx="651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Smart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4000" dirty="0">
                <a:solidFill>
                  <a:schemeClr val="bg1"/>
                </a:solidFill>
              </a:rPr>
              <a:t>Valet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4000" dirty="0">
                <a:solidFill>
                  <a:schemeClr val="bg1"/>
                </a:solidFill>
              </a:rPr>
              <a:t>Dispatch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4000" dirty="0">
                <a:solidFill>
                  <a:schemeClr val="bg1"/>
                </a:solidFill>
              </a:rPr>
              <a:t>System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22008-8D72-256E-248B-8C8C30565970}"/>
              </a:ext>
            </a:extLst>
          </p:cNvPr>
          <p:cNvSpPr txBox="1"/>
          <p:nvPr/>
        </p:nvSpPr>
        <p:spPr>
          <a:xfrm>
            <a:off x="2857676" y="1700386"/>
            <a:ext cx="6476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System Overview and Exit  Gate Detection Logic</a:t>
            </a:r>
          </a:p>
        </p:txBody>
      </p:sp>
    </p:spTree>
    <p:extLst>
      <p:ext uri="{BB962C8B-B14F-4D97-AF65-F5344CB8AC3E}">
        <p14:creationId xmlns:p14="http://schemas.microsoft.com/office/powerpoint/2010/main" val="199063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4BCD3B-4171-938A-D97F-80DD9F41B15D}"/>
              </a:ext>
            </a:extLst>
          </p:cNvPr>
          <p:cNvSpPr txBox="1"/>
          <p:nvPr/>
        </p:nvSpPr>
        <p:spPr>
          <a:xfrm>
            <a:off x="1162874" y="1044983"/>
            <a:ext cx="105951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	</a:t>
            </a:r>
            <a:r>
              <a:rPr lang="en-IN" sz="2000" dirty="0">
                <a:solidFill>
                  <a:schemeClr val="bg1"/>
                </a:solidFill>
              </a:rPr>
              <a:t>Our Smart Valet Dispatch System is designed to predict the exit gate a customer is approaching in a multi-gate mall scenario and dispatch their vehicle accordingly, without requiring manual input.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6E9C8-212C-7362-D5DE-E17DBFF6D7D3}"/>
              </a:ext>
            </a:extLst>
          </p:cNvPr>
          <p:cNvSpPr txBox="1"/>
          <p:nvPr/>
        </p:nvSpPr>
        <p:spPr>
          <a:xfrm>
            <a:off x="884582" y="387630"/>
            <a:ext cx="3279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System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B9174-7908-C98D-E933-93534CEF9230}"/>
              </a:ext>
            </a:extLst>
          </p:cNvPr>
          <p:cNvSpPr txBox="1"/>
          <p:nvPr/>
        </p:nvSpPr>
        <p:spPr>
          <a:xfrm>
            <a:off x="1434547" y="2905757"/>
            <a:ext cx="9322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Customer Mobile App (Web/ App): Initiates car request, passively sends location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Location Detection Layer: Uses GPS, Wi-Fi triangulation, Bluetooth beacons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Backend Intelligence Engine: Predicts most likely exit gate using real-time &amp; historical data; triggers dispatch request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Valet Dashboard (Tablet/Terminal): Receives gate-specific dispatch alerts with car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Beacon Sensors at Gates (Optional but recommended)For precise proximity tracking at exits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F1C7F-3C96-6C47-6AAE-C40915F67BA0}"/>
              </a:ext>
            </a:extLst>
          </p:cNvPr>
          <p:cNvSpPr txBox="1"/>
          <p:nvPr/>
        </p:nvSpPr>
        <p:spPr>
          <a:xfrm>
            <a:off x="891210" y="2344702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Key Components:</a:t>
            </a:r>
          </a:p>
        </p:txBody>
      </p:sp>
    </p:spTree>
    <p:extLst>
      <p:ext uri="{BB962C8B-B14F-4D97-AF65-F5344CB8AC3E}">
        <p14:creationId xmlns:p14="http://schemas.microsoft.com/office/powerpoint/2010/main" val="380777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68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7FD14C-2A2B-3486-DAD2-DA7B393FB4A4}"/>
              </a:ext>
            </a:extLst>
          </p:cNvPr>
          <p:cNvSpPr txBox="1"/>
          <p:nvPr/>
        </p:nvSpPr>
        <p:spPr>
          <a:xfrm>
            <a:off x="945873" y="5490914"/>
            <a:ext cx="9574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Final Decision :-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When confidence &gt; threshold (e.g., 75%, dispatch is sent to that gate's valet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If uncertainty remains, default to nearest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FDDD5-AC53-CBB0-C31F-93BCF6DF253D}"/>
              </a:ext>
            </a:extLst>
          </p:cNvPr>
          <p:cNvSpPr txBox="1"/>
          <p:nvPr/>
        </p:nvSpPr>
        <p:spPr>
          <a:xfrm>
            <a:off x="1083365" y="412979"/>
            <a:ext cx="3955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Exit Gate Detection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4CF2C-8032-D1D2-ADA2-5E3A89999258}"/>
              </a:ext>
            </a:extLst>
          </p:cNvPr>
          <p:cNvSpPr txBox="1"/>
          <p:nvPr/>
        </p:nvSpPr>
        <p:spPr>
          <a:xfrm>
            <a:off x="1083364" y="986196"/>
            <a:ext cx="9601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Location Tracking :-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App passively tracks user location Uses GPS + Wi-Fi positioning + Bluetooth beacon signals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Determines approximate location (~10-20m)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6B2EC-455F-1AD2-977D-E8689BE3E419}"/>
              </a:ext>
            </a:extLst>
          </p:cNvPr>
          <p:cNvSpPr txBox="1"/>
          <p:nvPr/>
        </p:nvSpPr>
        <p:spPr>
          <a:xfrm>
            <a:off x="1010478" y="2298077"/>
            <a:ext cx="94454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Geofencing &amp; Gate Proximity Zones :-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Each exit gate is surrounded by a soft geofence (</a:t>
            </a:r>
            <a:r>
              <a:rPr lang="en-IN" dirty="0" err="1">
                <a:solidFill>
                  <a:schemeClr val="bg1"/>
                </a:solidFill>
              </a:rPr>
              <a:t>e.g</a:t>
            </a:r>
            <a:r>
              <a:rPr lang="en-IN" dirty="0">
                <a:solidFill>
                  <a:schemeClr val="bg1"/>
                </a:solidFill>
              </a:rPr>
              <a:t>, 50 m radius)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When user enters geofence and moves toward a gate, </a:t>
            </a:r>
            <a:r>
              <a:rPr lang="en-IN">
                <a:solidFill>
                  <a:schemeClr val="bg1"/>
                </a:solidFill>
              </a:rPr>
              <a:t>increases confidence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A6EA51-BFBD-2F47-5E49-F8E887FB4D57}"/>
              </a:ext>
            </a:extLst>
          </p:cNvPr>
          <p:cNvSpPr txBox="1"/>
          <p:nvPr/>
        </p:nvSpPr>
        <p:spPr>
          <a:xfrm>
            <a:off x="1010478" y="3589912"/>
            <a:ext cx="1238415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Prediction Algorithm :-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Factors in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Current movement direction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Time to walk to each gate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Recent GPS/Bluetooth signals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bg1"/>
                </a:solidFill>
              </a:rPr>
              <a:t>Historical behaviour (if repeat </a:t>
            </a:r>
            <a:r>
              <a:rPr lang="en-IN">
                <a:solidFill>
                  <a:schemeClr val="bg1"/>
                </a:solidFill>
              </a:rPr>
              <a:t>user)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>
                <a:solidFill>
                  <a:schemeClr val="bg1"/>
                </a:solidFill>
              </a:rPr>
              <a:t>Congestion </a:t>
            </a:r>
            <a:r>
              <a:rPr lang="en-IN" dirty="0">
                <a:solidFill>
                  <a:schemeClr val="bg1"/>
                </a:solidFill>
              </a:rPr>
              <a:t>at gates (optional via admin)</a:t>
            </a:r>
          </a:p>
        </p:txBody>
      </p:sp>
    </p:spTree>
    <p:extLst>
      <p:ext uri="{BB962C8B-B14F-4D97-AF65-F5344CB8AC3E}">
        <p14:creationId xmlns:p14="http://schemas.microsoft.com/office/powerpoint/2010/main" val="282781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A662B5-FA1B-0A8D-AF8E-9AE9C88CE3CB}"/>
              </a:ext>
            </a:extLst>
          </p:cNvPr>
          <p:cNvSpPr txBox="1"/>
          <p:nvPr/>
        </p:nvSpPr>
        <p:spPr>
          <a:xfrm>
            <a:off x="4690497" y="1671935"/>
            <a:ext cx="2677656" cy="2585323"/>
          </a:xfrm>
          <a:prstGeom prst="rect">
            <a:avLst/>
          </a:prstGeom>
          <a:noFill/>
        </p:spPr>
        <p:txBody>
          <a:bodyPr vert="horz" wrap="square" anchor="ctr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[User requests car]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[App tracks movement]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 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[Backend predicts gate]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↓ 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[Dispatch car to gate] 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↓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[User exits → car waiting]</a:t>
            </a:r>
          </a:p>
        </p:txBody>
      </p:sp>
    </p:spTree>
    <p:extLst>
      <p:ext uri="{BB962C8B-B14F-4D97-AF65-F5344CB8AC3E}">
        <p14:creationId xmlns:p14="http://schemas.microsoft.com/office/powerpoint/2010/main" val="251582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Kosuri</dc:creator>
  <cp:lastModifiedBy>Yashwanth Kosuri</cp:lastModifiedBy>
  <cp:revision>4</cp:revision>
  <dcterms:created xsi:type="dcterms:W3CDTF">2025-07-23T14:26:08Z</dcterms:created>
  <dcterms:modified xsi:type="dcterms:W3CDTF">2025-07-23T17:18:28Z</dcterms:modified>
</cp:coreProperties>
</file>