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C2ED685-BA9D-4961-827C-F3E212D8B6BB}" type="datetimeFigureOut">
              <a:rPr lang="en-US" smtClean="0"/>
              <a:t>03/26/2020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D5B44A4-08B3-4F6C-B964-49A8E9C3753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2ED685-BA9D-4961-827C-F3E212D8B6BB}" type="datetimeFigureOut">
              <a:rPr lang="en-US" smtClean="0"/>
              <a:t>03/26/2020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5B44A4-08B3-4F6C-B964-49A8E9C37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C2ED685-BA9D-4961-827C-F3E212D8B6BB}" type="datetimeFigureOut">
              <a:rPr lang="en-US" smtClean="0"/>
              <a:t>03/26/2020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D5B44A4-08B3-4F6C-B964-49A8E9C37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2ED685-BA9D-4961-827C-F3E212D8B6BB}" type="datetimeFigureOut">
              <a:rPr lang="en-US" smtClean="0"/>
              <a:t>03/26/2020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5B44A4-08B3-4F6C-B964-49A8E9C37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C2ED685-BA9D-4961-827C-F3E212D8B6BB}" type="datetimeFigureOut">
              <a:rPr lang="en-US" smtClean="0"/>
              <a:t>03/26/2020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D5B44A4-08B3-4F6C-B964-49A8E9C3753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2ED685-BA9D-4961-827C-F3E212D8B6BB}" type="datetimeFigureOut">
              <a:rPr lang="en-US" smtClean="0"/>
              <a:t>03/26/2020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5B44A4-08B3-4F6C-B964-49A8E9C37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2ED685-BA9D-4961-827C-F3E212D8B6BB}" type="datetimeFigureOut">
              <a:rPr lang="en-US" smtClean="0"/>
              <a:t>03/26/2020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5B44A4-08B3-4F6C-B964-49A8E9C37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2ED685-BA9D-4961-827C-F3E212D8B6BB}" type="datetimeFigureOut">
              <a:rPr lang="en-US" smtClean="0"/>
              <a:t>03/26/2020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5B44A4-08B3-4F6C-B964-49A8E9C37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C2ED685-BA9D-4961-827C-F3E212D8B6BB}" type="datetimeFigureOut">
              <a:rPr lang="en-US" smtClean="0"/>
              <a:t>03/26/2020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5B44A4-08B3-4F6C-B964-49A8E9C37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2ED685-BA9D-4961-827C-F3E212D8B6BB}" type="datetimeFigureOut">
              <a:rPr lang="en-US" smtClean="0"/>
              <a:t>03/26/2020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5B44A4-08B3-4F6C-B964-49A8E9C37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2ED685-BA9D-4961-827C-F3E212D8B6BB}" type="datetimeFigureOut">
              <a:rPr lang="en-US" smtClean="0"/>
              <a:t>03/26/2020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5B44A4-08B3-4F6C-B964-49A8E9C375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C2ED685-BA9D-4961-827C-F3E212D8B6BB}" type="datetimeFigureOut">
              <a:rPr lang="en-US" smtClean="0"/>
              <a:t>03/26/2020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D5B44A4-08B3-4F6C-B964-49A8E9C375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0"/>
            <a:ext cx="5105400" cy="2868168"/>
          </a:xfrm>
        </p:spPr>
        <p:txBody>
          <a:bodyPr/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AGRITECH AND LIVESTOCK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-By,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Fayaz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Mohammed.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Varikoti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athwik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Reddy.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Malepati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Dheeraj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Yashwanth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5" y="27709"/>
            <a:ext cx="7239000" cy="1143000"/>
          </a:xfrm>
        </p:spPr>
        <p:txBody>
          <a:bodyPr/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Other applications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Solar water irrigations.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Food dryers.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Solar pumping.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Weather monitoring devices.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Indoor Vertical farming.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Precision agriculture.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Farm automation.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Artificial Intelligence.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9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364" y="-69273"/>
            <a:ext cx="7239000" cy="1143000"/>
          </a:xfrm>
        </p:spPr>
        <p:txBody>
          <a:bodyPr/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AGRITECH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239000" cy="4846320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Agritech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the use of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technolgy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agriculture, horticulture and aquaculture with the aim of improving yield, efficiency and profitability.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Agritech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can be products, services or applications derived from agriculture that improve various input/output processes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Big data also informs high-level decision-makers on how to better manage food supply at national and regional levels.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53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782" y="-228600"/>
            <a:ext cx="7239000" cy="1143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TYPES OF AGRITECH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2" y="1143000"/>
            <a:ext cx="8132618" cy="571500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Drones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Satellite photography and sensors</a:t>
            </a: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-based sensor networks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Phase tracking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Weather forecasts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Automated irrigation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Light and heat control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Intelligent software analysis for pest and disease prediction, soil management and other involved analytical tasks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Biotech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09"/>
            <a:ext cx="7239000" cy="1143000"/>
          </a:xfrm>
        </p:spPr>
        <p:txBody>
          <a:bodyPr/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LIVESTOCK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153400" cy="5638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Livestock is commonly defined as domesticated animals raised in an agriculture setting to produce labor and commodities such as meat, eggs, milk, fur, leather, wool.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breeding, maintenance and slaughter of livestock known as animal husbandry, is a component of modern agriculture.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Intensive animal farming increases the yield of the various commercial outputs.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also led to negative impacts on animal welfare, the environment, and public health.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1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72390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Problem in Agriculture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070273" cy="5562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Agriculture in India is largely depends 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monsoon.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 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Kharif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Rabi productions occur at different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monsoon.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result, production of food-grains fluctuates year after year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year of abun­dant output of cereals is often followed by a year of acute shortage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method of cultivation in most areas of India are still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primitive and also it is very difficult for them to predict the climatic condition and development in the irrigation system.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5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55"/>
            <a:ext cx="72390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SOLUTION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077200" cy="5410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above problem can be overcome by the proper irrigation system by placing temperature sensor and humidity sensor in the land.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huge amount of data collected by the sensor sends through the central server which determines the output.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These data can be processed by the NB-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which is operated at the remote place and compatible with the 5G network. 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provides the better solution for the farmers and the operation is handy.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1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571500"/>
            <a:ext cx="7239000" cy="1143000"/>
          </a:xfrm>
        </p:spPr>
        <p:txBody>
          <a:bodyPr/>
          <a:lstStyle/>
          <a:p>
            <a:r>
              <a:rPr lang="en-US" dirty="0" smtClean="0"/>
              <a:t>Narrow band-</a:t>
            </a:r>
            <a:r>
              <a:rPr lang="en-US" dirty="0" err="1" smtClean="0"/>
              <a:t>iot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001000" cy="6172200"/>
          </a:xfrm>
        </p:spPr>
        <p:txBody>
          <a:bodyPr>
            <a:noAutofit/>
          </a:bodyPr>
          <a:lstStyle/>
          <a:p>
            <a:pPr marL="342900" indent="-342900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Frequency Range: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NB-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LTE) FDD BANDS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Duplex Mode: FDD Half  Duplex type B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MIMO: No MIMO support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Bandwidth:200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kHz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Multiplex Access: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Downlink: OFDMA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Uplink: SC-FDMA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Modulation Schemes: Downlink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QPSK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Uplink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Single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Tone: QPSK,BPSK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Multi Tone: QPSK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Coverage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164db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Rate:25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kbps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Latency:&lt;10 seconds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Low Power: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eDRX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Power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Saving Mode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81000"/>
            <a:ext cx="7239000" cy="1143000"/>
          </a:xfrm>
        </p:spPr>
        <p:txBody>
          <a:bodyPr/>
          <a:lstStyle/>
          <a:p>
            <a:r>
              <a:rPr lang="en-US" sz="3600" b="0" dirty="0" smtClean="0">
                <a:latin typeface="Times New Roman" pitchFamily="18" charset="0"/>
                <a:cs typeface="Times New Roman" pitchFamily="18" charset="0"/>
              </a:rPr>
              <a:t>PROBLEM IN LIVESTOCK</a:t>
            </a:r>
            <a:endParaRPr lang="en-US" sz="36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7848600" cy="57912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Due to the cost of concentrates and feeds, animals are often allowed to graze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freely.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However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 outcome of this free grazing is a serious environmental problem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Because of the ecological nature of the tropics a lot of diseases abound, some of which have been triggered by livestock breeding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methods.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Increased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herding and agriculture have caused excessive removal of vegetation, lowering of the water-table and desiccation of the land, with a resultant gradual change in climate and vegetation.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8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6" y="0"/>
            <a:ext cx="7239000" cy="1143000"/>
          </a:xfrm>
        </p:spPr>
        <p:txBody>
          <a:bodyPr/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solution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above problem can be overcome by placing the temperature sensor at the cattle.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temperature sensor monitors the body temperature of the cattle and keep on updating the information to the main server.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 the cattle owner can predict the disease and can be recovered very shortly.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also by placing the NB-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at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cattles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the user may acknowledged very often, when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the livestock is out of range.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6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135</TotalTime>
  <Words>618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AGRITECH AND LIVESTOCK</vt:lpstr>
      <vt:lpstr>AGRITECH</vt:lpstr>
      <vt:lpstr>TYPES OF AGRITECH</vt:lpstr>
      <vt:lpstr>LIVESTOCK</vt:lpstr>
      <vt:lpstr>Problem in Agriculture</vt:lpstr>
      <vt:lpstr>SOLUTION</vt:lpstr>
      <vt:lpstr>Narrow band-iot features</vt:lpstr>
      <vt:lpstr>PROBLEM IN LIVESTOCK</vt:lpstr>
      <vt:lpstr>solution</vt:lpstr>
      <vt:lpstr>Other applications</vt:lpstr>
      <vt:lpstr>PowerPoint Presentation</vt:lpstr>
    </vt:vector>
  </TitlesOfParts>
  <Company>by 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AGRITECH AND LIVESTOCK</dc:title>
  <dc:creator>NILAVU</dc:creator>
  <cp:lastModifiedBy>NILAVU</cp:lastModifiedBy>
  <cp:revision>16</cp:revision>
  <dcterms:created xsi:type="dcterms:W3CDTF">2020-03-26T07:34:33Z</dcterms:created>
  <dcterms:modified xsi:type="dcterms:W3CDTF">2020-03-26T09:50:20Z</dcterms:modified>
</cp:coreProperties>
</file>