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GB" sz="2400" dirty="0"/>
              <a:t>k.yashwanth</a:t>
            </a:r>
            <a:endParaRPr lang="en-US" sz="2400" dirty="0"/>
          </a:p>
          <a:p>
            <a:r>
              <a:rPr lang="en-US" sz="2400" dirty="0"/>
              <a:t>REGISTER NO     : 1222014</a:t>
            </a:r>
            <a:r>
              <a:rPr lang="en-GB" sz="2400" dirty="0"/>
              <a:t>24</a:t>
            </a:r>
            <a:endParaRPr lang="en-US" sz="2400" dirty="0"/>
          </a:p>
          <a:p>
            <a:r>
              <a:rPr lang="en-US" sz="2400" dirty="0"/>
              <a:t>NM ID </a:t>
            </a:r>
            <a:r>
              <a:rPr lang="en-US" sz="2400"/>
              <a:t>: </a:t>
            </a:r>
            <a:r>
              <a:rPr lang="en-GB" sz="2400"/>
              <a:t>E261E6356BC403D878A4E18DE00F6DD5</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41</cp:revision>
  <dcterms:created xsi:type="dcterms:W3CDTF">2024-03-29T15:07:22Z</dcterms:created>
  <dcterms:modified xsi:type="dcterms:W3CDTF">2024-09-13T11:02:49Z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