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61125" y="281361"/>
            <a:ext cx="10647100" cy="1001556"/>
          </a:xfrm>
          <a:prstGeom prst="rect"/>
        </p:spPr>
        <p:txBody>
          <a:bodyPr bIns="0" lIns="0" rIns="0" rtlCol="0" tIns="16510" vert="horz" wrap="square">
            <a:spAutoFit/>
          </a:bodyPr>
          <a:p>
            <a:pPr marL="3213735">
              <a:spcBef>
                <a:spcPts val="130"/>
              </a:spcBef>
            </a:pPr>
            <a:r>
              <a:rPr b="1" dirty="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lang="en-US" u="sng">
                <a:solidFill>
                  <a:srgbClr val="0F0F0F"/>
                </a:solidFill>
                <a:effectLst/>
                <a:latin typeface="Times New Roman" panose="02020603050405020304" pitchFamily="18" charset="0"/>
                <a:cs typeface="Times New Roman" panose="02020603050405020304" pitchFamily="18" charset="0"/>
              </a:rPr>
              <a:t> </a:t>
            </a:r>
            <a:br>
              <a:rPr b="1" dirty="0" lang="en-US" u="sng">
                <a:solidFill>
                  <a:srgbClr val="0F0F0F"/>
                </a:solidFill>
                <a:effectLst/>
                <a:latin typeface="Roboto" panose="020F0502020204030204" pitchFamily="2" charset="0"/>
              </a:rPr>
            </a:br>
            <a:endParaRPr b="1" dirty="0" spc="15" u="sng"/>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622801" y="2998738"/>
            <a:ext cx="9055503" cy="2225041"/>
          </a:xfrm>
          <a:prstGeom prst="rect"/>
          <a:noFill/>
        </p:spPr>
        <p:txBody>
          <a:bodyPr rtlCol="0" wrap="square">
            <a:spAutoFit/>
          </a:bodyPr>
          <a:p>
            <a:r>
              <a:rPr dirty="0" sz="2400" lang="en-US"/>
              <a:t>STUDENT NAME: </a:t>
            </a:r>
            <a:r>
              <a:rPr dirty="0" sz="2400" lang="en-IN"/>
              <a:t>          </a:t>
            </a:r>
            <a:r>
              <a:rPr dirty="0" sz="2400" lang="en-US"/>
              <a:t>V</a:t>
            </a:r>
            <a:r>
              <a:rPr dirty="0" sz="2400" lang="en-US"/>
              <a:t>.</a:t>
            </a:r>
            <a:r>
              <a:rPr dirty="0" sz="2400" lang="en-US"/>
              <a:t> </a:t>
            </a:r>
            <a:r>
              <a:rPr dirty="0" sz="2400" lang="en-US"/>
              <a:t>S</a:t>
            </a:r>
            <a:r>
              <a:rPr dirty="0" sz="2400" lang="en-US"/>
              <a:t>r</a:t>
            </a:r>
            <a:r>
              <a:rPr dirty="0" sz="2400" lang="en-US"/>
              <a:t>i</a:t>
            </a:r>
            <a:r>
              <a:rPr dirty="0" sz="2400" lang="en-US"/>
              <a:t> </a:t>
            </a:r>
            <a:r>
              <a:rPr dirty="0" sz="2400" lang="en-US"/>
              <a:t>Ram </a:t>
            </a:r>
            <a:endParaRPr dirty="0" sz="2400" lang="en-US"/>
          </a:p>
          <a:p>
            <a:r>
              <a:rPr dirty="0" sz="2400" lang="en-US"/>
              <a:t>REGISTER NO:</a:t>
            </a:r>
            <a:r>
              <a:rPr dirty="0" sz="2400" lang="en-IN"/>
              <a:t>                </a:t>
            </a:r>
            <a:r>
              <a:rPr dirty="0" sz="2400" lang="en-US"/>
              <a:t>31220</a:t>
            </a:r>
            <a:r>
              <a:rPr dirty="0" sz="2400" lang="en-IN"/>
              <a:t>67</a:t>
            </a:r>
            <a:r>
              <a:rPr dirty="0" sz="2400" lang="en-US"/>
              <a:t>2</a:t>
            </a:r>
            <a:r>
              <a:rPr dirty="0" sz="2400" lang="en-US"/>
              <a:t>9</a:t>
            </a:r>
            <a:r>
              <a:rPr dirty="0" sz="2400" lang="en-US"/>
              <a:t>8</a:t>
            </a:r>
            <a:endParaRPr dirty="0" sz="2400" lang="en-US"/>
          </a:p>
          <a:p>
            <a:r>
              <a:rPr dirty="0" sz="2400" lang="en-US"/>
              <a:t>NAN MUDHALVAN ID:</a:t>
            </a:r>
            <a:r>
              <a:rPr dirty="0" sz="2400" lang="en-IN"/>
              <a:t>  </a:t>
            </a:r>
            <a:r>
              <a:rPr dirty="0" sz="2400" lang="en-US"/>
              <a:t>38842940FC83A54B2154D2FDE7B11AC5</a:t>
            </a:r>
            <a:endParaRPr dirty="0" sz="2400" lang="en-US"/>
          </a:p>
          <a:p>
            <a:r>
              <a:rPr dirty="0" sz="2400" lang="en-US"/>
              <a:t>DEPARTMENT:</a:t>
            </a:r>
            <a:r>
              <a:rPr dirty="0" sz="2400" lang="en-IN"/>
              <a:t>                </a:t>
            </a:r>
            <a:r>
              <a:rPr dirty="0" sz="2400" lang="en-US"/>
              <a:t>B.COM </a:t>
            </a:r>
            <a:r>
              <a:rPr dirty="0" sz="2400" lang="en-IN"/>
              <a:t>[Accounting and Finance]</a:t>
            </a:r>
            <a:endParaRPr dirty="0" sz="2400" lang="en-US"/>
          </a:p>
          <a:p>
            <a:r>
              <a:rPr dirty="0" sz="2400" lang="en-US"/>
              <a:t>COLLEGE: </a:t>
            </a:r>
            <a:r>
              <a:rPr dirty="0" sz="2400" lang="en-IN"/>
              <a:t>                        </a:t>
            </a:r>
            <a:r>
              <a:rPr dirty="0" sz="2400" lang="en-US"/>
              <a:t>AGURCHAND MANMULL JAIN</a:t>
            </a:r>
            <a:r>
              <a:rPr dirty="0" sz="2400" lang="en-IN"/>
              <a:t> </a:t>
            </a:r>
            <a:r>
              <a:rPr dirty="0" sz="2400" lang="en-US"/>
              <a:t>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9775" y="1524000"/>
            <a:ext cx="8794749" cy="455295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
          <p:cNvGraphicFramePr>
            <a:graphicFrameLocks/>
          </p:cNvGraphicFramePr>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377109" y="1710387"/>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490159" y="211338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819643" y="2380582"/>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flipH="1">
            <a:off x="9172572" y="5362574"/>
            <a:ext cx="180977" cy="18097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954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705226" y="2705197"/>
            <a:ext cx="6705600" cy="1869441"/>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 y="3599217"/>
            <a:ext cx="2533650" cy="3201631"/>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334211" y="1661037"/>
            <a:ext cx="8885989" cy="1200329"/>
          </a:xfrm>
          <a:prstGeom prst="rect"/>
          <a:noFill/>
        </p:spPr>
        <p:txBody>
          <a:bodyPr rtlCol="0" wrap="square">
            <a:spAutoFit/>
          </a:bodyPr>
          <a:p>
            <a:r>
              <a:rPr dirty="0" sz="2400" lang="en-US"/>
              <a:t>Performance level =IFS(Z8&gt;=5,"VERY HIGH",Z8&gt;=4,"HIGH",Z8</a:t>
            </a:r>
            <a:endParaRPr dirty="0" sz="2400" lang="en-IN"/>
          </a:p>
          <a:p>
            <a:endParaRPr dirty="0" sz="2400" lang="en-IN"/>
          </a:p>
          <a:p>
            <a:r>
              <a:rPr dirty="0" sz="2400" lang="en-US"/>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raghuljayaprakash9495@gmail.com</cp:lastModifiedBy>
  <dcterms:created xsi:type="dcterms:W3CDTF">2024-03-29T04:07:22Z</dcterms:created>
  <dcterms:modified xsi:type="dcterms:W3CDTF">2024-09-10T13:02:02Z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0706832b00a44c4d829ce55ff6b83bea</vt:lpwstr>
  </property>
</Properties>
</file>