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9.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6" r:id="rId2"/>
    <p:sldId id="257" r:id="rId3"/>
    <p:sldId id="314" r:id="rId4"/>
    <p:sldId id="315" r:id="rId5"/>
    <p:sldId id="260" r:id="rId6"/>
    <p:sldId id="270" r:id="rId7"/>
    <p:sldId id="271" r:id="rId8"/>
    <p:sldId id="273" r:id="rId9"/>
    <p:sldId id="274" r:id="rId10"/>
    <p:sldId id="275" r:id="rId11"/>
    <p:sldId id="316" r:id="rId12"/>
    <p:sldId id="261" r:id="rId13"/>
    <p:sldId id="262" r:id="rId14"/>
    <p:sldId id="263" r:id="rId15"/>
    <p:sldId id="278" r:id="rId16"/>
    <p:sldId id="279" r:id="rId17"/>
    <p:sldId id="282" r:id="rId18"/>
    <p:sldId id="284" r:id="rId19"/>
    <p:sldId id="286" r:id="rId20"/>
    <p:sldId id="287" r:id="rId21"/>
    <p:sldId id="288" r:id="rId22"/>
    <p:sldId id="317" r:id="rId23"/>
    <p:sldId id="289" r:id="rId24"/>
    <p:sldId id="290" r:id="rId25"/>
    <p:sldId id="292" r:id="rId26"/>
    <p:sldId id="294" r:id="rId27"/>
    <p:sldId id="295" r:id="rId28"/>
    <p:sldId id="296" r:id="rId29"/>
    <p:sldId id="310" r:id="rId30"/>
    <p:sldId id="311" r:id="rId31"/>
    <p:sldId id="31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154"/>
    <a:srgbClr val="35B779"/>
    <a:srgbClr val="FDE725"/>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79903" autoAdjust="0"/>
  </p:normalViewPr>
  <p:slideViewPr>
    <p:cSldViewPr snapToGrid="0" snapToObjects="1">
      <p:cViewPr varScale="1">
        <p:scale>
          <a:sx n="88" d="100"/>
          <a:sy n="88" d="100"/>
        </p:scale>
        <p:origin x="22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B5A9D3-D98D-254D-B8BA-564448053A34}" type="datetimeFigureOut">
              <a:rPr lang="en-US" smtClean="0"/>
              <a:t>7/1/2023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33610C-19C1-0143-8780-7B23B85DACAA}" type="slidenum">
              <a:rPr lang="en-US" smtClean="0"/>
              <a:t>‹#›</a:t>
            </a:fld>
            <a:endParaRPr lang="en-US"/>
          </a:p>
        </p:txBody>
      </p:sp>
    </p:spTree>
    <p:extLst>
      <p:ext uri="{BB962C8B-B14F-4D97-AF65-F5344CB8AC3E}">
        <p14:creationId xmlns:p14="http://schemas.microsoft.com/office/powerpoint/2010/main" val="418203689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59:09.963"/>
    </inkml:context>
    <inkml:brush xml:id="br0">
      <inkml:brushProperty name="width" value="0.05" units="cm"/>
      <inkml:brushProperty name="height" value="0.05" units="cm"/>
      <inkml:brushProperty name="color" value="#FFFFFF"/>
    </inkml:brush>
  </inkml:definitions>
  <inkml:trace contextRef="#ctx0" brushRef="#br0">374 218 24575,'-17'0'0,"1"1"0,0 0 0,0 1 0,0 0 0,1 2 0,-1 0 0,1 0 0,0 2 0,0 0 0,0 0 0,1 2 0,0 0 0,0 0 0,1 1 0,0 1 0,-18 17 0,30-26 0,-1 0 0,1 1 0,0-1 0,-1 0 0,1 0 0,0 1 0,0-1 0,0 1 0,0-1 0,0 1 0,1-1 0,-1 1 0,0 0 0,1-1 0,-1 4 0,1-5 0,0 1 0,1-1 0,-1 1 0,1-1 0,-1 0 0,1 1 0,-1-1 0,1 0 0,-1 0 0,1 1 0,-1-1 0,1 0 0,-1 0 0,1 0 0,0 0 0,-1 1 0,1-1 0,-1 0 0,1 0 0,0 0 0,-1 0 0,1 0 0,-1-1 0,1 1 0,-1 0 0,1 0 0,-1 0 0,1 0 0,0-1 0,8-1 0,0-1 0,0 0 0,0-1 0,12-6 0,25-22 0,-2-2 0,55-54 0,-34 30 0,-41 31 0,-24 27 0,0-1 0,-1 1 0,1 0 0,0 0 0,0-1 0,0 1 0,0 0 0,-1 0 0,1-1 0,0 1 0,0 0 0,-1 0 0,1 0 0,0-1 0,0 1 0,-1 0 0,1 0 0,0 0 0,-1 0 0,1 0 0,0 0 0,0-1 0,-1 1 0,1 0 0,0 0 0,-1 0 0,1 0 0,0 0 0,-1 0 0,1 0 0,0 0 0,-1 1 0,1-1 0,0 0 0,0 0 0,-1 0 0,1 0 0,0 0 0,-1 0 0,1 0 0,0 1 0,0-1 0,-1 0 0,1 0 0,0 0 0,-1 1 0,-60 29 0,-11 18 0,2 3 0,-123 118 0,190-166 0,0-1 0,0 1 0,0 1 0,1-1 0,0 0 0,-1 1 0,1-1 0,1 1 0,-1 0 0,0-1 0,0 5 0,2-7 0,0-1 0,-1 1 0,1-1 0,0 0 0,1 1 0,-1-1 0,0 1 0,0-1 0,0 1 0,0-1 0,0 0 0,0 1 0,0-1 0,1 0 0,-1 1 0,0-1 0,0 1 0,0-1 0,1 0 0,-1 1 0,0-1 0,1 0 0,-1 0 0,0 1 0,1-1 0,-1 0 0,0 0 0,1 1 0,-1-1 0,0 0 0,1 0 0,-1 0 0,1 0 0,0 1 0,29-6 0,5-9 0,-1-2 0,-1-1 0,0-2 0,46-36 0,10-4 0,-85 56 0,1 0 0,0 0 0,0 1 0,0-1 0,1 1 0,-1 1 0,1-1 0,9-1 0,-14 3 0,0 0 0,1 0 0,-1 0 0,0 0 0,1 1 0,-1-1 0,0 1 0,1-1 0,-1 1 0,0-1 0,0 1 0,1-1 0,-1 1 0,0 0 0,0 0 0,0 0 0,0 0 0,0 0 0,0 0 0,0 0 0,0 0 0,0 0 0,-1 0 0,1 0 0,0 0 0,-1 1 0,1-1 0,-1 0 0,1 1 0,-1-1 0,0 0 0,1 1 0,-1-1 0,0 0 0,0 1 0,0-1 0,0 1 0,0-1 0,0 0 0,-1 2 0,0 10 0,0 0 0,-1 0 0,0 0 0,-1 0 0,-1-1 0,-5 14 0,5-15 0,0 0 0,0 0 0,1 0 0,1 0 0,0 1 0,0-1 0,2 1 0,-1 17 0,2-25 0,0-1 0,0 0 0,0 1 0,1-1 0,-1 0 0,1 0 0,0 0 0,0 0 0,0 0 0,0 0 0,0 0 0,1-1 0,-1 1 0,1-1 0,-1 0 0,1 0 0,0 0 0,0 0 0,0 0 0,0 0 0,0-1 0,1 1 0,-1-1 0,0 0 0,1 0 0,4 0 0,11 3 0,0-1 0,0-1 0,30 0 0,-34-2 0,34 2 0,-1-2 0,1-2 0,72-12 0,-106 10 0,1 0 0,-1-1 0,0 0 0,0-1 0,0-1 0,-1 0 0,0-1 0,0-1 0,-1 0 0,0-1 0,-1 0 0,0-1 0,0 0 0,15-20 0,-11 9 0,-2 0 0,0-1 0,-1-1 0,16-41 0,-23 49 0,-1 0 0,0 0 0,-1-1 0,-1 0 0,0 0 0,-1 0 0,-1 0 0,-2-25 0,0 38 0,1-1 0,-1 1 0,-1 0 0,1 0 0,-1 0 0,1 0 0,-1 0 0,0 0 0,-1 1 0,1-1 0,-1 0 0,1 1 0,-1 0 0,0 0 0,0 0 0,-1 0 0,1 0 0,0 0 0,-1 1 0,0 0 0,0 0 0,1 0 0,-1 0 0,0 1 0,-1-1 0,1 1 0,0 0 0,0 0 0,0 0 0,-6 1 0,-11-3 0,0 2 0,0 1 0,0 0 0,-41 7 0,11 4 0,-1 2 0,2 2 0,0 2 0,1 2 0,1 3 0,1 1 0,1 3 0,-72 52 0,102-66 0,0 1 0,1 0 0,1 1 0,1 0 0,-15 20 0,23-28 0,1 0 0,0 0 0,1 0 0,0 1 0,0-1 0,0 1 0,1-1 0,0 1 0,0 0 0,0 0 0,1 0 0,0 0 0,1 1 0,0-1 0,0 0 0,0 0 0,3 13 0,-1-14 0,0-1 0,1 1 0,-1-1 0,1 1 0,1-1 0,-1 0 0,1 0 0,0 0 0,0 0 0,0-1 0,1 0 0,-1 0 0,1 0 0,0 0 0,7 3 0,7 4 0,1-1 0,38 15 0,-2-6 0,1-2 0,1-3 0,0-2 0,0-3 0,1-3 0,0-2 0,66-4 0,-114 0 0,-1-1 0,1 0 0,0 0 0,0-2 0,-1 1 0,1-1 0,-1-1 0,0 0 0,0 0 0,0-1 0,18-12 0,-21 11 0,0 0 0,-1 0 0,0-1 0,0 0 0,0-1 0,-1 1 0,0-1 0,0 0 0,-1 0 0,0-1 0,-1 1 0,1-1 0,-2 0 0,3-11 0,-3 13 0,0-1 0,-1 0 0,0 1 0,0-1 0,-1 0 0,0 1 0,-1-1 0,1 0 0,-1 1 0,-1-1 0,1 1 0,-5-11 0,4 14 0,0-1 0,-1 1 0,0 0 0,0-1 0,0 1 0,0 1 0,-1-1 0,1 0 0,-1 1 0,0 0 0,0-1 0,-1 2 0,1-1 0,0 0 0,-1 1 0,0 0 0,1 0 0,-1 0 0,-7-1 0,-8-2 0,0 2 0,-1 0 0,1 1 0,-1 1 0,0 0 0,1 2 0,-1 1 0,1 0 0,-24 7 0,27-6 0,1 2 0,0 0 0,0 1 0,0 1 0,0 0 0,1 1 0,1 1 0,-1 0 0,2 1 0,-1 0 0,-17 18 0,26-21 0,-1 1 0,1 0 0,0 0 0,0 0 0,1 1 0,0 0 0,1 0 0,0 0 0,0 0 0,1 0 0,0 0 0,0 1 0,1-1 0,1 1 0,0 13 0,0-15 0,0 1 0,1-1 0,1 1 0,-1-1 0,1 1 0,1-1 0,-1 0 0,2 0 0,-1 0 0,1 0 0,0 0 0,0-1 0,1 0 0,0 0 0,1 0 0,-1 0 0,8 5 0,0-2 0,0-1 0,1 0 0,1-1 0,-1-1 0,1 0 0,1-1 0,-1-1 0,1 0 0,0-1 0,30 3 0,4-2 0,0-3 0,63-6 0,-93 3 0,0-1 0,0-2 0,0 0 0,-1-1 0,1-1 0,-1 0 0,-1-2 0,1 0 0,17-12 0,-26 14 0,0 0 0,0-1 0,-1 0 0,1-1 0,-2 0 0,1-1 0,-1 0 0,-1 0 0,0 0 0,0-1 0,-1 0 0,0 0 0,0-1 0,-2 0 0,1 0 0,4-17 0,-8 25 0,0 0 0,-1 1 0,1-1 0,-1 0 0,0 0 0,0 0 0,0 1 0,0-1 0,0 0 0,-1 0 0,1 1 0,-1-1 0,1 0 0,-1 1 0,0-1 0,0 0 0,-1 1 0,1-1 0,0 1 0,-1 0 0,1 0 0,-1-1 0,0 1 0,0 0 0,0 0 0,0 0 0,0 1 0,0-1 0,-1 0 0,1 1 0,0 0 0,-1-1 0,1 1 0,-1 0 0,0 0 0,1 0 0,-1 1 0,-2-1 0,-13-3 0,-1 1 0,1 1 0,0 1 0,-31 2 0,28-1 0,-16 1 0,-213 7 0,244-8 0,0 1 0,1-1 0,-1 1 0,1 1 0,0-1 0,-1 1 0,1 0 0,0 0 0,0 0 0,0 1 0,0-1 0,0 1 0,0 1 0,1-1 0,0 1 0,-7 6 0,8-5 0,0 0 0,-1 0 0,2 0 0,-1 1 0,1-1 0,0 1 0,0 0 0,0 0 0,1 0 0,0 0 0,0 0 0,0 0 0,1 0 0,0 0 0,1 8 0,1-2 0,-1 0 0,2 1 0,0-1 0,0-1 0,1 1 0,1 0 0,0-1 0,1 0 0,0 0 0,0-1 0,1 1 0,0-1 0,1-1 0,0 0 0,1 0 0,0 0 0,0-1 0,16 10 0,9 5 0,2-1 0,1-2 0,0-1 0,46 15 0,-30-14 0,0-2 0,1-2 0,72 10 0,-100-22 0,0-1 0,0-2 0,0 0 0,0-2 0,0-1 0,0-1 0,-1-1 0,1-1 0,34-12 0,-54 14 0,0 0 0,1 0 0,-1 0 0,-1-1 0,1 0 0,-1 0 0,1-1 0,-1 1 0,0-1 0,-1 0 0,1-1 0,-1 1 0,0-1 0,0 1 0,-1-1 0,0 0 0,0-1 0,0 1 0,-1-1 0,1 1 0,-2-1 0,1 0 0,-1 1 0,0-1 0,0 0 0,-1 0 0,0 0 0,0 0 0,-1 0 0,-1-8 0,0 4 0,1 1 0,-2 0 0,1 0 0,-1 0 0,-1 1 0,0-1 0,0 1 0,-1-1 0,0 1 0,-1 1 0,0-1 0,0 1 0,0 0 0,-1 0 0,-1 1 0,1 0 0,-1 1 0,0-1 0,-18-9 0,-6 2 0,-2 3 0,1 0 0,-1 2 0,-1 2 0,1 1 0,-1 1 0,0 3 0,0 0 0,0 2 0,0 2 0,-43 7 0,70-7 0,1-1 0,-1 1 0,1 0 0,0 1 0,-1 0 0,1 0 0,1 1 0,-1 0 0,0 0 0,1 0 0,0 1 0,0 0 0,0 0 0,1 0 0,-10 13 0,12-13 0,-1 1 0,1 0 0,0 0 0,1 0 0,0 0 0,0 0 0,0 1 0,1-1 0,0 1 0,0-1 0,0 1 0,1 0 0,0-1 0,0 1 0,1-1 0,0 1 0,0-1 0,0 1 0,3 6 0,0-3 0,0-1 0,0 0 0,1 0 0,0 0 0,1-1 0,0 1 0,0-1 0,0-1 0,1 1 0,1-1 0,-1 0 0,1-1 0,0 0 0,0 0 0,1 0 0,0-1 0,0-1 0,0 0 0,19 7 0,0-3 0,0-1 0,0-1 0,1-1 0,-1-1 0,54-1 0,-66-3 0,8 1 0,0-2 0,0 0 0,47-10 0,-63 9 0,0-1 0,-1 0 0,1 0 0,0-1 0,-1 0 0,0 0 0,0-1 0,0 0 0,0 0 0,-1-1 0,0 1 0,0-1 0,-1-1 0,1 1 0,4-9 0,-3 4 0,-1 0 0,0 0 0,0-1 0,-1 1 0,-1-1 0,4-16 0,-7 25 0,0 0 0,0 0 0,0 0 0,-1 0 0,0 0 0,1 0 0,-1 0 0,0 0 0,-1 0 0,1 0 0,0 0 0,-1 0 0,0 0 0,1 0 0,-1 0 0,0 0 0,-1 1 0,1-1 0,0 0 0,-1 1 0,0-1 0,1 1 0,-1-1 0,0 1 0,0 0 0,-1 0 0,1-1 0,0 2 0,-1-1 0,1 0 0,-4-1 0,-23-7 0,0 2 0,0 1 0,0 1 0,-1 2 0,0 1 0,-51 1 0,53 1 0,-13-1 0,22 0 0,1 0 0,-1 2 0,0 1 0,0 0 0,1 1 0,-23 6 0,39-8 0,0 0 0,0 1 0,0-1 0,0 1 0,0-1 0,0 1 0,1 0 0,-1 0 0,0 0 0,1 0 0,-1 0 0,0 0 0,1 0 0,0 0 0,-1 1 0,1-1 0,0 1 0,-1-1 0,1 1 0,0-1 0,0 1 0,0 0 0,0 0 0,1-1 0,-1 1 0,0 0 0,1 0 0,-1 0 0,1 0 0,0 0 0,0 0 0,-1 0 0,1 0 0,1-1 0,-1 1 0,0 0 0,0 0 0,1 0 0,0 4 0,1-2 0,1 0 0,-1 0 0,0 0 0,1 0 0,0 0 0,0 0 0,0-1 0,1 0 0,-1 1 0,1-1 0,0 0 0,0-1 0,0 1 0,0-1 0,6 3 0,-4-2 0,0 0 0,-1-1 0,1 1 0,0-1 0,0-1 0,0 1 0,1-1 0,11 2 0,-23-39 0,3 31 0,1-1 0,1 0 0,0 0 0,0 0 0,0 0 0,0 0 0,1 0 0,0 0 0,0 0 0,1 0 0,0 1 0,0-1 0,0 0 0,0 1 0,1 0 0,0-1 0,0 1 0,1 0 0,-1 1 0,1-1 0,0 1 0,0-1 0,1 1 0,-1 0 0,10-5 0,13-10 0,1 1 0,0 2 0,44-18 0,-33 16 0,71-34 0,-24 13 0,98-62 0,-160 78 0,-23 23 0,-1 0 0,0-1 0,0 1 0,1-1 0,-1 1 0,0-1 0,0 1 0,0-1 0,0 1 0,0-1 0,1 1 0,-1-1 0,0 1 0,0-1 0,0 1 0,-1-1 0,1 1 0,0-1 0,0 1 0,0-1 0,0 1 0,0-1 0,0 1 0,-1-1 0,1 1 0,0 0 0,0-1 0,-1 1 0,1-1 0,0 1 0,-1-1 0,-2 0 0,0-1 0,0 1 0,-1 0 0,1 0 0,0 0 0,0 0 0,0 1 0,-1-1 0,1 1 0,0 0 0,-1 0 0,1 0 0,0 0 0,-6 2 0,-54 7 0,0 3 0,1 2 0,1 4 0,0 1 0,1 4 0,2 2 0,0 3 0,-74 48 0,125-72 0,0 1 0,0 0 0,0 1 0,1 0 0,0 0 0,0 0 0,1 0 0,0 1 0,-8 12 0,12-16 0,0 0 0,0-1 0,1 1 0,-1 0 0,0 0 0,1 0 0,0 0 0,-1-1 0,1 1 0,0 0 0,1 0 0,-1 0 0,1 0 0,-1 0 0,1 0 0,0-1 0,0 1 0,0 0 0,0 0 0,0-1 0,1 1 0,-1-1 0,1 1 0,0-1 0,-1 0 0,1 0 0,0 0 0,0 0 0,1 0 0,3 3 0,-4-3 0,1 0 0,-1 0 0,1 0 0,0 0 0,-1 0 0,1 0 0,0-1 0,0 0 0,0 1 0,0-1 0,0 0 0,1-1 0,-1 1 0,0 0 0,0-1 0,1 0 0,-1 0 0,0 0 0,0 0 0,1 0 0,-1-1 0,0 1 0,0-1 0,0 0 0,6-2 0,-5 0 0,0 1 0,1-1 0,-2 0 0,1 0 0,0 0 0,-1-1 0,1 1 0,-1-1 0,0 0 0,0 0 0,0 0 0,-1 0 0,1 0 0,-1-1 0,0 1 0,2-9 0,-3 12 0,-1-1 0,1 1 0,-1 0 0,1 0 0,-1 0 0,0-1 0,0 1 0,1 0 0,-1-1 0,0 1 0,0 0 0,0 0 0,0-1 0,-1 1 0,1 0 0,0-1 0,0 1 0,-1 0 0,1 0 0,-1-1 0,1 1 0,-1 0 0,1 0 0,-1 0 0,0 0 0,0 0 0,1 0 0,-1 0 0,0 0 0,0 0 0,0 0 0,0 0 0,0 1 0,0-1 0,0 0 0,-1 1 0,1-1 0,0 1 0,-2-1 0,-5-1 0,1 1 0,-1 0 0,0 0 0,1 1 0,-13 1 0,-9-2 0,58-20 0,24-12 0,136-95 0,-188 128 0,0-1 0,0 1 0,0-1 0,0 1 0,0-1 0,0 1 0,-1-1 0,1 0 0,0 1 0,0-1 0,-1 0 0,1 0 0,0 1 0,-1-1 0,1 0 0,-1 0 0,1 0 0,-1 0 0,1 0 0,-1 0 0,0 0 0,0 0 0,1 0 0,-1 0 0,0 0 0,0 0 0,0 0 0,0 0 0,0-1 0,-1 1 0,0 0 0,-1 0 0,1 1 0,0-1 0,-1 0 0,1 1 0,-1-1 0,1 1 0,0-1 0,-1 1 0,1-1 0,-1 1 0,0 0 0,1 0 0,-1 0 0,-1 0 0,-68 7 0,42-1 0,1 1 0,0 2 0,0 1 0,1 2 0,-43 23 0,58-24 0,22-9 0,28-11 0,-15 3 0,129-43 0,-125 39 0,-2-1 0,1-1 0,36-24 0,-61 35 0,0 1 0,0-1 0,0 1 0,0-1 0,0 0 0,0 1 0,0-1 0,0 0 0,0 0 0,-1 0 0,1 0 0,0 0 0,-1 0 0,1 0 0,0 0 0,-1 0 0,0 0 0,1 0 0,0-2 0,-2 3 0,1-1 0,0 1 0,0-1 0,-1 1 0,1-1 0,0 1 0,-1-1 0,1 1 0,-1-1 0,1 1 0,-1-1 0,1 1 0,-1 0 0,1-1 0,-1 1 0,1 0 0,-1-1 0,1 1 0,-1 0 0,0 0 0,1 0 0,-1 0 0,1-1 0,-1 1 0,0 0 0,-5-1 0,-1 1 0,1-1 0,0 1 0,0 0 0,-12 2 0,-63 23 0,64-19 0,1 0 0,-1-1 0,-1-1 0,1-1 0,-33 3 0,46-10 0,10-4 0,14-10 0,-17 16 0,-1 1 0,-1 0 0,1 0 0,-1-1 0,1 1 0,-1 0 0,0-1 0,1 1 0,-1-1 0,0 1 0,0-1 0,0 0 0,0 1 0,0-1 0,-1 0 0,1 0 0,0-2 0,-1 4 0,0-1 0,-1 0 0,1 1 0,0-1 0,-1 1 0,1-1 0,0 1 0,-1-1 0,1 1 0,-1-1 0,1 1 0,-1 0 0,1-1 0,-1 1 0,1 0 0,-1-1 0,0 1 0,1 0 0,-1 0 0,1-1 0,-1 1 0,0 0 0,1 0 0,-1 0 0,0 0 0,1 0 0,-1 0 0,0 0 0,1 0 0,-1 0 0,-8 0 0,0 1 0,0 0 0,0 0 0,0 1 0,-13 4 0,-7 5 0,-50 26 0,223-117 0,-143 80 0,-1-1 0,1 1 0,-1-1 0,1 1 0,0 0 0,-1-1 0,1 1 0,-1 0 0,1 0 0,0 0 0,0-1 0,-1 1 0,1 0 0,0 0 0,-1 0 0,1 0 0,0 0 0,-1 0 0,1 0 0,0 1 0,0-1 0,-1 0 0,1 0 0,0 0 0,-1 1 0,1-1 0,0 16 0,-21 25 0,3-17 0,-17 27 0,32-48 0,1 0 0,0-1 0,-1 1 0,1 0 0,0 1 0,0-1 0,0 0 0,1 0 0,-1 0 0,1 0 0,0 1 0,0-1 0,0 0 0,1 5 0,0-6 0,-1 0 0,1-1 0,0 1 0,1 0 0,-1-1 0,0 1 0,0 0 0,1-1 0,-1 0 0,0 1 0,1-1 0,0 0 0,-1 0 0,1 0 0,0 0 0,-1 0 0,1 0 0,0 0 0,0-1 0,0 1 0,0-1 0,0 1 0,0-1 0,2 1 0,54 2 0,-47-3 0,38-3 0,-36 2 0,0 0 0,1 0 0,-1 1 0,0 1 0,0 0 0,19 5 0,-32-6 0,1 0 0,0 0 0,0 0 0,0 0 0,0 1 0,0-1 0,-1 0 0,1 0 0,0 1 0,0-1 0,-1 1 0,1-1 0,0 1 0,0-1 0,-1 1 0,1-1 0,0 1 0,-1-1 0,1 1 0,-1 0 0,1-1 0,-1 1 0,1 0 0,-1-1 0,0 1 0,1 0 0,-1 0 0,0 0 0,1-1 0,-1 1 0,0 0 0,0 0 0,0 0 0,0 0 0,0 0 0,0-1 0,0 1 0,0 0 0,0 0 0,0 0 0,0 0 0,0-1 0,-1 1 0,1 0 0,0 0 0,-1 0 0,1-1 0,-1 1 0,1 0 0,-1-1 0,1 1 0,-1 0 0,1-1 0,-1 1 0,-1 0 0,-39 33 0,40-34 0,-63 39 0,64-39 0,1 0 0,-1 0 0,1 0 0,-1 0 0,0 1 0,1-1 0,-1 0 0,0 0 0,1 0 0,-1 0 0,1 0 0,-1 1 0,0-1 0,1 0 0,-1 0 0,0 0 0,0 1 0,1-1 0,-1 0 0,0 1 0,1-1 0,-1 0 0,0 1 0,0-1 0,0 0 0,1 1 0,-1-1 0,0 0 0,0 1 0,0-1 0,0 0 0,0 1 0,0-1 0,0 1 0,0-1 0,0 0 0,0 1 0,0-1 0,0 1 0,0-1 0,0 0 0,0 1 0,0-1 0,0 0 0,0 1 0,0-1 0,-1 0 0,1 1 0,0-1 0,0 1 0,0-1 0,-1 0 0,1 0 0,0 1 0,0-1 0,-1 0 0,1 0 0,0 1 0,-1-1 0,1 0 0,0 0 0,-1 1 0,1-1 0,0 0 0,-1 0 0,35 0 0,13-13 0,1-1 0,66-30 0,-89 33 0,15-13 0,-27 10 0,-13 14 0,0 0 0,0-1 0,0 1 0,-1 0 0,1-1 0,0 1 0,0 0 0,-1-1 0,1 1 0,0 0 0,0-1 0,-1 1 0,1 0 0,0 0 0,-1-1 0,1 1 0,0 0 0,-1 0 0,1 0 0,0-1 0,-1 1 0,1 0 0,-1 0 0,1 0 0,0 0 0,-1 0 0,1 0 0,-1 0 0,1 0 0,0 0 0,-1 0 0,1 0 0,-1 0 0,1 0 0,0 0 0,-1 0 0,1 0 0,0 1 0,-1-1 0,0 0 0,-20 4 0,1 0 0,-1 2 0,1 0 0,0 1 0,0 1 0,-20 12 0,12-7 0,24-11 0,-102 51 0,95-47 0,0 1 0,0 1 0,1 0 0,0 0 0,1 1 0,-17 19 0,25-27 0,0 1 0,-1-1 0,1 1 0,0 0 0,0-1 0,0 1 0,0 0 0,0 0 0,0 0 0,0 0 0,1 0 0,-1 0 0,1 0 0,-1 0 0,1 0 0,0 0 0,0 0 0,0 0 0,0 1 0,0-1 0,0 0 0,1 2 0,0-2 0,0 0 0,1-1 0,-1 1 0,0-1 0,1 1 0,-1-1 0,1 1 0,0-1 0,-1 0 0,1 1 0,0-1 0,0 0 0,0 0 0,0-1 0,0 1 0,0 0 0,3 0 0,12 3 0,0-2 0,0 0 0,0-1 0,21-1 0,-28 0 0,52-3 0,-42 2 0,-1 0 0,1 1 0,-1 0 0,1 2 0,19 4 0,-38-6 0,0 0 0,1 0 0,-1 1 0,1-1 0,-1 0 0,0 1 0,1-1 0,-1 1 0,0 0 0,0 0 0,1-1 0,-1 1 0,0 0 0,0 0 0,0 0 0,0 0 0,0 0 0,0 0 0,0 0 0,0 1 0,-1-1 0,1 0 0,0 0 0,-1 1 0,1-1 0,-1 0 0,1 1 0,-1-1 0,0 1 0,1-1 0,-1 0 0,0 1 0,0-1 0,0 1 0,0-1 0,0 1 0,-1-1 0,1 0 0,0 1 0,-1-1 0,1 1 0,-1-1 0,1 0 0,-2 2 0,-2 6 0,-1 1 0,0-1 0,-1-1 0,-12 15 0,15-19 0,-55 65 0,34-43 0,20-22 0,7-10 0,11-20 0,-2 1 0,-1-2 0,0 1 0,-2-2 0,-2 1 0,0-1 0,-2 0 0,0-1 0,0-52 0,-5 76 0,0 1 0,0-1 0,0 1 0,0-1 0,-1 1 0,0-1 0,0 1 0,0-1 0,0 1 0,-1-1 0,0 1 0,0 0 0,0 0 0,0 0 0,-1 0 0,1 0 0,-1 1 0,0-1 0,0 1 0,-4-4 0,2 4 0,0 0 0,0 1 0,0-1 0,-1 1 0,1 0 0,-1 1 0,1-1 0,-1 1 0,0 0 0,1 1 0,-1-1 0,0 1 0,0 0 0,1 0 0,-11 3 0,-49 11 0,61-13 0,0 0 0,0 1 0,0 0 0,1-1 0,-1 1 0,0 1 0,1-1 0,-1 0 0,1 1 0,0 0 0,0 0 0,0 0 0,-3 4 0,6-7 0,-1 1 0,1-1 0,0 1 0,-1-1 0,1 1 0,0-1 0,0 1 0,0-1 0,0 1 0,-1-1 0,1 1 0,0-1 0,0 1 0,0-1 0,0 1 0,0-1 0,0 1 0,0 0 0,1-1 0,-1 1 0,0-1 0,0 1 0,0-1 0,0 1 0,1-1 0,-1 1 0,0-1 0,1 0 0,-1 1 0,0-1 0,1 1 0,19 9 0,24-5 0,-31-6 0,0 0 0,-1-1 0,1 0 0,0-2 0,-1 1 0,19-9 0,-32 12 0,1 0 0,0 0 0,0 0 0,0 0 0,-1 0 0,1 0 0,0 0 0,0 0 0,0 0 0,0 0 0,-1 0 0,1 0 0,0 0 0,0 0 0,0-1 0,0 1 0,0 0 0,-1 0 0,1 0 0,0 0 0,0 0 0,0-1 0,0 1 0,0 0 0,0 0 0,0 0 0,0 0 0,-1-1 0,1 1 0,0 0 0,0 0 0,0 0 0,0-1 0,0 1 0,0 0 0,0 0 0,0 0 0,0 0 0,0-1 0,0 1 0,0 0 0,1 0 0,-1 0 0,0-1 0,0 1 0,0 0 0,0 0 0,0 0 0,0 0 0,0 0 0,0-1 0,0 1 0,1 0 0,-22-2 0,-12 7 0,1 0 0,1 2 0,-1 1 0,-40 18 0,30-12 0,-55 13 0,76-27 0,28-10 0,46-24 0,-30 20 0,-10 4 0,1 1 0,-1-1 0,0-1 0,0 0 0,14-17 0,-22 16 0,-15 14 0,-21 15 0,-65 36 0,-3-4 0,-2-4 0,-2-4 0,-209 51 0,312-92 0,-51 16 0,50-16 0,1 0 0,-1 0 0,1 1 0,0-1 0,-1 0 0,1 0 0,-1 1 0,1-1 0,0 0 0,-1 0 0,1 1 0,0-1 0,-1 0 0,1 1 0,0-1 0,0 0 0,-1 1 0,1-1 0,0 1 0,0-1 0,0 0 0,-1 1 0,1-1 0,0 1 0,0-1 0,0 1 0,0-1 0,0 0 0,0 1 0,0-1 0,0 1 0,1 1 0,0-1 0,0 0 0,0 0 0,0 0 0,1 0 0,-1 0 0,0 0 0,1 0 0,-1-1 0,0 1 0,1 0 0,-1-1 0,1 1 0,2 0 0,43 13 0,1-3 0,93 12 0,100-9 0,-119-8 0,-115-6 0,0 0 0,-1 1 0,1 0 0,-1 0 0,1 1 0,-1 0 0,0 0 0,10 5 0,-14-6 0,-1 0 0,1 1 0,0-1 0,0 0 0,-1 1 0,1 0 0,0-1 0,-1 1 0,0 0 0,1 0 0,-1 0 0,0 0 0,0 0 0,0 0 0,0 0 0,-1 0 0,1 0 0,0 0 0,-1 0 0,0 1 0,1-1 0,-1 0 0,0 0 0,0 1 0,0-1 0,0 0 0,-1 3 0,-1 4 0,0-1 0,0 1 0,-1-1 0,0 0 0,0 0 0,-1 0 0,0-1 0,-9 14 0,-49 51 0,52-63 0,1 0 0,0 1 0,0 0 0,1 1 0,0 0 0,1 0 0,0 0 0,1 1 0,0 0 0,1 0 0,-5 17 0,10-26 0,-1-1 0,1 0 0,0 1 0,-1-1 0,1 1 0,1-1 0,-1 1 0,0-1 0,1 1 0,-1-1 0,1 0 0,-1 1 0,1-1 0,0 0 0,0 1 0,0-1 0,1 0 0,-1 0 0,0 0 0,1 0 0,-1 0 0,1 0 0,0-1 0,0 1 0,-1-1 0,1 1 0,0-1 0,1 1 0,-1-1 0,0 0 0,0 0 0,0 0 0,1 0 0,-1 0 0,0-1 0,1 1 0,-1-1 0,1 1 0,-1-1 0,0 0 0,1 0 0,-1 0 0,4-1 0,-5 1 0,-1 0 0,1 0 0,0 0 0,0 0 0,0-1 0,0 1 0,-1 0 0,1-1 0,0 1 0,0 0 0,-1-1 0,1 1 0,0-1 0,0 1 0,-1-1 0,1 1 0,-1-1 0,1 0 0,0 1 0,-1-1 0,1 0 0,-1 1 0,0-1 0,1 0 0,-1 0 0,1 0 0,-1 1 0,0-1 0,0 0 0,1-1 0,-2 0 0,1 0 0,0 0 0,-1-1 0,1 1 0,-1 0 0,0 0 0,0 0 0,0 0 0,0 1 0,0-1 0,0 0 0,-2-2 0,-48-47 0,47 47 0,-215-200 0,174 157 0,3-1 0,-60-89 0,98 131 0,0-1 0,1 0 0,-1 1 0,-3-16 0,7 22 0,-1-1 0,1 0 0,0 0 0,-1 1 0,1-1 0,0 0 0,0 0 0,0 0 0,-1 1 0,1-1 0,0 0 0,0 0 0,0 0 0,1 0 0,-1 1 0,0-1 0,0 0 0,0 0 0,0 0 0,1 1 0,-1-1 0,0 0 0,1 0 0,-1 1 0,1-1 0,-1 0 0,1 1 0,-1-1 0,1 0 0,-1 1 0,1-1 0,0 1 0,-1-1 0,1 1 0,0-1 0,0 1 0,-1-1 0,1 1 0,0 0 0,0-1 0,-1 1 0,1 0 0,0 0 0,0 0 0,0 0 0,0 0 0,-1 0 0,1 0 0,0 0 0,0 0 0,0 0 0,-1 0 0,1 0 0,2 1 0,11 3 0,0 1 0,-1 0 0,1 1 0,-1 1 0,0 0 0,-1 1 0,23 18 0,-7-7 0,36 27 0,110 105 0,39 71 0,-125-127 0,-73-80 0,-1 1 0,22 33 0,-36-49 0,0 0 0,0 1 0,0-1 0,1 0 0,-1 0 0,0 0 0,0 0 0,0 0 0,0 0 0,0 0 0,1 1 0,-1-1 0,0 0 0,0 0 0,0 0 0,0 0 0,0 0 0,0 1 0,0-1 0,0 0 0,1 0 0,-1 0 0,0 1 0,0-1 0,0 0 0,0 0 0,0 0 0,0 0 0,0 1 0,0-1 0,0 0 0,0 0 0,0 0 0,0 1 0,-1-1 0,1 0 0,0 0 0,0 0 0,0 0 0,0 1 0,0-1 0,0 0 0,0 0 0,0 0 0,-1 0 0,1 1 0,0-1 0,0 0 0,0 0 0,0 0 0,0 0 0,-1 0 0,1 0 0,0 0 0,0 0 0,-1 1 0,-14-7 0,-24-18 0,36 22 0,-225-157 0,-98-61 0,304 207 0,4 3 0,1 0 0,0-1 0,1-1 0,-24-22 0,37 26 0,17 13 0,24 15 0,255 171 0,43 27 0,-230-159 0,-96-48 0,-25-11 0,-30-12 0,-113-56 0,-220-130 0,349 179 0,29 19 0,1 0 0,-1 0 0,0 0 0,0 0 0,0 0 0,0 0 0,0 0 0,1 0 0,-1 0 0,0 0 0,0 0 0,0 0 0,0 0 0,0-1 0,1 1 0,-1 0 0,0 0 0,0 0 0,0 0 0,0 0 0,0 0 0,0 0 0,0 0 0,1 0 0,-1-1 0,0 1 0,0 0 0,0 0 0,0 0 0,0 0 0,0 0 0,0 0 0,0-1 0,0 1 0,0 0 0,0 0 0,0 0 0,0 0 0,0 0 0,0-1 0,0 1 0,0 0 0,0 0 0,0 0 0,0 0 0,0 0 0,0-1 0,0 1 0,20 6 0,48 27 0,-3 3 0,-1 3 0,75 58 0,-80-54 0,363 296 0,-410-324 0,-34-25 0,-97-79 0,3-4 0,-138-144 0,172 154 0,3-4 0,4-3 0,-67-106 0,138 190 0,1 0 0,-1 0 0,1 0 0,0-1 0,1 1 0,-3-8 0,5 13 0,0 0 0,0 0 0,0 0 0,0 0 0,0 0 0,0 0 0,0 0 0,0 0 0,0 0 0,0 0 0,0 0 0,1 0 0,-1 0 0,0 0 0,1 0 0,-1 0 0,1 0 0,-1 1 0,1-1 0,0 0 0,-1 0 0,1 0 0,0 1 0,-1-1 0,1 0 0,0 1 0,0-1 0,0 0 0,0 1 0,0-1 0,-1 1 0,1-1 0,0 1 0,0 0 0,0 0 0,0-1 0,0 1 0,0 0 0,0 0 0,0 0 0,1 0 0,-1 0 0,0 0 0,0 0 0,0 0 0,0 0 0,0 1 0,1-1 0,10 1 0,-1 1 0,0 0 0,1 0 0,-1 1 0,0 1 0,20 8 0,63 39 0,-66-34 0,25 15 0,-1 3 0,-2 1 0,-1 3 0,-3 2 0,-1 2 0,-2 2 0,-2 2 0,-2 1 0,-2 2 0,31 57 0,-63-98 0,38 57 0,-43-65 0,1-1 0,-1 1 0,1 0 0,-1 0 0,1-1 0,0 1 0,-1 0 0,1-1 0,0 1 0,-1-1 0,1 1 0,0-1 0,0 1 0,0-1 0,-1 1 0,1-1 0,0 0 0,0 1 0,0-1 0,0 0 0,0 0 0,-1 0 0,1 0 0,0 0 0,0 0 0,0 0 0,0 0 0,0 0 0,1 0 0,-1-1 0,0 0 0,0 0 0,0-1 0,0 1 0,0 0 0,0 0 0,0-1 0,0 1 0,0 0 0,-1-1 0,1 1 0,0-1 0,-1 1 0,0-1 0,1-1 0,8-68 0,-9 65 0,1-412 0,-4 205 0,3 202 0,0 4 0,0-1 0,0 0 0,-1 0 0,0 1 0,0-1 0,-3-8 0,4 16 0,0 0 0,0 0 0,0-1 0,0 1 0,0 0 0,0 0 0,0-1 0,0 1 0,-1 0 0,1 0 0,0 0 0,0-1 0,0 1 0,0 0 0,-1 0 0,1 0 0,0 0 0,0-1 0,-1 1 0,1 0 0,0 0 0,0 0 0,0 0 0,-1 0 0,1 0 0,0 0 0,0 0 0,-1 0 0,1 0 0,0 0 0,0 0 0,-1 0 0,1 0 0,0 0 0,0 0 0,-1 0 0,1 0 0,0 0 0,0 0 0,-1 0 0,1 0 0,0 0 0,0 0 0,-1 1 0,1-1 0,0 0 0,0 0 0,0 0 0,0 0 0,-1 1 0,1-1 0,0 0 0,0 0 0,0 0 0,0 1 0,0-1 0,-1 0 0,1 0 0,0 1 0,0-1 0,0 0 0,-10 19 0,10-19 0,-22 50 0,3 1 0,-18 79 0,-13 115 0,22-97 0,-33 218 0,58-348 0,2-42 0,7-1013 0,-3 1110 0,3 0 0,23 103 0,-11-100 0,-61-278 0,37 171 0,1-1 0,2 1 0,2-48 0,1 78 0,0 0 0,-1 0 0,1 0 0,0 0 0,0 0 0,0 0 0,1 0 0,-1 0 0,0 0 0,0 0 0,0 0 0,1 1 0,-1-1 0,1 0 0,-1 0 0,0 0 0,1 0 0,-1 0 0,1 1 0,0-1 0,-1 0 0,1 0 0,0 1 0,0-1 0,-1 0 0,1 1 0,1-2 0,0 3 0,-1-1 0,0 0 0,1 1 0,-1-1 0,0 1 0,0-1 0,1 1 0,-1 0 0,0-1 0,0 1 0,0 0 0,0 0 0,0 0 0,0 0 0,0 0 0,0 0 0,0 1 0,38 58 0,102 280 0,4 9 0,-141-340 0,16 27 0,-20-35 0,1 0 0,0 0 0,-1 0 0,1 1 0,0-1 0,0 0 0,0 0 0,0 0 0,0 0 0,0-1 0,0 1 0,0 0 0,0 0 0,1 0 0,-1-1 0,0 1 0,0-1 0,1 1 0,-1-1 0,2 1 0,-3-2 0,1 1 0,0 0 0,-1-1 0,0 1 0,1-1 0,-1 1 0,1-1 0,-1 1 0,1-1 0,-1 1 0,0-1 0,0 1 0,1-1 0,-1 1 0,0-1 0,0 0 0,1 1 0,-1-1 0,0 1 0,0-1 0,0 0 0,0 1 0,0-1 0,0 0 0,0 1 0,0-1 0,0 1 0,0-1 0,0 0 0,-1 0 0,-1-24 0,-1 1 0,-1-1 0,-14-47 0,-33-75 0,44 127 0,-67-155 0,65 155 0,-2 1 0,0 0 0,-1 1 0,-1 1 0,-1 0 0,-25-26 0,37 42 0,1-1 0,-1 1 0,0-1 0,0 1 0,0 0 0,0-1 0,0 1 0,0 0 0,0 0 0,0 1 0,0-1 0,0 0 0,-1 1 0,1-1 0,-3 1 0,4 0 0,0 0 0,0 0 0,0 1 0,0-1 0,-1 0 0,1 1 0,0-1 0,0 1 0,0-1 0,0 1 0,0 0 0,0-1 0,0 1 0,0 0 0,0 0 0,1 0 0,-1-1 0,0 1 0,0 0 0,1 0 0,-1 1 0,-3 6 0,1-1 0,1 0 0,0 1 0,0-1 0,0 1 0,1 0 0,-1 12 0,1 414 0,4-332 0,-2-367 0,-1 270 0,0 0 0,0 0 0,-1 0 0,1 0 0,-1 0 0,-3 9 0,4-14 0,-1 1 0,1 0 0,0-1 0,-1 1 0,1-1 0,0 1 0,-1 0 0,1-1 0,-1 1 0,1-1 0,-1 1 0,1-1 0,-1 1 0,0-1 0,1 0 0,-1 1 0,0-1 0,1 0 0,-1 1 0,0-1 0,-1 0 0,1 0 0,0 0 0,-1 0 0,1 0 0,-1-1 0,1 1 0,-1 0 0,1-1 0,0 1 0,-1-1 0,1 0 0,0 1 0,-1-1 0,1 0 0,0 0 0,-2-1 0,-5-6 0,-1 1 0,1-2 0,0 1 0,1-1 0,0-1 0,0 1 0,1-1 0,-5-11 0,-36-90 0,38 87 0,102 283 0,-66-192 0,-15-33 0,2 0 0,1-2 0,34 56 0,-49-88 0,0 1 0,1-1 0,-1 1 0,0 0 0,0-1 0,1 1 0,-1-1 0,0 0 0,1 1 0,-1-1 0,1 1 0,-1-1 0,0 0 0,1 1 0,-1-1 0,1 0 0,-1 1 0,1-1 0,-1 0 0,1 0 0,0 1 0,-1-1 0,1 0 0,-1 0 0,1 0 0,-1 0 0,1 0 0,0 0 0,-1 0 0,1 0 0,-1 0 0,1 0 0,-1 0 0,2 0 0,7-20 0,-4-34 0,-5-3 0,-3 0 0,-3 1 0,-2-1 0,-2 1 0,-21-65 0,27 111 0,-15-40 0,18 47 0,0 1 0,0-1 0,0 1 0,-1 0 0,1 0 0,-1 0 0,0 0 0,1 0 0,-1 0 0,0 0 0,0 0 0,0 1 0,-1-1 0,1 1 0,-5-3 0,6 4 0,1 0 0,-1 0 0,1-1 0,-1 1 0,0 0 0,1 0 0,-1 0 0,1 0 0,-1 0 0,0 1 0,1-1 0,-1 0 0,0 0 0,1 0 0,-1 0 0,1 1 0,-1-1 0,1 0 0,-1 1 0,1-1 0,-1 0 0,1 1 0,-1-1 0,1 0 0,-1 1 0,1-1 0,-1 1 0,1-1 0,-1 1 0,-8 24 0,4 29 0,5-50 0,2 66 0,-1-53 0,0-1 0,0 1 0,-2 0 0,0-1 0,-1 1 0,-5 21 0,7-37 0,-1 0 0,1 0 0,0 1 0,-1-1 0,0 0 0,1 0 0,-1 0 0,1 0 0,-1 0 0,0-1 0,0 1 0,0 0 0,1 0 0,-1 0 0,0-1 0,0 1 0,0 0 0,0-1 0,0 1 0,0-1 0,-1 1 0,1-1 0,0 0 0,0 1 0,0-1 0,0 0 0,0 0 0,-1 0 0,1 0 0,0 0 0,0 0 0,0 0 0,0 0 0,-1 0 0,1 0 0,0-1 0,0 1 0,0 0 0,0-1 0,0 1 0,0-1 0,0 0 0,0 1 0,0-1 0,0 0 0,0 1 0,0-1 0,-1-1 0,-8-6 0,0-1 0,0 0 0,-12-14 0,16 16 0,-22-26 0,1 0 0,2-2 0,1-2 0,-30-61 0,96 206 0,34 141 0,-65-213 0,-11-36 0,0 0 0,0 0 0,0 0 0,1 0 0,-1 0 0,0 0 0,0 0 0,0 0 0,0 0 0,0-1 0,0 1 0,1 0 0,-1 0 0,0 0 0,0 0 0,0 0 0,0 0 0,0 0 0,0 0 0,1 0 0,-1 0 0,0 0 0,0 0 0,0 0 0,0 0 0,0 0 0,1 0 0,-1 0 0,0 1 0,0-1 0,0 0 0,0 0 0,0 0 0,0 0 0,0 0 0,1 0 0,-1 0 0,0 0 0,0 0 0,0 0 0,0 1 0,0-1 0,0 0 0,0 0 0,0 0 0,0 0 0,0 0 0,0 0 0,0 1 0,0-1 0,0 0 0,0 0 0,0 0 0,0 0 0,0 0 0,0 0 0,0 1 0,2-58 0,-3 28 0,-2-386 0,3 844 0,-1-434 0,0-1 0,-1 1 0,1-1 0,-1 1 0,0 0 0,-1-1 0,1 1 0,-7-9 0,8 13 0,1 0 0,-1 0 0,1 0 0,-1 1 0,0-1 0,0 0 0,1 0 0,-1 1 0,0-1 0,0 0 0,0 1 0,0-1 0,0 0 0,0 1 0,0 0 0,0-1 0,0 1 0,0-1 0,0 1 0,-2 0 0,2 0 0,0 1 0,0-1 0,0 1 0,0 0 0,0-1 0,0 1 0,0 0 0,0 0 0,0 0 0,1 0 0,-1 0 0,0 0 0,0 0 0,1 0 0,-1 0 0,1 0 0,-1 0 0,1 0 0,-1 0 0,1 0 0,0 1 0,-1-1 0,1 0 0,0 2 0,-6 31 0,1 1 0,2 0 0,1 0 0,6 70 0,-1-22 0,-3-49 0,1-31 0,-1-7 0,0-55 0,0 44 0,-2-86 0,0 22 0,12-117 0,-10 193 0,0 0 0,1 1 0,-1-1 0,1 0 0,0 0 0,-1 1 0,1-1 0,0 1 0,1-1 0,-1 1 0,2-3 0,-2 4 0,-1 1 0,0 0 0,1-1 0,-1 1 0,1 0 0,-1 0 0,0-1 0,1 1 0,-1 0 0,1 0 0,-1 0 0,1 0 0,-1 0 0,1 0 0,-1 0 0,1 0 0,-1 0 0,1 0 0,-1 0 0,1 0 0,-1 0 0,0 0 0,1 0 0,-1 0 0,1 0 0,-1 1 0,1-1 0,-1 0 0,1 0 0,-1 0 0,0 1 0,1-1 0,-1 0 0,0 1 0,1 0 0,4 4 0,-1 0 0,0 1 0,0 0 0,0 0 0,-1 0 0,0 0 0,3 9 0,71 194 0,43 103 0,-107-285 0,-9-16 0,1 0 0,0 0 0,1-1 0,0 0 0,14 18 0,-19-27 0,-1-1 0,0 0 0,1 1 0,-1-1 0,0 1 0,1-1 0,-1 0 0,0 0 0,1 1 0,-1-1 0,0 0 0,1 1 0,-1-1 0,1 0 0,-1 0 0,1 0 0,-1 0 0,1 1 0,-1-1 0,1 0 0,-1 0 0,1 0 0,-1 0 0,1 0 0,-1 0 0,0 0 0,1 0 0,-1 0 0,1-1 0,-1 1 0,1 0 0,-1 0 0,1 0 0,-1 0 0,1-1 0,-1 1 0,0 0 0,1 0 0,-1-1 0,1 1 0,-1 0 0,0-1 0,1 1 0,-1-1 0,0 1 0,0 0 0,1-1 0,-1 1 0,0-1 0,0 1 0,0 0 0,1-1 0,-1 1 0,0-1 0,0 1 0,0-1 0,0 1 0,0-1 0,0 1 0,0-1 0,0 0 0,5-38 0,-5 36 0,6-128 0,-14-170 0,-2 245 0,10 55 0,0-1 0,0 1 0,-1-1 0,1 0 0,0 1 0,-1-1 0,1 1 0,-1-1 0,0 1 0,0 0 0,1-1 0,-1 1 0,0 0 0,0-1 0,0 1 0,0 0 0,0 0 0,-1 0 0,1 0 0,0 0 0,0 0 0,-1 0 0,1 0 0,-1 1 0,1-1 0,-1 0 0,1 1 0,-1-1 0,-1 1 0,2 0 0,-1 1 0,1 0 0,-1 0 0,1 1 0,0-1 0,0 0 0,-1 0 0,1 1 0,0-1 0,0 0 0,0 1 0,0-1 0,1 1 0,-1-1 0,0 1 0,1 0 0,-1-1 0,1 1 0,-1 0 0,1-1 0,0 1 0,0 3 0,-6 47 0,6-43 0,-3 188 0,1-18 0,2-174 0,0-1 0,-1 0 0,0 0 0,1 0 0,-1 0 0,-1 0 0,1 0 0,0 0 0,-3 4 0,4-7 0,-1-1 0,1 0 0,0 1 0,-1-1 0,1 1 0,0-1 0,-1 1 0,1-1 0,-1 0 0,1 1 0,-1-1 0,1 0 0,-1 0 0,1 1 0,-1-1 0,1 0 0,-1 0 0,1 0 0,-1 0 0,0 0 0,1 1 0,-1-1 0,1 0 0,-1 0 0,0-1 0,-1 1 0,0-1 0,1 1 0,-1-1 0,1 0 0,-1 0 0,1 0 0,0 0 0,-1 0 0,1 0 0,0 0 0,0-1 0,0 1 0,-2-2 0,-9-17 0,0 0 0,1-1 0,1 0 0,0-1 0,2 0 0,-7-32 0,-2 1 0,-51-200 0,68 249 0,-1 1 0,0-1 0,0 0 0,0 0 0,-1 1 0,1-1 0,-1 0 0,0 1 0,0 0 0,0-1 0,0 1 0,0 0 0,-1 0 0,1 0 0,-1 0 0,-4-2 0,5 4 0,0 0 0,0 1 0,0-1 0,0 1 0,0-1 0,0 1 0,0 0 0,-1 0 0,1 0 0,0 0 0,0 1 0,0-1 0,0 0 0,0 1 0,0-1 0,0 1 0,0 0 0,0 0 0,0 0 0,0 0 0,0 0 0,0 0 0,1 0 0,-1 1 0,0-1 0,1 1 0,-1-1 0,1 1 0,-1-1 0,1 1 0,-1 2 0,-9 9 0,1 1 0,0 0 0,1 1 0,1 0 0,-7 16 0,11-22 0,0 0 0,1 0 0,0 1 0,0-1 0,1 1 0,0-1 0,1 1 0,0 0 0,1 0 0,0 10 0,1-18 0,-1 1 0,1-1 0,0 0 0,-1 0 0,1 1 0,1-1 0,-1 0 0,0 0 0,0 0 0,1 0 0,-1 0 0,1-1 0,-1 1 0,1 0 0,0-1 0,0 1 0,0-1 0,0 1 0,0-1 0,0 0 0,0 0 0,0 0 0,1 0 0,-1 0 0,0-1 0,1 1 0,-1-1 0,0 1 0,1-1 0,3 0 0,6 0 0,1 0 0,-1 0 0,1-1 0,17-5 0,222-65 0,-185 48 0,2 3 0,101-17 0,-232 41 0,-70-4 0,41-2 0,48 2 0,27-2 0,1 2 0,-1 0 0,0 1 0,0 0 0,0 1 0,0 1 0,-20 7 0,35-10 0,1 0 0,0 0 0,-1 0 0,1 0 0,0 0 0,0 0 0,-1 0 0,1 0 0,0 1 0,0-1 0,-1 0 0,1 0 0,0 0 0,0 0 0,-1 1 0,1-1 0,0 0 0,0 0 0,0 1 0,-1-1 0,1 0 0,0 0 0,0 1 0,0-1 0,0 0 0,0 0 0,0 1 0,0-1 0,-1 0 0,1 1 0,0-1 0,0 0 0,0 0 0,0 1 0,0-1 0,0 0 0,0 1 0,0-1 0,1 1 0,10 8 0,21 4 0,16-3 0,0-2 0,0-2 0,1-3 0,79-3 0,-107-1 0,8 4 0,-29-2 0,0-1 0,0 0 0,0 1 0,0-1 0,0 0 0,0 1 0,0-1 0,0 0 0,0 0 0,-1 1 0,1-1 0,0 0 0,0 1 0,0-1 0,0 0 0,0 0 0,0 1 0,-1-1 0,1 0 0,0 0 0,0 1 0,0-1 0,-1 0 0,1 0 0,0 0 0,0 0 0,-1 1 0,1-1 0,0 0 0,-1 0 0,1 0 0,0 0 0,0 0 0,-1 0 0,1 0 0,0 0 0,-1 1 0,1-1 0,0 0 0,-1-1 0,-55 16 0,-159-6 0,195-9 0,382-1 0,-362 1 0,-1 0 0,1 0 0,0 0 0,0 0 0,0 0 0,0 0 0,0 1 0,0-1 0,0 0 0,0 0 0,0 0 0,0 0 0,0 0 0,0 0 0,0 1 0,0-1 0,0 0 0,0 0 0,0 0 0,0 0 0,0 0 0,0 0 0,0 1 0,0-1 0,0 0 0,0 0 0,0 0 0,0 0 0,0 0 0,0 0 0,0 0 0,0 1 0,1-1 0,-1 0 0,0 0 0,0 0 0,0 0 0,0 0 0,0 0 0,0 0 0,0 0 0,0 0 0,1 0 0,-1 0 0,0 0 0,0 1 0,0-1 0,0 0 0,0 0 0,0 0 0,1 0 0,-1 0 0,0 0 0,0 0 0,0 0 0,0 0 0,0 0 0,0 0 0,1 0 0,-1-1 0,0 1 0,-16 11 0,-26 9 0,-1-1 0,-3 0 0,0 2 0,-67 43 0,111-63 0,0 0 0,0 0 0,0 1 0,0-1 0,1 0 0,-1 1 0,0-1 0,1 1 0,-1-1 0,1 1 0,-1 0 0,1 0 0,0 0 0,0 0 0,0 0 0,0 0 0,0 0 0,0 0 0,0 0 0,1 0 0,-1 1 0,1-1 0,0 0 0,-1 0 0,1 0 0,0 1 0,0-1 0,1 4 0,1-2 0,0-1 0,0 0 0,0 0 0,1 0 0,-1-1 0,0 1 0,1 0 0,0-1 0,0 0 0,0 0 0,0 0 0,0 0 0,0 0 0,0 0 0,1-1 0,-1 0 0,6 2 0,12 3 0,0-2 0,0 0 0,0-1 0,32 0 0,-27-2 0,47 8 0,-72-9 0,0 0 0,0 0 0,0 0 0,0 0 0,0 0 0,0 1 0,0-1 0,-1 0 0,1 1 0,0-1 0,0 0 0,0 1 0,0-1 0,0 1 0,-1-1 0,1 1 0,0-1 0,0 1 0,-1 0 0,1-1 0,-1 1 0,1 0 0,0 0 0,-1-1 0,1 1 0,-1 0 0,0 0 0,1 0 0,-1 0 0,0 0 0,1 1 0,-2-1 0,1 1 0,-1 0 0,1-1 0,-1 1 0,0 0 0,0-1 0,0 1 0,0-1 0,0 1 0,0-1 0,-1 0 0,1 1 0,0-1 0,-3 2 0,-54 34 0,-52 20 0,109-56 0,0-1 0,0 0 0,1 1 0,-1-1 0,0 1 0,0-1 0,0 1 0,0-1 0,0 1 0,1 0 0,-1-1 0,0 1 0,1 0 0,-1 0 0,0 0 0,1-1 0,-1 1 0,1 0 0,-1 0 0,1 0 0,0 0 0,-1 0 0,1 0 0,0 0 0,-1 0 0,1 2 0,1-2 0,-1 0 0,1 0 0,0 0 0,0 0 0,-1 0 0,1 0 0,0 0 0,0 0 0,0 0 0,0-1 0,0 1 0,0 0 0,1-1 0,-1 1 0,0-1 0,0 1 0,2 0 0,63 14 0,13-7 0,130-5 0,-17-2 0,-187-1 0,0 1 0,-1-1 0,1 1 0,0 0 0,-1 0 0,1 0 0,0 1 0,-1-1 0,0 1 0,1 0 0,4 3 0,-9-4 0,1 0 0,0-1 0,0 1 0,-1 0 0,1 0 0,0 0 0,-1-1 0,1 1 0,-1 0 0,1 0 0,-1 0 0,1 0 0,-1 0 0,0 0 0,0 0 0,1 0 0,-1 0 0,0 0 0,0 0 0,0 2 0,0-1 0,-1 1 0,0-1 0,1 0 0,-1 1 0,0-1 0,0 0 0,0 0 0,-1 0 0,1 0 0,0 0 0,-1 0 0,-2 3 0,-35 34 0,-1-1 0,-1-2 0,-61 40 0,-147 73 0,203-122 0,29-12 0,17-15 0,0 0 0,0 0 0,0 1 0,-1-1 0,1 0 0,0 0 0,0 1 0,0-1 0,0 0 0,0 0 0,0 1 0,0-1 0,0 0 0,0 0 0,0 1 0,0-1 0,0 0 0,0 0 0,0 0 0,0 1 0,0-1 0,1 0 0,-1 0 0,0 1 0,0-1 0,0 0 0,0 0 0,0 0 0,0 1 0,1-1 0,-1 0 0,0 0 0,0 0 0,0 0 0,1 1 0,-1-1 0,0 0 0,0 0 0,0 0 0,1 0 0,-1 0 0,0 0 0,0 0 0,1 0 0,-1 0 0,0 0 0,0 0 0,1 0 0,-1 0 0,0 0 0,0 0 0,1 0 0,-1 0 0,0 0 0,0 0 0,0 0 0,1 0 0,-1 0 0,19-1 0,0-1 0,-1-1 0,1-1 0,-1 0 0,0-2 0,0 0 0,20-10 0,-5 3 0,58-22 0,-91 35 0,1-1 0,-1 1 0,1 0 0,-1 0 0,1 0 0,-1 0 0,0 0 0,1-1 0,-1 1 0,1 0 0,-1 0 0,1-1 0,-1 1 0,0 0 0,1-1 0,-1 1 0,0 0 0,1-1 0,-1 1 0,0-1 0,1 1 0,-1 0 0,0-1 0,0 1 0,0-1 0,1 1 0,-1-1 0,0 1 0,0-1 0,0 1 0,0-1 0,0 1 0,0-1 0,0 1 0,0-1 0,-17-6 0,-31 3 0,-76 4 0,124 1 0,0-1 0,0 0 0,-1 0 0,1 0 0,0 0 0,0 0 0,-1 0 0,1 0 0,0 0 0,0 0 0,-1 0 0,1 0 0,0 0 0,0 0 0,-1 0 0,1 0 0,0 0 0,0 0 0,-1 0 0,1 0 0,0-1 0,0 1 0,-1 0 0,1 0 0,0 0 0,0 0 0,0 0 0,-1-1 0,1 1 0,0 0 0,0 0 0,0 0 0,0-1 0,-1 1 0,1 0 0,0 0 0,0 0 0,0-1 0,0 1 0,0 0 0,0 0 0,0-1 0,0 1 0,0 0 0,0-1 0,0 1 0,0 0 0,0 0 0,0-1 0,13-11 0,27-8 0,265-80 0,-109 41 0,-167 51 0,-24 5 0,-16 3 0,-21 5 0,-18 10 0,1 2 0,0 3 0,-82 45 0,96-39 0,35-26 0,0 0 0,0 1 0,-1-1 0,1 0 0,0 0 0,-1 1 0,1-1 0,0 0 0,0 1 0,0-1 0,-1 1 0,1-1 0,0 0 0,0 1 0,0-1 0,0 0 0,0 1 0,0-1 0,0 1 0,0-1 0,0 0 0,0 1 0,0-1 0,0 1 0,0-1 0,0 0 0,0 1 0,0-1 0,0 1 0,0-1 0,1 1 0,22 5 0,4-6 0,0-2 0,0-1 0,0 0 0,36-11 0,109-39 0,-123 36 0,39-11 0,9-2 0,168-77 0,-233 83 0,-29 14 0,-21 7 0,-17 10 0,1 2 0,-1 1 0,1 2 0,-62 31 0,15-7 0,-179 77 0,260-113 0,0 0 0,0 0 0,0 0 0,0 0 0,1 0 0,-1 0 0,0 0 0,0 0 0,0 0 0,0 0 0,0 0 0,0 0 0,0 0 0,1 1 0,-1-1 0,0 0 0,0 0 0,0 0 0,0 0 0,0 0 0,0 0 0,0 0 0,0 1 0,0-1 0,0 0 0,0 0 0,0 0 0,0 0 0,0 0 0,0 0 0,0 1 0,1-1 0,-1 0 0,-1 0 0,1 0 0,0 0 0,0 0 0,0 1 0,0-1 0,0 0 0,0 0 0,0 0 0,0 0 0,0 0 0,0 0 0,0 1 0,0-1 0,0 0 0,0 0 0,0 0 0,0 0 0,-1 0 0,1 0 0,0 0 0,0 0 0,0 1 0,25 1 0,31-1 0,-16-4 0,-21 1 0,-1 1 0,0 1 0,23 3 0,-40-3 0,-1 0 0,0 0 0,0 1 0,0-1 0,1 0 0,-1 0 0,0 0 0,0 0 0,0 1 0,1-1 0,-1 0 0,0 0 0,0 1 0,0-1 0,0 0 0,0 0 0,0 1 0,1-1 0,-1 0 0,0 0 0,0 1 0,0-1 0,0 0 0,0 1 0,0-1 0,0 0 0,0 0 0,0 1 0,0-1 0,0 0 0,-1 0 0,1 1 0,0-1 0,0 0 0,0 1 0,0-1 0,0 0 0,0 0 0,-1 0 0,1 1 0,0-1 0,0 0 0,0 0 0,-1 0 0,1 1 0,0-1 0,0 0 0,0 0 0,-1 0 0,1 0 0,0 0 0,0 1 0,-1-1 0,1 0 0,-15 14 0,-214 156 0,70-54 0,154-112 0,1-2 0,-1 1 0,1 0 0,0 1 0,0-1 0,0 1 0,1 0 0,-1 0 0,1 0 0,-5 9 0,8-13 0,0 0 0,0 1 0,0-1 0,0 0 0,-1 0 0,1 1 0,0-1 0,0 0 0,1 1 0,-1-1 0,0 0 0,0 0 0,0 1 0,0-1 0,0 0 0,0 1 0,0-1 0,0 0 0,0 0 0,1 1 0,-1-1 0,0 0 0,0 0 0,0 0 0,0 1 0,1-1 0,-1 0 0,0 0 0,0 0 0,1 1 0,-1-1 0,0 0 0,0 0 0,1 0 0,-1 0 0,0 0 0,0 0 0,1 0 0,-1 0 0,0 0 0,1 1 0,-1-1 0,0 0 0,0 0 0,1 0 0,-1-1 0,0 1 0,1 0 0,-1 0 0,0 0 0,0 0 0,1 0 0,-1 0 0,0 0 0,1-1 0,18-5 0,9-11 0,-1-1 0,0-2 0,-2-1 0,25-25 0,20-16 0,-44 41 0,-15 14 0,-1 0 0,0-1 0,-1 0 0,0-1 0,0 0 0,-1-1 0,0 0 0,8-13 0,-16 23 0,0 0 0,0 0 0,0 0 0,0-1 0,0 1 0,0 0 0,0 0 0,0 0 0,0 0 0,0-1 0,0 1 0,0 0 0,0 0 0,0 0 0,0 0 0,0-1 0,0 1 0,0 0 0,0 0 0,0 0 0,0 0 0,0-1 0,0 1 0,0 0 0,0 0 0,0 0 0,0 0 0,0-1 0,0 1 0,-1 0 0,1 0 0,0 0 0,0 0 0,0 0 0,0 0 0,0 0 0,0-1 0,-1 1 0,1 0 0,0 0 0,0 0 0,0 0 0,0 0 0,-1 0 0,1 0 0,0 0 0,0 0 0,0 0 0,0 0 0,-1 0 0,1 0 0,0 0 0,0 0 0,0 0 0,0 0 0,-1 0 0,1 0 0,0 0 0,0 0 0,0 0 0,0 0 0,-1 0 0,1 1 0,-21 5 0,-23 16 0,-359 248 0,399-268 0,1 1 0,0-1 0,0 1 0,0 0 0,0 0 0,0 0 0,1 0 0,-1 0 0,-3 7 0,6-9 0,0-1 0,-1 1 0,1-1 0,0 1 0,0-1 0,0 0 0,0 1 0,0-1 0,0 1 0,0-1 0,0 1 0,0-1 0,0 1 0,1-1 0,-1 1 0,0-1 0,0 0 0,0 1 0,0-1 0,1 1 0,-1-1 0,0 0 0,0 1 0,1-1 0,-1 1 0,0-1 0,1 0 0,-1 0 0,0 1 0,1-1 0,26 6 0,-5-6 0,0-1 0,-1-1 0,0-1 0,0-1 0,0-1 0,25-9 0,121-57 0,-113 45 0,73-24 0,-125 49 0,0 0 0,0 1 0,1-1 0,-1 0 0,0 1 0,0-1 0,0 1 0,1 0 0,-1 0 0,0-1 0,1 2 0,-1-1 0,0 0 0,0 0 0,1 1 0,-1-1 0,0 1 0,3 1 0,-5-1 0,1 0 0,0-1 0,-1 1 0,1 0 0,-1 0 0,0 0 0,1 0 0,-1 0 0,0 0 0,1 0 0,-1 0 0,0 0 0,0 0 0,0 1 0,0-1 0,0 0 0,0 0 0,0 0 0,0 0 0,-1 0 0,1 0 0,0 0 0,-1 0 0,1 0 0,-1 0 0,0 1 0,-3 7 0,-1 1 0,-1-1 0,1 0 0,-2 0 0,-12 14 0,12-15 0,-1-1 0,0 0 0,0-1 0,0 0 0,-1 0 0,0-1 0,0 0 0,0-1 0,0 1 0,-1-2 0,0 1 0,0-2 0,0 1 0,0-1 0,0-1 0,-20 1 0,17-3 0,0 0 0,0 0 0,1-2 0,-1 0 0,1 0 0,0-1 0,0 0 0,0-1 0,0-1 0,1 0 0,0 0 0,0-1 0,-13-11 0,-21-20 0,15 12 0,-36-23 0,55 43 0,1-1 0,0-1 0,1 0 0,0 0 0,0-1 0,1 0 0,0-1 0,0 0 0,-6-11 0,12 17 0,0-1 0,0 1 0,0 0 0,0 0 0,1-1 0,0 1 0,0-1 0,0 1 0,0-1 0,1 1 0,0-1 0,0 0 0,0 1 0,1-1 0,-1 1 0,1-1 0,0 0 0,0 1 0,1 0 0,-1-1 0,1 1 0,0 0 0,0 0 0,1 0 0,-1 0 0,6-7 0,23-18 0,3-5 0,-34 33 0,0 1 0,0-1 0,0 1 0,0-1 0,0 1 0,0-1 0,0 1 0,0-1 0,0 1 0,0-1 0,0 1 0,0-1 0,0 1 0,0-1 0,-1 1 0,1 0 0,0-1 0,0 1 0,0-1 0,-1 1 0,1-1 0,0 1 0,-1 0 0,1-1 0,0 1 0,-1 0 0,1-1 0,0 1 0,-1 0 0,1-1 0,-1 1 0,1 0 0,0 0 0,-1 0 0,1-1 0,-1 1 0,1 0 0,-1 0 0,1 0 0,-1 0 0,1 0 0,-1 0 0,1 0 0,-1 0 0,1 0 0,-1 0 0,0 0 0,-29-3 0,28 3 0,-83 3 0,55-1 0,-56-4 0,86 2 0,1 0 0,-1 0 0,0 0 0,0 0 0,0 0 0,0 0 0,1-1 0,-1 1 0,0 0 0,0 0 0,0 0 0,0 0 0,0 0 0,0 0 0,1-1 0,-1 1 0,0 0 0,0 0 0,0 0 0,0 0 0,0-1 0,0 1 0,0 0 0,0 0 0,0 0 0,0-1 0,0 1 0,0 0 0,0 0 0,0 0 0,0 0 0,0-1 0,0 1 0,0 0 0,0 0 0,0 0 0,0-1 0,0 1 0,0 0 0,0 0 0,0 0 0,0 0 0,0-1 0,0 1 0,-1 0 0,1 0 0,0 0 0,0 0 0,0 0 0,0-1 0,0 1 0,-1 0 0,1 0 0,0 0 0,0 0 0,0 0 0,0 0 0,-1 0 0,1 0 0,0 0 0,0 0 0,18-11 0,420-183 0,-406 178 0,-32 16 0,1 0 0,-1 0 0,0 0 0,0 0 0,0 0 0,1 0 0,-1-1 0,0 1 0,0 0 0,1 0 0,-1 0 0,0 0 0,0 0 0,0 0 0,1-1 0,-1 1 0,0 0 0,0 0 0,0 0 0,0-1 0,0 1 0,1 0 0,-1 0 0,0 0 0,0-1 0,0 1 0,0 0 0,0 0 0,0-1 0,0 1 0,0 0 0,0 0 0,0 0 0,0-1 0,0 1 0,0 0 0,0 0 0,0-1 0,0 1 0,0 0 0,0 0 0,0-1 0,0 1 0,0 0 0,0 0 0,-1 0 0,1-1 0,0 1 0,0 0 0,0 0 0,0 0 0,-1-1 0,-17-4 0,-27 1 0,-217 8 0,-67-3 0,324-1 0,1 0 0,-1-1 0,1 1 0,0-1 0,-1 0 0,1 0 0,0 0 0,-1-1 0,-4-2 0,9 4 0,-1 0 0,1-1 0,-1 1 0,1 0 0,0-1 0,-1 1 0,1 0 0,0-1 0,-1 1 0,1-1 0,0 1 0,0-1 0,-1 1 0,1-1 0,0 1 0,0-1 0,0 1 0,0-1 0,0 1 0,0-1 0,0 1 0,0-1 0,0 1 0,0-1 0,0 1 0,0-1 0,0 1 0,0-1 0,18-22 0,155-116 0,25-22 0,-196 160 0,0-1 0,0 0 0,0 0 0,0 0 0,-1 0 0,1 0 0,-1 0 0,1 0 0,-1-1 0,1-2 0,-2 5 0,0-1 0,0 1 0,1-1 0,-1 1 0,0-1 0,0 1 0,0-1 0,0 1 0,-1-1 0,1 1 0,0-1 0,0 1 0,0 0 0,0-1 0,0 1 0,-1-1 0,1 1 0,0-1 0,0 1 0,-1 0 0,1-1 0,0 1 0,0-1 0,-1 1 0,1 0 0,-1 0 0,1-1 0,0 1 0,-1 0 0,1-1 0,-1 1 0,0 0 0,-4-2 0,-1 1 0,0 0 0,0 0 0,1 0 0,-1 1 0,0 0 0,-8 1 0,3-1 0,-1 1 0,1 1 0,-1 0 0,1 1 0,0 0 0,0 0 0,0 1 0,0 1 0,0 0 0,1 0 0,0 1 0,0 0 0,1 1 0,0 0 0,0 1 0,0 0 0,1 0 0,0 0 0,1 1 0,0 1 0,0-1 0,1 1 0,0 0 0,1 1 0,0-1 0,1 1 0,0 0 0,0 0 0,2 0 0,-1 0 0,-1 21 0,3-23 0,0 0 0,0 0 0,1 0 0,0 0 0,1 0 0,0 0 0,0 0 0,1 0 0,0 0 0,0 0 0,1-1 0,1 1 0,5 10 0,-5-13 0,0 0 0,1 0 0,0-1 0,0 0 0,0 0 0,1 0 0,0 0 0,0-1 0,0 0 0,0 0 0,1-1 0,-1 0 0,1 0 0,0 0 0,0-1 0,0 0 0,8 1 0,6 2 0,0-1 0,0-1 0,1-2 0,-1 0 0,0 0 0,1-2 0,-1-1 0,39-8 0,-57 9 0,1-1 0,-1 1 0,0-1 0,0 0 0,0 0 0,0 0 0,0 0 0,0 0 0,0-1 0,-1 1 0,1-1 0,-1 0 0,0 0 0,0 0 0,0 0 0,3-5 0,-2 0 0,0 1 0,0-1 0,-1-1 0,0 1 0,0 0 0,0-16 0,-1-5 0,-2 0 0,-1 1 0,-7-33 0,3 22 0,-2 0 0,-25-73 0,30 103 0,-1 0 0,1 0 0,-2 0 0,1 1 0,-1 0 0,0 0 0,-1 0 0,0 1 0,0 0 0,0 0 0,-1 0 0,0 1 0,-1 0 0,1 0 0,-1 1 0,0 0 0,-1 0 0,-10-4 0,16 7 0,0 1 0,0 0 0,0 0 0,0 0 0,0 1 0,0-1 0,0 1 0,0-1 0,0 1 0,0 0 0,0 0 0,0 0 0,0 1 0,0-1 0,-1 1 0,1 0 0,0-1 0,1 1 0,-1 1 0,0-1 0,0 0 0,0 1 0,1-1 0,-1 1 0,1 0 0,-1 0 0,1 0 0,0 0 0,0 0 0,0 1 0,0-1 0,0 1 0,0-1 0,0 1 0,1 0 0,0-1 0,-1 1 0,1 0 0,-1 6 0,0 0 0,0 0 0,1 0 0,0 0 0,1 0 0,0 1 0,0-1 0,1 0 0,0 0 0,1 1 0,0-1 0,0 0 0,6 12 0,0-4 0,1 0 0,0-1 0,1-1 0,1 1 0,1-2 0,0 1 0,1-2 0,0 0 0,1 0 0,24 15 0,-19-15 0,0 0 0,1-2 0,1 0 0,-1-2 0,2 0 0,-1-1 0,1-1 0,28 4 0,70 3 0,-105-13 0,0-1 0,0-1 0,0 0 0,0-1 0,27-7 0,-40 9 0,0-1 0,1 1 0,-1-1 0,0 0 0,0 1 0,0-1 0,0 0 0,0 0 0,0-1 0,0 1 0,0 0 0,-1-1 0,1 1 0,0-1 0,-1 1 0,1-1 0,-1 0 0,1 0 0,-1 1 0,0-1 0,0 0 0,0 0 0,0 0 0,0-1 0,0 1 0,-1 0 0,1 0 0,-1 0 0,0-1 0,1 1 0,-1 0 0,0 0 0,0-1 0,0 1 0,-1 0 0,1-3 0,-2 0 0,0-1 0,0 1 0,-1 0 0,0 0 0,0 0 0,0 0 0,0 0 0,-1 1 0,1-1 0,-1 1 0,0 0 0,-1 0 0,-5-3 0,-36-24 0,-1 3 0,-1 2 0,-70-27 0,94 43 0,0 1 0,-39-8 0,57 16 0,0-1 0,0 1 0,0 0 0,0 1 0,0 0 0,-1 0 0,1 0 0,0 1 0,0-1 0,0 1 0,0 1 0,0-1 0,0 1 0,1 0 0,-1 1 0,-7 3 0,12-5 0,-1 1 0,0-1 0,1 0 0,-1 1 0,1-1 0,0 1 0,-1-1 0,1 1 0,0 0 0,0 0 0,0-1 0,0 1 0,0 0 0,1 0 0,-1 0 0,0 0 0,1 0 0,-1 0 0,1 0 0,0 4 0,0-2 0,1 0 0,-1 0 0,1 0 0,0 0 0,0 0 0,1-1 0,-1 1 0,1 0 0,4 6 0,4 6 0,1-2 0,1 0 0,22 21 0,-31-31 0,47 44-682,83 62-1,-97-86-6143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5T21:56:52.1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0,'4234'0,"-4212"0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5T21:59:20.4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0,'0'3971,"0"-3949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5T21:59:44.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1,'4253'0,"-8541"0,4267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5T21:59:46.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59:29.394"/>
    </inkml:context>
    <inkml:brush xml:id="br0">
      <inkml:brushProperty name="width" value="0.05" units="cm"/>
      <inkml:brushProperty name="height" value="0.05" units="cm"/>
      <inkml:brushProperty name="color" value="#FFFFFF"/>
    </inkml:brush>
  </inkml:definitions>
  <inkml:trace contextRef="#ctx0" brushRef="#br0">526 0 24575,'-5'2'0,"0"-1"0,1 1 0,-1 0 0,1 0 0,0 0 0,0 0 0,-1 1 0,1 0 0,1 0 0,-1 0 0,0 0 0,-4 6 0,-13 9 0,14-13 0,-1 0 0,1 0 0,0 1 0,0 0 0,1 0 0,-1 1 0,1 0 0,1 0 0,-1 0 0,1 1 0,1-1 0,-1 1 0,1 0 0,1 1 0,-4 11 0,-6 27 0,-11 75 0,22-102 0,0-1 0,1 0 0,1 1 0,1-1 0,1 0 0,7 36 0,-8-52 0,0 1 0,0-1 0,0 1 0,0-1 0,0 0 0,1 0 0,0 1 0,-1-1 0,1 0 0,0 0 0,1-1 0,-1 1 0,0 0 0,1-1 0,-1 1 0,1-1 0,0 0 0,0 0 0,0 0 0,0 0 0,0-1 0,0 1 0,5 0 0,-8-1 0,0-1 0,1 0 0,-1 0 0,0 0 0,1 0 0,-1 0 0,1 0 0,-1 0 0,0 0 0,1 0 0,-1 0 0,1 0 0,-1 0 0,0 0 0,1 0 0,-1 0 0,0-1 0,1 1 0,-1 0 0,0 0 0,1 0 0,-1-1 0,0 1 0,1 0 0,-1 0 0,0-1 0,1 1 0,-1 0 0,0-1 0,0 1 0,0 0 0,1 0 0,-1-1 0,0 1 0,0-1 0,0 1 0,1-1 0,-7-17 0,-17-17 0,22 35 0,-6-8 0,0 0 0,0 1 0,-1 0 0,0 1 0,-1-1 0,1 2 0,-14-8 0,-72-28 0,57 26 0,30 12 0,0 0 0,0 0 0,-1 1 0,1 0 0,-1 1 0,1-1 0,-1 2 0,1-1 0,-1 1 0,-10 0 0,15 1 0,0 0 0,0 0 0,0-1 0,0 2 0,0-1 0,1 0 0,-1 0 0,0 1 0,1 0 0,-1-1 0,1 1 0,0 0 0,0 0 0,-1 1 0,1-1 0,1 0 0,-1 1 0,0-1 0,0 1 0,1-1 0,0 1 0,-1 0 0,1 0 0,0-1 0,0 1 0,1 0 0,-1 0 0,0 4 0,0 0 0,0-1 0,1 0 0,-1 1 0,1-1 0,1 0 0,-1 1 0,1-1 0,0 0 0,0 1 0,1-1 0,0 0 0,0 0 0,1 0 0,3 6 0,0-2 0,1-1 0,-1 1 0,2-2 0,-1 1 0,1-1 0,0 0 0,14 9 0,10 5 0,2-2 0,0-1 0,57 22 0,-75-34 0,1-1 0,0 0 0,0-2 0,1 0 0,-1 0 0,1-2 0,-1 0 0,21-1 0,-35-1 0,0 0 0,0 0 0,-1-1 0,1 1 0,0-1 0,-1 0 0,1 0 0,-1 0 0,1 0 0,-1 0 0,1 0 0,-1-1 0,0 1 0,1-1 0,-1 1 0,0-1 0,0 0 0,0 0 0,0 0 0,-1 0 0,3-4 0,-2 2 0,0 0 0,0-1 0,-1 1 0,1 0 0,-1-1 0,0 1 0,-1-1 0,1 1 0,-1-1 0,0 1 0,0-1 0,-1-6 0,1 5 0,-1 1 0,0-1 0,0 0 0,-1 0 0,1 1 0,-1-1 0,0 1 0,-1-1 0,1 1 0,-1 0 0,0 0 0,-1 0 0,1 1 0,-1-1 0,0 1 0,0-1 0,0 1 0,-1 1 0,1-1 0,-1 1 0,-6-4 0,6 5-124,1 1 0,0 0 0,0 0 0,-1 0 0,1 1 0,-1-1-1,1 1 1,0 0 0,-1 0 0,-7 2 0,-10 4-6702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58:41.516"/>
    </inkml:context>
    <inkml:brush xml:id="br0">
      <inkml:brushProperty name="width" value="0.05" units="cm"/>
      <inkml:brushProperty name="height" value="0.05" units="cm"/>
      <inkml:brushProperty name="color" value="#FFFFFF"/>
    </inkml:brush>
  </inkml:definitions>
  <inkml:trace contextRef="#ctx0" brushRef="#br0">6357 683 24575,'-1'0'0,"-1"0"0,1 0 0,0 1 0,0-1 0,-1 1 0,1-1 0,0 1 0,0-1 0,0 1 0,0 0 0,0 0 0,0-1 0,0 1 0,0 0 0,0 0 0,0 0 0,0 0 0,0 0 0,1 0 0,-1 0 0,0 1 0,1-1 0,-1 0 0,1 0 0,-1 0 0,1 1 0,0-1 0,-1 0 0,1 1 0,0-1 0,0 0 0,0 0 0,0 3 0,0-1 0,0 0 0,0 0 0,0 0 0,0 0 0,1 0 0,-1-1 0,1 1 0,-1 0 0,1 0 0,0 0 0,0-1 0,1 1 0,-1 0 0,3 4 0,0-4 0,0-1 0,-1 1 0,1-1 0,0 1 0,1-1 0,-1 0 0,0 0 0,1-1 0,-1 0 0,1 1 0,-1-1 0,1-1 0,-1 1 0,1-1 0,0 0 0,-1 0 0,1 0 0,0 0 0,-1-1 0,1 0 0,-1 0 0,1 0 0,-1-1 0,1 1 0,-1-1 0,0 0 0,0 0 0,0-1 0,0 1 0,0-1 0,0 0 0,-1 0 0,1 0 0,-1 0 0,0-1 0,0 1 0,0-1 0,3-5 0,6-14 0,-1-1 0,-1 0 0,-1-1 0,-1 0 0,8-48 0,9-134 0,-22 173 0,0 14 0,-1-1 0,-1 0 0,-1 0 0,-1 0 0,-6-37 0,6 56 0,1 0 0,0 0 0,-1 0 0,1 0 0,-1 0 0,0 0 0,0 0 0,1 0 0,-1 1 0,0-1 0,-1 0 0,1 0 0,0 1 0,0-1 0,-1 1 0,1-1 0,-1 1 0,1 0 0,-1 0 0,0-1 0,1 1 0,-1 0 0,0 0 0,0 1 0,0-1 0,-2 0 0,1 1 0,1 0 0,-1 0 0,1 1 0,0-1 0,-1 1 0,1 0 0,0-1 0,-1 1 0,1 0 0,0 1 0,0-1 0,0 0 0,0 1 0,0-1 0,0 1 0,0-1 0,1 1 0,-1 0 0,1 0 0,-1 0 0,1 0 0,-2 3 0,-8 13 0,0 0 0,2 1 0,0 0 0,2 1 0,-9 29 0,-19 110 0,30-132 0,-5 33 0,1 1 0,4 1 0,2-1 0,9 99 0,-5-153 0,1-1 0,0 0 0,0 0 0,0 0 0,1 0 0,0-1 0,0 1 0,0-1 0,1 1 0,0-1 0,7 8 0,-9-12 0,-1 1 0,0-1 0,1 1 0,-1 0 0,1-1 0,-1 0 0,1 1 0,0-1 0,0 0 0,-1 0 0,1 0 0,0 0 0,0-1 0,0 1 0,0 0 0,0-1 0,0 1 0,0-1 0,0 0 0,1 1 0,-1-1 0,0 0 0,0-1 0,0 1 0,0 0 0,0 0 0,0-1 0,0 1 0,0-1 0,0 0 0,0 0 0,0 0 0,0 0 0,0 0 0,-1 0 0,1 0 0,0 0 0,1-2 0,1-2 0,-1-1 0,1 1 0,-1 0 0,-1-1 0,1 0 0,-1 0 0,0 0 0,0 0 0,0 0 0,-1 0 0,0 0 0,-1 0 0,1-1 0,-1-10 0,0 6 0,-1-1 0,0 1 0,-1-1 0,0 1 0,0 0 0,-2-1 0,-4-12 0,6 19 0,-1-1 0,1 1 0,-1 1 0,0-1 0,0 0 0,-1 1 0,1-1 0,-1 1 0,0 0 0,0 0 0,0 0 0,-1 1 0,0 0 0,1 0 0,-1 0 0,0 0 0,-7-2 0,13 5 0,-1 1 0,0-1 0,0 0 0,1 1 0,-1-1 0,0 0 0,0 1 0,0-1 0,0 0 0,0 1 0,0-1 0,0 0 0,1 1 0,-1-1 0,0 0 0,0 1 0,0-1 0,0 1 0,-1-1 0,1 0 0,0 1 0,0-1 0,0 0 0,0 1 0,0-1 0,0 0 0,0 1 0,-1-1 0,1 0 0,0 1 0,0-1 0,-1 0 0,1 0 0,0 1 0,0-1 0,-1 0 0,1 0 0,0 1 0,-1-1 0,1 0 0,0 0 0,-1 0 0,1 1 0,0-1 0,-1 0 0,1 0 0,0 0 0,-1 0 0,1 0 0,0 0 0,-1 0 0,1 0 0,0 0 0,-1 0 0,1 0 0,-1 0 0,1 0 0,0 0 0,-1 0 0,1-1 0,0 1 0,-1 0 0,1 0 0,0 0 0,-1-1 0,22 27 0,12 2 0,2-1 0,44 28 0,-58-43 0,0 0 0,0-2 0,1 0 0,0-2 0,40 11 0,-60-19 0,0 1 0,0 0 0,0-1 0,0 0 0,0 0 0,0 1 0,0-1 0,0 0 0,1-1 0,-1 1 0,0 0 0,0 0 0,0-1 0,0 0 0,0 1 0,0-1 0,2-1 0,-3 1 0,-1 0 0,1 1 0,0-1 0,-1 0 0,0 0 0,1 0 0,-1 0 0,1 0 0,-1 0 0,0 0 0,0 1 0,1-1 0,-1 0 0,0 0 0,0 0 0,0 0 0,0 0 0,0 0 0,0 0 0,0 0 0,-1 0 0,1 0 0,0 0 0,-1-2 0,-2-5 0,-1 1 0,0-1 0,0 1 0,0 0 0,-1 0 0,-8-9 0,1 3 0,-1 0 0,0 1 0,-1 1 0,-29-19 0,35 25 0,-1 0 0,0 0 0,0 1 0,0 0 0,-1 1 0,1 0 0,-1 1 0,0 0 0,0 0 0,-12 0 0,19 2 0,1 0 0,-1 0 0,1 1 0,-1-1 0,0 1 0,1-1 0,-1 1 0,1 0 0,-1 0 0,1 0 0,0 0 0,-1 1 0,1-1 0,0 0 0,0 1 0,0 0 0,0-1 0,0 1 0,0 0 0,-1 3 0,0-1 0,0 1 0,1 0 0,-1 0 0,1 0 0,0 0 0,0 1 0,1-1 0,0 0 0,-1 7 0,0 9 0,1 0 0,1 0 0,5 41 0,-5-58 0,1-1 0,-1 0 0,1 0 0,0 1 0,0-1 0,0 0 0,0 0 0,0 0 0,1 0 0,0 0 0,-1 0 0,1-1 0,0 1 0,0-1 0,0 1 0,1-1 0,-1 1 0,1-1 0,-1 0 0,1 0 0,4 2 0,-4-3 0,0 0 0,-1-1 0,1 1 0,0-1 0,0 1 0,0-1 0,-1 0 0,1 0 0,0 0 0,0 0 0,0-1 0,-1 1 0,1-1 0,0 0 0,-1 0 0,1 0 0,0 0 0,-1 0 0,1 0 0,-1-1 0,0 1 0,1-1 0,-1 0 0,0 0 0,4-4 0,9-10 0,0-1 0,-2-1 0,0-1 0,0 0 0,-2 0 0,0-1 0,13-39 0,-9 20 0,-3-2 0,-1 0 0,7-56 0,-17 89 0,0-1 0,0 1 0,-1-1 0,0 1 0,0-1 0,-1 0 0,0 1 0,-3-9 0,3 14 0,0 0 0,0 0 0,-1 1 0,1-1 0,-1 1 0,0-1 0,1 1 0,-1-1 0,0 1 0,0 0 0,-1 0 0,1 0 0,0 0 0,-1 1 0,1-1 0,-1 0 0,0 1 0,1 0 0,-1 0 0,0 0 0,0 0 0,0 0 0,0 0 0,1 1 0,-1-1 0,-4 1 0,-5-1 0,0 0 0,-1 1 0,1 0 0,0 1 0,0 0 0,0 1 0,0 0 0,0 1 0,1 1 0,-1 0 0,1 0 0,0 1 0,0 0 0,0 1 0,1 1 0,0-1 0,0 1 0,0 1 0,1 0 0,0 1 0,1-1 0,0 2 0,0-1 0,1 1 0,0 0 0,1 0 0,0 1 0,1 0 0,0 0 0,-6 20 0,5-9 0,1 0 0,1 0 0,0 1 0,0 37 0,4-48 0,0-1 0,1 0 0,0 0 0,1 0 0,0 0 0,0-1 0,1 1 0,1 0 0,0-1 0,0 0 0,9 15 0,-11-22 0,0 0 0,1 0 0,-1 0 0,1 0 0,-1 0 0,1-1 0,0 0 0,0 1 0,0-1 0,0 0 0,0-1 0,1 1 0,-1 0 0,1-1 0,-1 0 0,1 0 0,-1 0 0,1 0 0,0 0 0,-1-1 0,1 0 0,6 0 0,-7 0 0,0-1 0,0 0 0,0 0 0,0 0 0,0 0 0,0 0 0,0-1 0,0 1 0,-1-1 0,1 0 0,-1 0 0,1 0 0,-1 0 0,0 0 0,0 0 0,0-1 0,0 1 0,0-1 0,0 0 0,0 1 0,-1-1 0,0 0 0,1 0 0,-1 0 0,0 0 0,1-6 0,4-21 0,-1 0 0,-2 0 0,-1 0 0,-2-57 0,-2 66 0,0-1 0,-1 1 0,-2 0 0,0 0 0,-1 1 0,-1-1 0,-16-32 0,20 47 0,-1 1 0,0 0 0,0 0 0,0 0 0,-1 1 0,0-1 0,0 1 0,0 0 0,0 0 0,-1 1 0,1 0 0,-1 0 0,0 0 0,0 1 0,0 0 0,0 0 0,0 0 0,0 1 0,-1-1 0,1 2 0,0-1 0,-1 1 0,1 0 0,-1 0 0,1 1 0,-1 0 0,1 0 0,0 0 0,-12 5 0,12-5 0,-1 1 0,1 0 0,0 1 0,0-1 0,1 1 0,-1 0 0,1 1 0,-1-1 0,1 1 0,0 0 0,0 1 0,1-1 0,-1 1 0,1 0 0,0 0 0,0 0 0,1 1 0,-1-1 0,1 1 0,0 0 0,1 0 0,0 0 0,0 0 0,0 0 0,0 0 0,1 1 0,0-1 0,1 0 0,-1 9 0,2 13 0,-4 49 0,-1 8 0,6-60 0,1-1 0,0 0 0,2 0 0,1 0 0,1-1 0,12 30 0,-12-38 0,0 0 0,1 0 0,1 0 0,0-1 0,0 0 0,2-1 0,0 0 0,0-1 0,25 21 0,-34-31 0,-1-1 0,1 0 0,0 1 0,-1-1 0,1 0 0,0 0 0,0 0 0,0 0 0,0 0 0,0-1 0,0 1 0,0-1 0,0 1 0,0-1 0,0 0 0,0 0 0,1 0 0,-1 0 0,0 0 0,0 0 0,3-1 0,-3 0 0,0 0 0,0 0 0,-1-1 0,1 1 0,0-1 0,-1 1 0,1-1 0,-1 1 0,1-1 0,-1 0 0,0 0 0,0 1 0,0-1 0,0 0 0,0 0 0,1-4 0,2-8 0,-1 0 0,0-1 0,-1 1 0,0-24 0,0 11 0,0 2 0,-1 0 0,-2 1 0,0-1 0,-1 0 0,-9-38 0,10 59 0,-1 0 0,0 1 0,-1-1 0,1 0 0,0 1 0,-1 0 0,0-1 0,0 1 0,0 0 0,0 0 0,0 1 0,-1-1 0,1 1 0,-1-1 0,0 1 0,0 0 0,0 0 0,0 1 0,0-1 0,0 1 0,0 0 0,0 0 0,-8 0 0,3 0 0,0 0 0,0 0 0,0 1 0,1 1 0,-1-1 0,0 1 0,0 1 0,1 0 0,-1 0 0,-13 6 0,19-6 0,0-1 0,0 1 0,0 0 0,1 1 0,-1-1 0,1 0 0,0 1 0,-1-1 0,1 1 0,0 0 0,0 0 0,1 0 0,-1 0 0,1 0 0,-1 0 0,1 0 0,0 0 0,0 1 0,1-1 0,-1 0 0,1 1 0,-1-1 0,1 1 0,0-1 0,0 0 0,1 1 0,0 3 0,-1-2 0,1 0 0,0 0 0,0 0 0,0 0 0,1 0 0,-1 0 0,1-1 0,0 1 0,1-1 0,-1 1 0,1-1 0,0 0 0,0 1 0,0-1 0,1-1 0,6 7 0,-18-37 0,4 19 0,-1 1 0,0-1 0,0 1 0,-11-12 0,-4-5 0,19 24 0,1 0 0,0 0 0,0 0 0,0 0 0,0 0 0,0 0 0,0 0 0,0 0 0,0-1 0,0 1 0,-1 0 0,1 0 0,0 0 0,0 0 0,0 0 0,0 0 0,0 0 0,0 0 0,0-1 0,0 1 0,0 0 0,0 0 0,0 0 0,0 0 0,0 0 0,0 0 0,0-1 0,0 1 0,0 0 0,0 0 0,0 0 0,0 0 0,0 0 0,0 0 0,0 0 0,0-1 0,0 1 0,0 0 0,0 0 0,0 0 0,0 0 0,0 0 0,1 0 0,-1 0 0,0 0 0,0-1 0,0 1 0,0 0 0,0 0 0,0 0 0,0 0 0,0 0 0,0 0 0,1 0 0,-1 0 0,0 0 0,0 0 0,0 0 0,0 0 0,12 1 0,15 8 0,10 8 0,51 19 0,-81-33 0,-1-1 0,1-1 0,0 1 0,0-1 0,0 0 0,1-1 0,-1 0 0,0 0 0,0-1 0,11-1 0,-16 2 0,-1-1 0,1 1 0,0-1 0,0 0 0,0 1 0,-1-1 0,1 0 0,0 0 0,-1 0 0,1 0 0,0 0 0,-1 0 0,1-1 0,-1 1 0,0 0 0,0-1 0,1 1 0,-1-1 0,0 1 0,0-1 0,0 0 0,-1 0 0,1 1 0,0-1 0,-1 0 0,1 0 0,-1 0 0,1 1 0,-1-1 0,0 0 0,0 0 0,0 0 0,0 0 0,0 0 0,0 0 0,0 0 0,-1 0 0,1 1 0,-1-1 0,1 0 0,-1 0 0,0 0 0,0 1 0,0-1 0,0 0 0,0 1 0,0-1 0,0 1 0,-1-1 0,1 1 0,0 0 0,-1-1 0,1 1 0,-1 0 0,1 0 0,-1 0 0,0 0 0,1 0 0,-4 0 0,0-2 0,0 1 0,-1 0 0,0 1 0,1-1 0,-1 1 0,0 0 0,0 0 0,0 1 0,0 0 0,1 0 0,-8 1 0,11-1 0,0 1 0,0-1 0,-1 1 0,1-1 0,0 1 0,0 0 0,0 0 0,0 0 0,0 0 0,0 0 0,0 1 0,0-1 0,0 1 0,1-1 0,-1 1 0,0 0 0,1-1 0,0 1 0,-1 0 0,1 0 0,0 0 0,0 0 0,0 0 0,0 0 0,0 0 0,1 1 0,-1-1 0,0 0 0,1 0 0,0 1 0,-1 2 0,2 4 0,-1 1 0,2 0 0,-1-1 0,1 1 0,0-1 0,1 1 0,0-1 0,1 0 0,0 0 0,0-1 0,1 1 0,0-1 0,1 0 0,6 8 0,2 1 0,0-1 0,0 0 0,2-1 0,0-1 0,25 18 0,-31-26 0,1 1 0,-1-2 0,1 1 0,0-1 0,0-1 0,21 5 0,-29-8 0,0 0 0,0-1 0,-1 1 0,1-1 0,0 0 0,0 0 0,0 0 0,0 0 0,0 0 0,0-1 0,0 1 0,-1-1 0,1 0 0,0 0 0,0 0 0,-1 0 0,1-1 0,-1 1 0,1-1 0,-1 1 0,1-1 0,-1 0 0,0 0 0,0 0 0,0 0 0,0 0 0,0 0 0,-1-1 0,1 1 0,0-1 0,-1 1 0,2-6 0,3-10 0,0 0 0,-2-1 0,0 0 0,-1 1 0,1-24 0,-4-104 0,-1 84 0,1 32 0,-5-124 0,3 130 0,-1 1 0,-1-1 0,-1 1 0,-10-30 0,14 50 0,0-1 0,-1 0 0,1 0 0,-1 0 0,0 0 0,0 1 0,0-1 0,-1 1 0,1 0 0,-1 0 0,0 0 0,0 0 0,0 0 0,0 0 0,0 1 0,-1-1 0,1 1 0,-1 0 0,1 0 0,-1 0 0,0 1 0,0-1 0,0 1 0,0 0 0,0 0 0,0 1 0,0-1 0,0 1 0,0 0 0,0 0 0,0 0 0,0 0 0,-1 1 0,1-1 0,0 1 0,0 0 0,-5 2 0,0 1 0,0 0 0,1 0 0,-1 1 0,1 0 0,0 0 0,0 1 0,0 0 0,1 0 0,0 1 0,0 0 0,1 0 0,0 1 0,0-1 0,-9 18 0,5-2 0,2 0 0,1 0 0,0 1 0,2 0 0,1 1 0,0-1 0,2 1 0,1 0 0,1-1 0,1 1 0,1 0 0,2-1 0,0 1 0,1-1 0,15 40 0,-14-51 0,0 0 0,1-1 0,1 0 0,0 0 0,11 12 0,-16-20 0,0 0 0,1 0 0,0-1 0,-1 1 0,1-1 0,1 0 0,-1 0 0,0-1 0,1 1 0,-1-1 0,1 0 0,0 0 0,0 0 0,-1-1 0,1 1 0,0-1 0,7 0 0,-10-1 0,0 0 0,-1 0 0,1-1 0,0 1 0,-1-1 0,1 1 0,-1-1 0,1 0 0,-1 0 0,1 1 0,-1-1 0,1 0 0,-1 0 0,0-1 0,1 1 0,-1 0 0,0 0 0,0-1 0,0 1 0,0 0 0,0-1 0,0 1 0,-1-1 0,1 1 0,0-1 0,-1 0 0,2-2 0,7-50 0,-8 46 0,0-15 0,0-1 0,-2 1 0,-1 0 0,0 0 0,-2 0 0,-1 0 0,-1 0 0,0 1 0,-2 0 0,0 1 0,-2-1 0,0 2 0,-2-1 0,0 1 0,-21-25 0,29 40 0,-1 0 0,-1 1 0,1-1 0,0 1 0,-1 0 0,0 0 0,0 1 0,0 0 0,-1 0 0,1 0 0,-1 1 0,1 0 0,-1 0 0,0 0 0,0 1 0,0 0 0,1 1 0,-1 0 0,0 0 0,0 0 0,0 1 0,0 0 0,0 0 0,-13 4 0,14-3 0,1 0 0,-1 1 0,0-1 0,1 1 0,0 0 0,0 0 0,0 1 0,0-1 0,0 1 0,1 0 0,-1 0 0,1 1 0,0 0 0,1-1 0,-1 1 0,1 0 0,0 1 0,0-1 0,0 0 0,1 1 0,0 0 0,0 0 0,1-1 0,-1 1 0,1 0 0,0 0 0,1 0 0,0 8 0,-1-11 0,1 0 0,1 0 0,-1 0 0,0 0 0,1 0 0,-1 0 0,1 0 0,0-1 0,0 1 0,0 0 0,0-1 0,1 1 0,-1 0 0,1-1 0,-1 0 0,1 1 0,0-1 0,0 0 0,0 0 0,0 0 0,0 0 0,1 0 0,-1-1 0,1 1 0,-1-1 0,1 1 0,-1-1 0,1 0 0,0 0 0,-1 0 0,1 0 0,0-1 0,0 1 0,0-1 0,3 1 0,-1-1 0,0 0 0,0-1 0,0 1 0,-1-1 0,1 0 0,0 0 0,-1 0 0,1-1 0,-1 0 0,1 0 0,-1 0 0,0 0 0,0-1 0,0 1 0,0-1 0,0 0 0,-1 0 0,1-1 0,-1 1 0,6-8 0,-1-3 0,1-1 0,-2-1 0,0 1 0,9-30 0,-14 37 0,0 0 0,0 0 0,0 0 0,-1-1 0,0 1 0,-1 0 0,0-1 0,0 1 0,-1-1 0,0 1 0,-4-14 0,4 18 0,-1 1 0,-1-1 0,1 1 0,0-1 0,-1 1 0,0 0 0,0 0 0,0 0 0,0 0 0,0 1 0,0-1 0,-1 1 0,1 0 0,-1 0 0,0 0 0,0 0 0,0 1 0,1-1 0,-1 1 0,-1 0 0,1 0 0,0 1 0,0-1 0,0 1 0,0 0 0,0 0 0,-8 1 0,2 0 0,-1 0 0,0 0 0,0 1 0,1 1 0,-1 0 0,1 0 0,0 1 0,0 0 0,-16 10 0,12-4 0,0 1 0,0 1 0,2 0 0,-1 1 0,1 1 0,1 0 0,0 0 0,1 1 0,-9 18 0,14-24 0,0 0 0,1 0 0,0 1 0,1-1 0,0 1 0,1 0 0,-1 0 0,2 0 0,0 0 0,0 0 0,1 0 0,0 1 0,0-1 0,1 0 0,1 0 0,0 0 0,4 15 0,-4-22 0,0 1 0,0 0 0,1-1 0,-1 0 0,1 1 0,-1-1 0,1 0 0,0 0 0,0-1 0,1 1 0,-1 0 0,0-1 0,1 0 0,0 0 0,-1 0 0,1 0 0,0-1 0,0 0 0,0 1 0,0-1 0,8 0 0,-9 0 0,0-1 0,0 1 0,0-1 0,0 0 0,1 0 0,-1-1 0,0 1 0,0-1 0,0 1 0,0-1 0,0 0 0,0 0 0,0-1 0,0 1 0,0 0 0,-1-1 0,1 0 0,0 0 0,-1 0 0,1 0 0,-1 0 0,0 0 0,0 0 0,0-1 0,0 1 0,0-1 0,0 0 0,-1 1 0,2-4 0,1-6 0,-1 0 0,0 0 0,0-1 0,-2 1 0,1 0 0,-2-1 0,1 1 0,-2-1 0,-1-13 0,1 19 0,-1 0 0,1 0 0,-1 0 0,0 1 0,-1-1 0,1 1 0,-2-1 0,-3-5 0,5 9 0,0 0 0,0 0 0,0 1 0,-1-1 0,1 1 0,-1-1 0,1 1 0,-1 0 0,0 0 0,0 0 0,0 1 0,0-1 0,-1 1 0,1-1 0,0 1 0,-6-1 0,7 2 0,0 0 0,-1 0 0,1 0 0,0 0 0,-1 0 0,1 1 0,0-1 0,-1 1 0,1 0 0,0-1 0,0 1 0,0 0 0,0 0 0,0 1 0,0-1 0,0 0 0,0 1 0,0-1 0,1 1 0,-1-1 0,0 1 0,1 0 0,0 0 0,-1-1 0,1 1 0,0 0 0,0 1 0,0-1 0,0 0 0,0 0 0,0 0 0,1 0 0,-1 1 0,1 2 0,-4 9 0,1-1 0,1 1 0,1 0 0,-1 20 0,3-10 0,1 0 0,0 0 0,2 0 0,1 0 0,12 35 0,-13-46 0,1-1 0,1 1 0,-1-1 0,2 0 0,0 0 0,0-1 0,1 0 0,1 0 0,0-1 0,0 0 0,16 13 0,-20-20 0,0 0 0,0 0 0,0-1 0,1 1 0,-1-1 0,8 1 0,-12-2 0,1 0 0,0-1 0,-1 1 0,1-1 0,0 0 0,-1 0 0,1 0 0,0 0 0,0 0 0,-1 0 0,1 0 0,0 0 0,-1 0 0,1-1 0,0 1 0,-1-1 0,1 0 0,0 1 0,-1-1 0,1 0 0,-1 0 0,0 0 0,1 0 0,1-1 0,-3 1 0,0 1 0,0-1 0,0 1 0,0-1 0,0 1 0,0-1 0,0 1 0,0-1 0,0 1 0,0-1 0,0 1 0,0-1 0,-1 1 0,1-1 0,0 1 0,0-1 0,-1 1 0,1-1 0,0 1 0,0 0 0,-1-1 0,1 1 0,-1-1 0,1 1 0,0 0 0,-1-1 0,1 1 0,-1 0 0,1 0 0,0-1 0,-1 1 0,1 0 0,-1 0 0,1 0 0,-1 0 0,1-1 0,-1 1 0,1 0 0,-1 0 0,1 0 0,-2 0 0,-23-6 0,19 4 0,-1 1 0,1 0 0,-1 0 0,1 1 0,-1 0 0,0 0 0,1 1 0,-1 0 0,0 0 0,1 0 0,-1 1 0,-7 2 0,11-1 0,-1-1 0,1 0 0,-1 1 0,1 0 0,0 0 0,0 0 0,0 0 0,0 0 0,1 1 0,-1 0 0,1-1 0,0 1 0,0 0 0,0 0 0,1 0 0,-1 0 0,1 0 0,0 0 0,0 0 0,0 6 0,-2 4 0,2 0 0,-1 1 0,2-1 0,0 1 0,1-1 0,0 1 0,4 17 0,-4-28 0,0 0 0,0-1 0,1 1 0,-1-1 0,1 1 0,0-1 0,0 1 0,0-1 0,0 0 0,0 0 0,1 0 0,-1 0 0,1-1 0,3 4 0,-4-5 0,1 0 0,0 1 0,0-1 0,-1 0 0,1 0 0,0-1 0,0 1 0,0 0 0,0-1 0,0 0 0,0 0 0,0 0 0,0 0 0,0 0 0,0-1 0,0 1 0,0-1 0,0 0 0,0 0 0,4-1 0,-3-1 0,0 1 0,0-1 0,0 1 0,0-1 0,-1 0 0,1 0 0,-1-1 0,0 1 0,0-1 0,0 1 0,0-1 0,-1 0 0,1 0 0,-1-1 0,0 1 0,0 0 0,-1-1 0,1 1 0,1-10 0,2-11 0,-1-1 0,2-35 0,-5 47 0,0-2 0,6-138 0,-7 134 0,-1 0 0,-1 0 0,-1 1 0,-1-1 0,-10-31 0,12 46 0,-1 0 0,1 0 0,-1 0 0,0 0 0,0 0 0,-1 1 0,0 0 0,1-1 0,-1 1 0,-1 1 0,1-1 0,0 1 0,-1-1 0,0 1 0,0 1 0,-6-4 0,9 5 0,0 0 0,-1 1 0,1-1 0,0 0 0,-1 1 0,1 0 0,-1-1 0,1 1 0,-1 0 0,1 0 0,-1 1 0,1-1 0,-1 0 0,1 1 0,-1 0 0,1-1 0,0 1 0,-1 0 0,1 0 0,0 0 0,0 1 0,0-1 0,-1 0 0,1 1 0,1-1 0,-1 1 0,0 0 0,0 0 0,1 0 0,-1 0 0,1 0 0,-1 0 0,1 0 0,0 0 0,0 0 0,0 1 0,-1 2 0,-1 3 0,0 0 0,1 0 0,0 0 0,0 1 0,1-1 0,0 0 0,1 1 0,0-1 0,0 0 0,0 1 0,1-1 0,1 0 0,-1 1 0,1-1 0,1 0 0,-1 0 0,2 0 0,-1-1 0,1 1 0,5 8 0,4 3 0,0-1 0,1 0 0,1-1 0,1 0 0,0-2 0,24 19 0,-34-29 0,0-1 0,0 1 0,0-2 0,1 1 0,-1-1 0,1 0 0,0 0 0,0 0 0,0-1 0,0-1 0,0 1 0,0-1 0,0 0 0,1 0 0,-1-1 0,9-1 0,-11 0 0,1 0 0,-1 0 0,0-1 0,1 0 0,-1 0 0,0 0 0,0 0 0,0-1 0,-1 0 0,1 0 0,-1 0 0,1-1 0,-1 0 0,0 1 0,-1-1 0,1-1 0,-1 1 0,1 0 0,-1-1 0,0 0 0,3-7 0,4-13 0,-2 0 0,0 0 0,-2-1 0,0 1 0,-2-2 0,-1 1 0,-1 0 0,-1 0 0,-2-1 0,-6-47 0,6 68 0,0-1 0,0 1 0,-1 0 0,0 0 0,0-1 0,-1 1 0,1 1 0,-1-1 0,-1 0 0,1 1 0,-1-1 0,0 1 0,0 0 0,0 0 0,-1 1 0,0-1 0,0 1 0,-10-7 0,8 8 0,0 0 0,-1 0 0,1 0 0,-1 1 0,1 0 0,-1 1 0,0 0 0,0 0 0,0 0 0,0 1 0,1 0 0,-1 1 0,0 0 0,0 0 0,-9 3 0,5-1 0,0 1 0,0 0 0,1 1 0,-1 0 0,1 1 0,1 0 0,-1 1 0,1 0 0,0 1 0,1 0 0,-1 0 0,-7 10 0,14-15 0,0 1 0,0 0 0,0 0 0,0 0 0,1 0 0,0 0 0,0 1 0,0-1 0,0 1 0,0-1 0,1 1 0,0 0 0,0 0 0,1-1 0,-1 1 0,1 0 0,0 0 0,0 0 0,0-1 0,1 1 0,0 0 0,0 0 0,0-1 0,0 1 0,1 0 0,0-1 0,0 1 0,0-1 0,0 0 0,1 0 0,0 0 0,0 0 0,4 4 0,0 0 0,1-1 0,1 1 0,-1-2 0,1 1 0,1-1 0,-1-1 0,1 1 0,0-2 0,0 1 0,0-2 0,1 1 0,0-1 0,-1-1 0,1 0 0,0 0 0,0-1 0,0-1 0,0 1 0,0-2 0,0 0 0,0 0 0,0-1 0,20-6 0,-28 7 0,-1 1 0,0-1 0,0 0 0,0 0 0,0-1 0,1 1 0,-2 0 0,1-1 0,0 1 0,0-1 0,0 1 0,1-3 0,-2 3 0,-1 1 0,0-1 0,0 1 0,1-1 0,-1 0 0,0 1 0,0-1 0,0 1 0,0-1 0,0 1 0,0-1 0,0 0 0,0 1 0,0-1 0,0 1 0,0-1 0,0 1 0,0-1 0,0 1 0,-1-1 0,1 0 0,0 1 0,0-1 0,-1 1 0,1-1 0,0 1 0,-1 0 0,1-1 0,0 1 0,-1-1 0,-2-2 0,0 2 0,0-1 0,-1 0 0,1 1 0,0-1 0,0 1 0,-1 0 0,1 0 0,-1 0 0,1 0 0,-1 1 0,1 0 0,-1-1 0,-6 2 0,-5 1 0,0 0 0,1 2 0,-1 0 0,1 0 0,0 1 0,0 1 0,0 0 0,1 1 0,0 1 0,0 0 0,1 0 0,0 2 0,1-1 0,-15 17 0,13-14 0,2 1 0,-1 0 0,2 1 0,0 1 0,0-1 0,2 2 0,0-1 0,0 1 0,2 0 0,0 1 0,0-1 0,-3 22 0,9-33 0,-1 0 0,1 0 0,0 0 0,0 1 0,1-1 0,0 0 0,0 0 0,0 0 0,0-1 0,1 1 0,-1 0 0,1 0 0,0-1 0,1 1 0,-1-1 0,1 0 0,0 1 0,6 6 0,-6-9 0,0 1 0,0 0 0,0-1 0,1 0 0,-1 0 0,0 0 0,1 0 0,0 0 0,-1-1 0,1 0 0,0 1 0,0-1 0,0-1 0,-1 1 0,1 0 0,0-1 0,0 0 0,0 0 0,0 0 0,0-1 0,0 1 0,0-1 0,0 0 0,6-2 0,-5 1 0,-1-1 0,1 1 0,-1-1 0,0-1 0,1 1 0,-1 0 0,-1-1 0,1 0 0,-1 0 0,1 0 0,-1 0 0,0 0 0,0-1 0,-1 0 0,1 1 0,-1-1 0,0 0 0,-1 0 0,1 0 0,1-9 0,2-12 0,-1 0 0,2-46 0,-6 70 0,1-11 0,-1 1 0,0-1 0,-1 1 0,-1-1 0,1 1 0,-2 0 0,-5-17 0,7 25 0,-1 1 0,1-1 0,-1 1 0,0-1 0,0 1 0,0 0 0,-1 0 0,1 0 0,-1 0 0,0 1 0,0-1 0,0 1 0,0-1 0,0 1 0,0 0 0,0 0 0,-1 1 0,1-1 0,-1 1 0,1-1 0,-1 1 0,0 0 0,0 1 0,1-1 0,-1 1 0,0-1 0,0 1 0,-4 0 0,3 1 0,0-1 0,0 1 0,0 0 0,1 0 0,-1 1 0,0-1 0,1 1 0,-1 0 0,1 0 0,0 1 0,0-1 0,0 1 0,0 0 0,0 0 0,0 0 0,1 1 0,-1-1 0,1 1 0,0 0 0,0 0 0,1 0 0,-1 0 0,1 0 0,0 1 0,0-1 0,0 1 0,0-1 0,1 1 0,0 0 0,-1 4 0,1-1 0,-1-1 0,1 0 0,1 1 0,-1-1 0,1 0 0,0 1 0,1-1 0,0 1 0,0-1 0,1 0 0,0 0 0,0 0 0,0 0 0,1 0 0,0 0 0,0-1 0,1 1 0,0-1 0,5 7 0,-2-6 0,1 0 0,-1 0 0,1-1 0,0-1 0,0 1 0,1-1 0,-1 0 0,1-1 0,0 0 0,0-1 0,1 0 0,-1 0 0,1-1 0,14 2 0,-17-4 0,0 1 0,0-1 0,0-1 0,0 0 0,0 0 0,0 0 0,0-1 0,-1 0 0,1 0 0,0 0 0,-1-1 0,0 0 0,1 0 0,-1-1 0,-1 0 0,1 0 0,0 0 0,-1-1 0,0 0 0,8-9 0,-2-1 0,-1 0 0,-1 0 0,0-1 0,-1 0 0,0-1 0,-1 0 0,5-22 0,-5 10 0,0-1 0,-2 0 0,1-46 0,-5 71 0,-1 0 0,0 0 0,0 0 0,-1 0 0,1 0 0,-1 0 0,0 0 0,0 0 0,-1 1 0,0-1 0,1 0 0,-2 1 0,1-1 0,0 1 0,-1 0 0,0 0 0,-5-7 0,4 8 0,-1 0 0,1 0 0,-1 0 0,1 1 0,-1-1 0,0 1 0,0 0 0,0 1 0,0-1 0,-1 1 0,1 0 0,0 0 0,-1 1 0,1-1 0,0 1 0,-9 1 0,3 0 0,-1 1 0,1 0 0,0 0 0,0 1 0,0 1 0,0 0 0,0 0 0,1 1 0,-1 1 0,1-1 0,1 2 0,-15 11 0,20-15 0,-1 0 0,1 1 0,1 0 0,-1 0 0,0 0 0,1 0 0,0 1 0,0 0 0,0-1 0,1 1 0,-1 0 0,1 0 0,0 0 0,1 0 0,-1 1 0,1-1 0,0 1 0,0-1 0,1 0 0,0 1 0,0-1 0,0 1 0,0-1 0,1 1 0,0-1 0,0 0 0,1 1 0,3 8 0,-5-12 0,1 0 0,0 1 0,1-1 0,-1 0 0,0 1 0,1-1 0,-1 0 0,1 0 0,-1 0 0,1 0 0,0-1 0,0 1 0,0 0 0,0-1 0,0 1 0,0-1 0,1 0 0,-1 0 0,0 0 0,1 0 0,-1 0 0,1 0 0,-1 0 0,1-1 0,-1 0 0,1 1 0,-1-1 0,1 0 0,-1 0 0,1 0 0,3-1 0,-3 0 0,1 0 0,0 0 0,-1-1 0,0 1 0,1-1 0,-1 0 0,0 0 0,0 0 0,0 0 0,0 0 0,0-1 0,0 1 0,-1-1 0,1 0 0,-1 0 0,0 0 0,0 0 0,0 0 0,0 0 0,2-7 0,0-2 0,0 1 0,-1-1 0,-1 0 0,0 1 0,-1-1 0,1-17 0,-2 25 0,0 1 0,0-1 0,0 1 0,-1-1 0,1 1 0,-1-1 0,0 1 0,0-1 0,0 1 0,0 0 0,0-1 0,-1 1 0,0 0 0,1 0 0,-1 0 0,-1 0 0,1 0 0,0 1 0,0-1 0,-1 1 0,0-1 0,1 1 0,-1 0 0,0 0 0,-4-2 0,6 3 0,0 1 0,0-1 0,0 0 0,0 1 0,-1 0 0,1-1 0,0 1 0,0 0 0,0-1 0,0 1 0,-1 0 0,1 0 0,0 0 0,0 0 0,0 0 0,-1 0 0,1 0 0,0 0 0,0 1 0,0-1 0,-1 1 0,1-1 0,0 0 0,0 1 0,0 0 0,0-1 0,0 1 0,0 0 0,0-1 0,0 1 0,0 0 0,0 0 0,1 0 0,-1 0 0,0 0 0,0 0 0,1 0 0,-1 0 0,0 2 0,0-1 0,1 0 0,0 0 0,0 0 0,0 0 0,0 0 0,0 0 0,0-1 0,0 1 0,0 0 0,1 0 0,-1 0 0,1 0 0,0 0 0,-1 0 0,1 0 0,0-1 0,0 1 0,0 0 0,0 0 0,1-1 0,-1 1 0,0-1 0,1 0 0,1 2 0,3 2 0,0-1 0,1 0 0,-1 0 0,1-1 0,0 0 0,0 0 0,13 3 0,-16-5 0,0 0 0,-1 0 0,1 0 0,0-1 0,0 1 0,0-1 0,0 0 0,0 0 0,0-1 0,0 1 0,0-1 0,0 0 0,-1 0 0,1 0 0,0 0 0,4-3 0,-6-2 0,-12 0 0,-13 1 0,22 5 0,0-1 0,-1 1 0,1 0 0,0 0 0,-1 0 0,1 0 0,0 0 0,-1 0 0,1 0 0,0 0 0,-1 0 0,1 1 0,0-1 0,0 1 0,-1-1 0,1 1 0,0-1 0,0 1 0,0 0 0,0-1 0,0 1 0,-1 0 0,2 0 0,-1 0 0,0 0 0,0 0 0,0 0 0,0 0 0,0 0 0,1 0 0,-2 2 0,2 0 0,0-1 0,0 0 0,0 0 0,0 0 0,0 0 0,1 0 0,-1 0 0,0 0 0,1 0 0,0 0 0,-1 0 0,1-1 0,0 1 0,0 0 0,0 0 0,0 0 0,3 2 0,-3-2 0,1 0 0,0 0 0,-1-1 0,1 1 0,0 0 0,0-1 0,0 0 0,0 1 0,0-1 0,0 0 0,0 0 0,0 0 0,1 0 0,-1 0 0,0-1 0,3 1 0,-3-1 0,0 0 0,-1 0 0,1 0 0,0 0 0,-1-1 0,1 1 0,-1-1 0,1 1 0,-1-1 0,1 0 0,-1 1 0,1-1 0,-1 0 0,0 0 0,1 0 0,-1 0 0,0 0 0,0 0 0,0-1 0,0 1 0,0 0 0,0-1 0,0 1 0,0 0 0,0-1 0,0 1 0,-1-1 0,1-1 0,4-8 0,-2 0 0,1-1 0,-1 1 0,-1-1 0,0 0 0,-1 1 0,0-1 0,-1 0 0,0 0 0,-3-18 0,2 23 0,0 1 0,0-1 0,0 1 0,-1-1 0,0 1 0,-1 0 0,1 0 0,-1 0 0,0 0 0,-1 0 0,1 0 0,-1 1 0,0 0 0,-1 0 0,1 0 0,-1 0 0,0 1 0,0 0 0,-11-7 0,1 4 0,-2 0 0,1 1 0,0 0 0,-18-3 0,26 8 0,0-1 0,0 1 0,0 0 0,1 1 0,-1 0 0,0 0 0,0 1 0,0 0 0,0 0 0,1 1 0,-9 2 0,14-3 0,0 0 0,0-1 0,0 1 0,0 0 0,1 0 0,-1 0 0,0 0 0,1 0 0,-1 1 0,0-1 0,1 0 0,0 1 0,-1-1 0,1 1 0,0 0 0,0-1 0,-1 1 0,1 0 0,1 0 0,-1-1 0,0 1 0,0 0 0,1 0 0,-1 0 0,1 0 0,-1 0 0,1 0 0,0 0 0,0 0 0,0 0 0,0 0 0,0 0 0,1 0 0,-1 0 0,1 0 0,-1 0 0,1 0 0,-1 0 0,1 0 0,0 0 0,0 0 0,0-1 0,0 1 0,3 3 0,1 2 0,0 0 0,1 0 0,0 0 0,0-1 0,0 1 0,1-2 0,0 1 0,0-1 0,9 6 0,-1-5 0,-1 0 0,1-1 0,-1-1 0,1 0 0,1-1 0,-1 0 0,29 0 0,-36-2 0,1-1 0,-1 0 0,1-1 0,-1 0 0,1 0 0,-1 0 0,1-1 0,-1-1 0,0 1 0,0-1 0,0-1 0,0 0 0,-1 0 0,0 0 0,10-8 0,-12 7 0,0 0 0,-1-1 0,0 1 0,0-1 0,-1 0 0,0 0 0,0-1 0,0 1 0,0 0 0,-1-1 0,0 0 0,-1 0 0,0 1 0,0-1 0,0 0 0,-1 0 0,0-7 0,0 10 0,0 0 0,-1 0 0,1 0 0,-1 0 0,0 0 0,0 0 0,0 0 0,-1 0 0,0 0 0,1 0 0,-1 1 0,0-1 0,-1 1 0,1-1 0,-1 1 0,1 0 0,-1 0 0,0 0 0,0 1 0,-1-1 0,1 1 0,0-1 0,-1 1 0,1 0 0,-1 0 0,0 1 0,0-1 0,0 1 0,-5-2 0,-17-1 0,0 0 0,-1 2 0,1 1 0,-1 1 0,-27 4 0,-129 24 0,156-21 0,20-3 0,18-1 0,135-1 0,-109-3 0,-77 6 0,1 2 0,-45 13 0,-62 13 0,124-31 0,25-7 0,38-12 0,-24 9 0,-12 6 0,150-68 0,-130 57 0,-1-1 0,0-1 0,43-35 0,-55 33 0,-16 10 0,-30 10 0,-33 17 0,1 4 0,0 2 0,-75 44 0,11-6 0,108-50 0,22-14 0,1 1 0,-1-1 0,0 0 0,0 1 0,1-1 0,-1 0 0,0 1 0,1-1 0,-1 0 0,0 1 0,1-1 0,-1 0 0,0 0 0,1 1 0,-1-1 0,1 0 0,-1 0 0,0 0 0,1 0 0,-1 0 0,1 1 0,-1-1 0,1 0 0,-1 0 0,1 0 0,-1 0 0,0 0 0,1 0 0,-1-1 0,1 1 0,53-2 0,13-3 0,-1-3 0,0-3 0,126-39 0,-169 37 0,-22 13 0,-1 0 0,0-1 0,0 1 0,0 0 0,1 0 0,-1 0 0,0-1 0,0 1 0,0 0 0,0 0 0,0-1 0,0 1 0,0 0 0,0 0 0,0-1 0,1 1 0,-1 0 0,0 0 0,0-1 0,0 1 0,0 0 0,-1-1 0,1 1 0,0 0 0,0 0 0,0-1 0,0 1 0,0 0 0,0 0 0,0-1 0,0 1 0,0 0 0,-1 0 0,1 0 0,0-1 0,0 1 0,0 0 0,-1 0 0,1 0 0,0 0 0,0-1 0,-1 1 0,-3-2 0,0 1 0,0-1 0,0 1 0,0 0 0,-1 0 0,1 1 0,0-1 0,0 1 0,-6 0 0,-57 5 0,-1 2 0,2 4 0,-104 29 0,89-20 0,28-7 0,-593 129 0,671-148 0,1-2 0,-1-1 0,29-15 0,-8 4 0,216-77 0,-80 32 0,-167 57 0,-19 3 0,-27 3 0,-183 27 0,143-15 0,-17 6 0,87-16 0,1 1 0,-1-1 0,1 0 0,-1 0 0,1 0 0,-1 0 0,1 1 0,-1-1 0,0 0 0,1 0 0,-1 0 0,1 0 0,-1 0 0,1 0 0,-1 0 0,1 0 0,-1-1 0,0 1 0,1 0 0,-1 0 0,1 0 0,-1 0 0,1-1 0,-1 1 0,1 0 0,0-1 0,-1 1 0,1 0 0,-1-1 0,1 1 0,-1 0 0,1-1 0,0 1 0,-1-1 0,1 1 0,0-1 0,0 1 0,-1-1 0,1 1 0,0-1 0,13-22 0,32-19 0,-33 33 0,55-39 0,-63 45 0,0 1 0,1-1 0,-1 1 0,1 0 0,-1 0 0,1 0 0,0 1 0,0 0 0,-1 0 0,1 0 0,0 0 0,9 1 0,-13 0 0,0 1 0,0-1 0,0 0 0,0 1 0,0-1 0,0 1 0,0-1 0,0 1 0,-1 0 0,1-1 0,0 1 0,0 0 0,-1 0 0,1 0 0,0-1 0,-1 1 0,1 0 0,-1 0 0,1 0 0,-1 0 0,0 0 0,1 0 0,-1 0 0,0 0 0,1 0 0,-1 0 0,0 0 0,0 0 0,0 2 0,-2 35 0,1-30 0,-8 77 0,2-30 0,3 1 0,3 62 0,3-109 0,-1-1 0,1 0 0,1 1 0,-1-1 0,1 0 0,1-1 0,-1 1 0,1-1 0,1 1 0,0-1 0,-1 0 0,2-1 0,-1 1 0,1-1 0,0 0 0,11 7 0,4 4 0,1-2 0,1-1 0,0-1 0,25 11 0,-34-18 0,0-1 0,1 0 0,-1-1 0,1 0 0,0-2 0,0 1 0,0-2 0,0 0 0,0-1 0,0 0 0,30-5 0,-25 1 0,0-2 0,0 0 0,-1 0 0,0-2 0,0-1 0,-1 0 0,0-1 0,21-16 0,-5 1 0,-2-2 0,0-2 0,-2 0 0,52-67 0,-66 75 0,-1-1 0,-1 0 0,-1-1 0,-1-1 0,-1 0 0,-2-1 0,0 0 0,-1 0 0,5-32 0,-12 49 0,-1 1 0,1-1 0,-2 0 0,1 1 0,-1-1 0,0 1 0,-1-1 0,1 1 0,-2-1 0,1 1 0,-1 0 0,0 0 0,0 0 0,-1 0 0,0 1 0,0 0 0,-1-1 0,1 1 0,-1 1 0,-1-1 0,1 1 0,-1 0 0,-9-6 0,-13-8 0,-1 1 0,0 1 0,-2 2 0,-32-12 0,26 11 0,-22-13 0,-26-13 0,76 39 0,1 0 0,-1 0 0,0 0 0,0 1 0,0 1 0,0-1 0,-12 1 0,19 1 0,0 0 0,0 1 0,-1-1 0,1 1 0,0-1 0,0 1 0,0 0 0,1 0 0,-1 0 0,0 0 0,0 0 0,0 0 0,1 0 0,-1 1 0,0-1 0,1 1 0,-1-1 0,1 1 0,0-1 0,-1 1 0,1 0 0,0 0 0,0 0 0,-1 3 0,-2 6 0,0 0 0,1-1 0,-3 20 0,1-6 0,-37 126 0,18-71 0,-21 122 0,44-193 0,1 0 0,0 0 0,1 0 0,-1 0 0,2 0 0,-1 0 0,1 0 0,0 0 0,5 12 0,-6-18 0,0 0 0,-1 1 0,1-1 0,0-1 0,0 1 0,0 0 0,1 0 0,-1 0 0,0 0 0,1-1 0,-1 1 0,1-1 0,0 1 0,-1-1 0,1 0 0,0 1 0,0-1 0,0 0 0,0 0 0,0 0 0,0-1 0,0 1 0,0 0 0,0-1 0,0 1 0,0-1 0,0 0 0,1 0 0,-1 0 0,0 0 0,0 0 0,0 0 0,0 0 0,1-1 0,-1 1 0,0-1 0,0 0 0,0 1 0,3-3 0,-3 2 0,1 0 0,-1 0 0,0-1 0,0 1 0,0-1 0,0 1 0,-1-1 0,1 0 0,0 0 0,-1 0 0,1 0 0,-1 0 0,0 0 0,0 0 0,1 0 0,-1 0 0,-1-1 0,1 1 0,1-4 0,-1 0 0,-1 1 0,0 0 0,1 0 0,-2 0 0,1-1 0,-1 1 0,1 0 0,-1 0 0,-2-6 0,0 2 0,-1-1 0,1 1 0,-1 0 0,-1 0 0,0 1 0,0-1 0,-1 1 0,0 0 0,-11-11 0,9 13 0,0 1 0,0 0 0,-1 0 0,0 1 0,0 0 0,0 1 0,0 0 0,0 0 0,-1 1 0,1 0 0,-1 1 0,-13-1 0,-8 1 0,0 1 0,-48 8 0,72-7 0,0 1 0,-1 1 0,1-1 0,0 1 0,0 1 0,0-1 0,0 1 0,1 1 0,0-1 0,0 1 0,0 0 0,0 0 0,1 1 0,0-1 0,0 1 0,0 1 0,1-1 0,0 0 0,0 1 0,0 0 0,1 0 0,0 0 0,1 1 0,-1-1 0,2 0 0,-1 1 0,-1 15 0,2-15 0,0 1 0,1-1 0,0 1 0,1-1 0,0 0 0,0 1 0,0-1 0,1 0 0,1 0 0,-1 0 0,6 12 0,-5-14 0,0-1 0,0 0 0,1 0 0,-1-1 0,1 1 0,0-1 0,1 0 0,-1 0 0,0 0 0,1-1 0,0 1 0,0-1 0,0 0 0,0 0 0,1-1 0,-1 0 0,9 3 0,12 2 0,66 16 0,-84-21 0,1 0 0,-1-1 0,1-1 0,0 0 0,-1 0 0,1 0 0,0-1 0,9-2 0,-16 2 0,1 0 0,0-1 0,-1 1 0,1-1 0,-1 1 0,0-1 0,1 0 0,-1 0 0,0 0 0,0 0 0,0 0 0,-1 0 0,1-1 0,0 1 0,-1-1 0,1 1 0,-1-1 0,0 1 0,0-1 0,0 0 0,0 0 0,-1 0 0,1 1 0,-1-1 0,1 0 0,-1 0 0,0 0 0,-1-4 0,1-4 0,0 0 0,-2 0 0,1 0 0,-1 1 0,-1-1 0,-4-12 0,-1 4 0,-1 1 0,-1 0 0,0 1 0,-1 0 0,-1 1 0,-24-27 0,5 12 0,-1 1 0,-38-27 0,60 50 0,-1 0 0,0 0 0,0 1 0,-1 0 0,1 1 0,-1 0 0,0 1 0,-20-4 0,29 7 0,0 0 0,0 1 0,0-1 0,-1 1 0,1 0 0,0 0 0,0 0 0,0 1 0,0-1 0,0 1 0,0 0 0,0-1 0,0 1 0,0 1 0,0-1 0,0 0 0,0 1 0,1-1 0,-1 1 0,1 0 0,-1 0 0,1 0 0,-1 0 0,1 0 0,0 1 0,0-1 0,0 1 0,1-1 0,-1 1 0,0 0 0,1 0 0,0-1 0,0 1 0,0 0 0,0 0 0,0 0 0,0 0 0,0 6 0,-2 25 0,0 0 0,2 0 0,2-1 0,1 1 0,11 55 0,-10-74 0,1-1 0,1 0 0,0-1 0,1 1 0,1-1 0,0 0 0,0-1 0,2 0 0,-1 0 0,14 14 0,-16-19 0,1 0 0,0 0 0,1-1 0,-1 0 0,1 0 0,0-1 0,0 0 0,1-1 0,0 1 0,0-1 0,0-1 0,0 0 0,0 0 0,1-1 0,-1 0 0,16 0 0,-22-2 0,-1 0 0,1 0 0,0 0 0,-1-1 0,1 1 0,0-1 0,-1 0 0,1 0 0,-1 0 0,1 0 0,-1 0 0,0 0 0,1-1 0,-1 1 0,0-1 0,0 0 0,0 0 0,0 1 0,0-1 0,0-1 0,-1 1 0,3-3 0,-1 0 0,-1-1 0,1 1 0,-1-1 0,0 0 0,0 0 0,-1 0 0,0 0 0,0 0 0,0 0 0,-1-7 0,1 7 0,-1-1 0,0 0 0,-1 0 0,1 0 0,-1 0 0,-1 1 0,1-1 0,-1 0 0,0 1 0,-1-1 0,0 1 0,0 0 0,0 0 0,-1 0 0,1 0 0,-1 1 0,-1-1 0,1 1 0,-7-6 0,3 8 0,0-1 0,0 1 0,-1 0 0,1 1 0,-1-1 0,0 2 0,0-1 0,1 2 0,-15-1 0,-80 7 0,89-3 0,1-1 0,0 2 0,0-1 0,0 2 0,1 0 0,-1 0 0,1 1 0,1 1 0,-17 11 0,-10 11 0,-46 46 0,-5 3 0,-115 61 0,198-133 0,-1-1 0,1 1 0,0 0 0,0 0 0,1 1 0,0 0 0,0 0 0,0 0 0,1 1 0,0-1 0,1 1 0,-4 11 0,6-20 0,1 1 0,-1 0 0,1 0 0,-1-1 0,1 1 0,-1 0 0,1-1 0,-1 1 0,1 0 0,-1-1 0,1 1 0,-1-1 0,1 1 0,-1 0 0,1-1 0,0 0 0,-1 1 0,1-1 0,0 1 0,0-1 0,-1 1 0,1-1 0,0 1 0,0-1 0,0 0 0,0 1 0,0-1 0,0 1 0,0-1 0,0-1 0,-12-30 0,12 31 0,-19-59 0,10 29 0,-1 1 0,-2 0 0,-1 0 0,-18-31 0,18 41 0,-2-1 0,0 2 0,-29-30 0,36 41 0,1 1 0,-1 0 0,-1 1 0,1 0 0,-1 1 0,0-1 0,-1 2 0,1-1 0,-1 1 0,0 1 0,-14-4 0,19 7 0,1-1 0,-1 1 0,0 1 0,0-1 0,0 1 0,1-1 0,-1 1 0,1 1 0,-1-1 0,0 1 0,1-1 0,0 1 0,-1 1 0,1-1 0,0 1 0,0-1 0,1 1 0,-1 0 0,0 0 0,1 1 0,0-1 0,0 1 0,-6 8 0,-5 9 0,1 0 0,1 1 0,-13 33 0,10-23 0,-11 20 0,12-28 0,1 1 0,1 1 0,2 0 0,0 0 0,2 1 0,-9 49 0,17-70 0,0 0 0,0 0 0,1-1 0,0 1 0,0 0 0,1-1 0,-1 1 0,1-1 0,1 1 0,-1-1 0,1 0 0,-1 0 0,1 0 0,1 0 0,-1-1 0,1 1 0,0-1 0,0 0 0,0 0 0,1 0 0,6 4 0,12 8 0,0-2 0,1 0 0,35 13 0,-9-3 0,-13-7 0,55 18 0,19 8 0,-111-41 0,-8-2 0,-12-2 0,-152-56 0,169 57 0,-1 0 0,1 0 0,-1 0 0,1 0 0,0-1 0,0 0 0,0 0 0,0 1 0,0-2 0,0 1 0,-3-3 0,6 4 0,0 1 0,-1 0 0,1-1 0,0 1 0,0 0 0,0 0 0,0-1 0,0 1 0,0 0 0,0-1 0,-1 1 0,1 0 0,0-1 0,0 1 0,0 0 0,0-1 0,0 1 0,1-1 0,-1 1 0,0 0 0,0-1 0,0 1 0,0 0 0,0 0 0,0-1 0,0 1 0,1 0 0,-1-1 0,0 1 0,0 0 0,0 0 0,1-1 0,-1 1 0,0 0 0,0 0 0,1-1 0,25-7 0,-7 5 0,-29 1 0,-21-2 0,-8-3 0,17 4 0,-1-1 0,1-1 0,0-1 0,1-1 0,-30-14 0,50 21 0,0-1 0,0 1 0,0-1 0,0 1 0,0-1 0,0 0 0,0 1 0,0-1 0,0 0 0,0 0 0,0 0 0,0 0 0,0 0 0,1 0 0,-1 0 0,0 0 0,1 0 0,-1 0 0,1 0 0,-1 0 0,1 0 0,-1 0 0,1-1 0,0 1 0,-1-1 0,2 0 0,-1 1 0,1 0 0,0 0 0,-1-1 0,1 1 0,0 0 0,0 0 0,0 0 0,0 0 0,0 0 0,0 0 0,0 0 0,0 0 0,0 0 0,1 0 0,-1 1 0,0-1 0,2 0 0,11-5 0,1 0 0,0 1 0,16-3 0,-20 5 0,46-11 0,0 3 0,108-7 0,-136 22 0,-29-4 0,1 0 0,-1 1 0,1-1 0,-1 0 0,1 0 0,-1 1 0,1-1 0,-1 0 0,0 1 0,1-1 0,-1 1 0,0-1 0,1 0 0,-1 1 0,0-1 0,0 1 0,1-1 0,-1 1 0,0-1 0,0 1 0,0-1 0,0 1 0,1-1 0,-1 1 0,0-1 0,0 1 0,0 0 0,-1 2 0,-1 1 0,1-1 0,0 0 0,-1 0 0,0 0 0,1 0 0,-1 0 0,0 0 0,-1-1 0,1 1 0,-4 3 0,6-6 0,-1 1 0,0 0 0,0 0 0,1-1 0,-1 1 0,0 0 0,0-1 0,0 1 0,0-1 0,0 1 0,1-1 0,-1 1 0,0-1 0,0 1 0,0-1 0,0 0 0,0 0 0,-1 0 0,1 1 0,0-1 0,0 0 0,0 0 0,0 0 0,0-1 0,0 1 0,0 0 0,0 0 0,-1-1 0,-25-20 0,-5-3 0,23 20 0,0 1 0,-1 0 0,0 0 0,0 1 0,1 0 0,-1 1 0,0 0 0,0 1 0,0 0 0,0 1 0,-12 1 0,17-1 0,0 1 0,0-1 0,0 1 0,0 0 0,0 0 0,1 0 0,-1 0 0,1 1 0,-1 0 0,1 0 0,0 0 0,0 1 0,1-1 0,-1 1 0,1 0 0,0 0 0,0 0 0,0 0 0,0 1 0,1-1 0,-1 1 0,1 0 0,-1 5 0,-3 12 0,0 1 0,2 0 0,1 0 0,1 0 0,1 0 0,1 1 0,1-1 0,1 0 0,8 42 0,-7-57 0,1-1 0,-1 1 0,1-1 0,0 0 0,1 0 0,-1 0 0,2 0 0,-1-1 0,1 0 0,-1 0 0,2-1 0,-1 1 0,1-1 0,-1-1 0,1 1 0,1-1 0,-1 0 0,1-1 0,14 5 0,-9-3 0,-1-2 0,1 1 0,0-2 0,0 0 0,0 0 0,0-1 0,0-1 0,0 0 0,0-1 0,0 0 0,0-1 0,14-4 0,-24 5 0,1 0 0,0 0 0,0-1 0,-1 0 0,1 0 0,-1 0 0,1 0 0,-1 0 0,0-1 0,0 1 0,0-1 0,0 0 0,0 0 0,-1 0 0,1 0 0,-1 0 0,0-1 0,0 1 0,0-1 0,0 0 0,-1 1 0,1-1 0,-1 0 0,0 0 0,0 0 0,-1 0 0,1 0 0,-1 0 0,0 0 0,0 0 0,0 0 0,0 0 0,-1 0 0,0 0 0,0 0 0,0 0 0,0 1 0,0-1 0,-1 0 0,0 0 0,0 1 0,0-1 0,0 1 0,0 0 0,-1 0 0,1-1 0,-1 2 0,-4-5 0,-19-14 0,0 0 0,-1 3 0,-1 0 0,-53-24 0,-130-43 0,60 28 0,129 47 0,-2 0 0,0 0 0,0 1 0,-34-6 0,56 14 0,0 1 0,0-1 0,0 1 0,0 0 0,0 0 0,0 0 0,0 0 0,0 0 0,0 0 0,0 1 0,0-1 0,0 1 0,0-1 0,0 1 0,-4 1 0,6-1 0,-1-1 0,0 1 0,1 0 0,-1 0 0,1-1 0,-1 1 0,1 0 0,-1 0 0,1 0 0,0-1 0,-1 1 0,1 0 0,0 0 0,0 0 0,-1 0 0,1 0 0,0 0 0,0 0 0,0 0 0,0-1 0,0 1 0,0 0 0,0 0 0,1 1 0,1 4 0,0 0 0,0 0 0,1 0 0,-1-1 0,2 1 0,-1-1 0,0 0 0,1 0 0,4 5 0,21 20 0,1-1 0,2-1 0,0-1 0,70 41 0,160 71 0,-133-74 0,-87-46 0,0-3 0,69 19 0,1 0 0,-436-184 0,92 39 0,-450-169 0,657 270 0,19 7 0,0 0 0,0 0 0,0 0 0,0-1 0,0 0 0,0 0 0,1 0 0,0-1 0,-6-4 0,11 7 0,0 1 0,0 0 0,0 0 0,-1-1 0,1 1 0,0 0 0,1-1 0,-1 1 0,0 0 0,0 0 0,0-1 0,0 1 0,0 0 0,0-1 0,0 1 0,0 0 0,0 0 0,0-1 0,1 1 0,-1 0 0,0 0 0,0-1 0,0 1 0,1 0 0,-1 0 0,0 0 0,0-1 0,1 1 0,-1 0 0,0 0 0,0 0 0,1 0 0,-1 0 0,0-1 0,0 1 0,1 0 0,-1 0 0,0 0 0,1 0 0,-1 0 0,0 0 0,0 0 0,1 0 0,-1 0 0,0 0 0,1 0 0,-1 0 0,0 0 0,0 0 0,1 1 0,-1-1 0,0 0 0,1 0 0,24 0 0,-1 1 0,1 2 0,0 0 0,-1 1 0,31 10 0,3 0 0,-24-7 0,376 75 0,7-32 0,-175-42 0,-185-8 0,0-3 0,64-12 0,-97 8 0,-24 7 0,0 0 0,0 0 0,0 0 0,0 0 0,1 0 0,-1 0 0,0-1 0,0 1 0,0 0 0,0 0 0,0 0 0,0 0 0,0 0 0,0 0 0,0 0 0,1 0 0,-1-1 0,0 1 0,0 0 0,0 0 0,0 0 0,0 0 0,0 0 0,0 0 0,0-1 0,0 1 0,0 0 0,0 0 0,0 0 0,0 0 0,0 0 0,0-1 0,0 1 0,0 0 0,0 0 0,0 0 0,0 0 0,0 0 0,-1 0 0,1-1 0,0 1 0,0 0 0,0 0 0,0 0 0,0 0 0,0 0 0,0 0 0,0 0 0,0 0 0,-1 0 0,1-1 0,0 1 0,0 0 0,0 0 0,0 0 0,0 0 0,0 0 0,-1 0 0,1 0 0,0 0 0,0 0 0,-41-7 0,-120 1 0,-255 22 0,-156 54 0,517-62 0,-1 0 0,171 0 0,1495-69 0,-1538 53 0,-53 3 0,-18 0 0,-35-4 0,-77-2 0,-154 4 0,147 6 0,-2178 80-3329,1215-16 2948,1209-63 3062,1479-4-1728,-1439 4-877,-93 1-76,-56 3 0,-19 2 0,-29 10 0,26-15 0,-314 131 0,83-37 0,-15 7 0,-191 85 0,416-176 0,14-7 0,-1 0 0,1 1 0,-1 1 0,1-1 0,1 1 0,-1 1 0,1 0 0,0 0 0,-14 16 0,23-22 0,-1-1 0,1 1 0,-1 0 0,1 0 0,-1 0 0,1 0 0,0 0 0,0 0 0,-1 0 0,1 0 0,0-1 0,0 1 0,0 0 0,0 0 0,0 0 0,0 0 0,0 0 0,0 0 0,1 0 0,-1 0 0,0 0 0,0 0 0,1 0 0,-1 0 0,1 0 0,-1-1 0,1 1 0,-1 0 0,1 0 0,-1 0 0,1-1 0,0 1 0,0 0 0,-1-1 0,1 1 0,0-1 0,0 1 0,0-1 0,-1 1 0,1-1 0,0 1 0,2-1 0,48 15 0,37-2 0,0-5 0,149-4 0,-118-5 0,1162-2-799,-636 0 514,-596 2 285,-26 0 0,0 1 0,0 1 0,44 7 0,-55-2 0,-14 1 0,-8 0 0,-1-1 1,1 0-1,-1-1 0,0-1 0,0 1 1,0-2-1,-1 0 0,-12 2 1,-19 7 177,-1148 262-93,1130-262-87,-985 156 2,1016-164 0,53-5 0,414-83 789,-381 71-758,-7 2-31,0 1 0,-1-2 0,0-2 0,-2-2 0,50-24 0,-90 37 0,1-1 0,-1 0 0,0 0 0,0-1 0,-1 0 0,1 0 0,-1 0 0,0 0 0,-1-1 0,1 0 0,-1 0 0,4-9 0,-7 12 0,0 1 0,0-1 0,0 0 0,0 0 0,-1 1 0,1-1 0,-1 0 0,0 0 0,0 0 0,0 0 0,0 1 0,-1-1 0,1 0 0,-1 0 0,1 0 0,-1 1 0,0-1 0,0 0 0,0 1 0,-1-1 0,1 1 0,-1-1 0,1 1 0,-1 0 0,0 0 0,0-1 0,0 1 0,0 0 0,0 1 0,0-1 0,-1 0 0,1 1 0,0-1 0,-5-1 0,-22-13 0,-1 0 0,-1 2 0,-43-13 0,-106-23 0,122 35 0,-573-129 0,47 13 0,476 105 0,-134-39 0,228 59 0,1 0 0,-1-1 0,1 0 0,1-1 0,-1 0 0,2-1 0,-1-1 0,-17-17 0,28 26 0,0 0 0,0 1 0,0-1 0,0 0 0,0 0 0,0 0 0,0 0 0,0 0 0,1-1 0,-1 1 0,0 0 0,0 0 0,1 0 0,-1-1 0,1 1 0,-1 0 0,1-1 0,0 1 0,0 0 0,-1-1 0,1 1 0,0 0 0,0-1 0,0 1 0,0-1 0,1 1 0,-1 0 0,0-1 0,1 1 0,0-3 0,1 2 0,1 0 0,-1 0 0,1 0 0,0 0 0,0 1 0,0-1 0,0 1 0,0 0 0,0 0 0,0 0 0,0 0 0,0 0 0,7 0 0,54-7 0,1 3 0,82 3 0,-37 2 0,217-9 0,454-70 0,-770 78 0,207-43 0,-180 35 0,-2-2 0,1-2 0,54-27 0,-88 39 0,0-1 0,0 0 0,0 0 0,0 0 0,0 0 0,-1-1 0,1 1 0,2-4 0,-4 5 0,-1 0 0,1 0 0,-1 1 0,1-1 0,-1 0 0,1 0 0,-1 0 0,0 0 0,1 0 0,-1 0 0,0 0 0,0 0 0,0 0 0,0 0 0,0 1 0,0-1 0,0 0 0,0 0 0,0 0 0,0 0 0,-1-1 0,-1-1 0,0 0 0,0 0 0,0 1 0,-1-1 0,1 1 0,-1-1 0,0 1 0,1 0 0,-1 0 0,0 1 0,0-1 0,0 0 0,0 1 0,-1 0 0,-6-2 0,-49-16 0,-1 2 0,-104-14 0,-130 2 0,263 26 0,-1278-28-548,778 48 548,416-7 0,0 5 0,-178 46 0,285-59 0,-22 6 0,-47 21 0,70-26 0,0 0 0,0 1 0,1-1 0,0 2 0,-1-1 0,2 1 0,-1 0 0,0 0 0,1 0 0,0 1 0,0 0 0,-4 7 0,8-11 4,-1 1 0,1-1 0,0 0 0,1 0 0,-1 1 0,0-1 0,1 0 0,-1 1 0,1-1 0,0 1 1,0-1-1,0 1 0,0-1 0,0 0 0,0 1 0,1-1 0,-1 1 0,1-1 0,1 4 0,0-1 16,1-1 0,-1 1 0,1-1 1,0 0-1,1 0 0,-1 0 0,1 0 0,7 6 0,6 2 51,1 0 1,0 0-1,28 11 0,-41-20-70,45 19-1,0-1 0,2-2 0,0-3 0,1-2 0,0-2 0,1-3 0,1-2 0,67 0 0,-43-9 0,-41 1 0,43 3 0,-81-1 0,0-1 0,0 0 0,-1 0 0,1 0 0,0 1 0,0-1 0,0 0 0,0 0 0,-1 1 0,1-1 0,0 0 0,0 0 0,0 1 0,0-1 0,0 0 0,0 0 0,0 1 0,-1-1 0,1 0 0,0 1 0,0-1 0,0 0 0,0 0 0,0 1 0,0-1 0,0 0 0,1 1 0,-1-1 0,0 0 0,0 0 0,0 1 0,0-1 0,0 0 0,0 1 0,0-1 0,1 0 0,-1 0 0,0 0 0,0 1 0,0-1 0,1 0 0,-1 0 0,0 0 0,0 1 0,1-1 0,-1 0 0,0 0 0,0 0 0,1 0 0,-1 0 0,0 1 0,0-1 0,1 0 0,-1 0 0,0 0 0,1 0 0,-28 13 0,-65 28 0,1 4 0,-111 75 0,162-93 0,2 2 0,1 1 0,1 2 0,2 1 0,2 2 0,1 1 0,-32 48 0,57-74 0,0-1 0,0 2 0,1-1 0,1 1 0,0 0 0,0 0 0,1 0 0,0 0 0,-1 12 0,4-20 0,0 1 0,0-1 0,0 0 0,0 0 0,1 0 0,-1 0 0,1 0 0,0 0 0,0 0 0,0 0 0,0-1 0,0 1 0,1 0 0,-1 0 0,1-1 0,0 1 0,-1-1 0,1 0 0,0 1 0,1-1 0,-1 0 0,0 0 0,1 0 0,-1 0 0,1-1 0,-1 1 0,1-1 0,0 0 0,0 1 0,0-1 0,0 0 0,-1-1 0,1 1 0,0 0 0,1-1 0,-1 0 0,5 0 0,17 4 0,0-2 0,1-1 0,-1-1 0,1-2 0,-1 0 0,0-1 0,0-2 0,49-15 0,-68 17 9,0 0-1,0 0 1,0-1-1,0 0 0,-1 0 1,1-1-1,-1 0 1,0 1-1,-1-2 1,1 1-1,-1 0 1,0-1-1,6-11 1,-4 4-257,0-1 1,-1 0 0,0 0-1,-2-1 1,4-17 0,1-27-6579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58:42.631"/>
    </inkml:context>
    <inkml:brush xml:id="br0">
      <inkml:brushProperty name="width" value="0.05" units="cm"/>
      <inkml:brushProperty name="height" value="0.05" units="cm"/>
      <inkml:brushProperty name="color" value="#FFFFFF"/>
    </inkml:brush>
  </inkml:definitions>
  <inkml:trace contextRef="#ctx0" brushRef="#br0">1 0 24575,'0'6'0,"6"2"0,1 6 0,1 6 0,4 0 0,6 2 0,6 3 0,5-2 0,-3 0 0,0-3 0,-4 1 0,0-4 0,-4 2 0,-4-2-8191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58:43.479"/>
    </inkml:context>
    <inkml:brush xml:id="br0">
      <inkml:brushProperty name="width" value="0.05" units="cm"/>
      <inkml:brushProperty name="height" value="0.05" units="cm"/>
      <inkml:brushProperty name="color" value="#FFFFFF"/>
    </inkml:brush>
  </inkml:definitions>
  <inkml:trace contextRef="#ctx0" brushRef="#br0">95 1 24575,'-6'6'0,"-8"8"0,-7 7 0,-6 6 0,1-1-8191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9:00:11.924"/>
    </inkml:context>
    <inkml:brush xml:id="br0">
      <inkml:brushProperty name="width" value="0.05" units="cm"/>
      <inkml:brushProperty name="height" value="0.05" units="cm"/>
      <inkml:brushProperty name="color" value="#FFFFFF"/>
    </inkml:brush>
  </inkml:definitions>
  <inkml:trace contextRef="#ctx0" brushRef="#br0">456 881 24575,'-417'0'0,"384"-5"0,27-2 0,19-4 0,224-121 0,-201 108 0,-31 21 0,-1-1 0,1 1 0,-1 0 0,1 0 0,0 0 0,0 1 0,0-1 0,1 1 0,-1 1 0,0-1 0,1 1 0,9-2 0,9 3 0,-15 0 0,0 0 0,0-1 0,0 0 0,0 0 0,-1-1 0,1 0 0,9-4 0,45-25 0,80-52 0,-100 56 0,-38 24 0,-1 1 0,1-1 0,-1 0 0,0-1 0,0 1 0,0-1 0,5-6 0,-8 9 0,-1 1 0,0-1 0,0 1 0,0 0 0,1-1 0,-1 1 0,0-1 0,0 1 0,0-1 0,0 1 0,0 0 0,0-1 0,0 1 0,0-1 0,0 1 0,0-1 0,0 1 0,0-1 0,0 1 0,0 0 0,0-1 0,0 1 0,-1-1 0,1 1 0,0-1 0,0 1 0,0 0 0,-1-1 0,1 1 0,0 0 0,-1-1 0,-25-8 0,9 9 0,0 0 0,0 1 0,-1 0 0,1 2 0,1 0 0,-1 1 0,0 0 0,1 1 0,0 1 0,0 1 0,0 0 0,1 2 0,-22 14 0,37-23 0,-1 0 0,0 1 0,1-1 0,-1 0 0,1 1 0,-1-1 0,0 1 0,1-1 0,-1 1 0,1-1 0,-1 1 0,1-1 0,0 1 0,-1-1 0,1 1 0,-1 0 0,1-1 0,0 1 0,0-1 0,-1 1 0,1 0 0,0-1 0,0 1 0,0 0 0,0 0 0,0-1 0,-1 1 0,2 0 0,-1-1 0,0 1 0,0 0 0,0 0 0,0-1 0,1 2 0,0-1 0,0 0 0,1 0 0,-1 0 0,1 0 0,-1 0 0,1 0 0,0 0 0,-1-1 0,1 1 0,0 0 0,-1-1 0,1 0 0,2 1 0,64 4 0,-65-5 0,31-1 0,-24 0 0,-1 0 0,1 1 0,-1 0 0,0 1 0,1-1 0,-1 2 0,0 0 0,1 0 0,15 6 0,-26-7 0,1 1 0,-1 0 0,0-1 0,1 1 0,-1-1 0,0 0 0,0 1 0,0-1 0,0 1 0,0-1 0,-1 0 0,1 0 0,0 0 0,0 0 0,-1 0 0,1 0 0,-1 0 0,1 0 0,-3 1 0,-13 12 0,8-2 0,1 1 0,0 0 0,1 0 0,1 1 0,0 0 0,0 0 0,2 0 0,0 1 0,0-1 0,1 1 0,1 0 0,1 0 0,0 26 0,1-37 0,1 1 0,-1 0 0,1-1 0,0 1 0,1-1 0,-1 1 0,1-1 0,0 0 0,0 1 0,0-1 0,1 0 0,-1 0 0,1 0 0,0-1 0,0 1 0,0-1 0,1 0 0,-1 0 0,1 0 0,0 0 0,0 0 0,0-1 0,0 1 0,0-1 0,0 0 0,1-1 0,-1 1 0,0-1 0,1 0 0,7 1 0,15 2 0,-1-1 0,1-1 0,0-1 0,32-4 0,-21 1 0,104 0 0,-173 0 0,-47-11 0,-57-6 0,107 19 0,1-2 0,-1-1 0,1-1 0,-32-10 0,53 12 0,0 1 0,1-1 0,-1 0 0,1-1 0,0 0 0,0 1 0,0-2 0,0 1 0,0 0 0,1-1 0,-1 0 0,1 0 0,0 0 0,0-1 0,1 1 0,-1-1 0,1 0 0,0 0 0,0 0 0,1-1 0,0 1 0,-1 0 0,2-1 0,-1 0 0,1 1 0,-1-9 0,0-3 0,1 0 0,1-1 0,1 1 0,1-1 0,0 1 0,1 0 0,1 0 0,0 0 0,13-30 0,-16 46 0,0 0 0,0 0 0,-1 0 0,1 0 0,-1 0 0,1 0 0,-1-1 0,1 1 0,-1 0 0,1 0 0,-1 0 0,0-1 0,0 1 0,0 0 0,0 0 0,0 0 0,0-1 0,0 1 0,0 0 0,0 0 0,-1-1 0,1 1 0,0 0 0,-1 0 0,1 0 0,-1 0 0,1 0 0,-1-1 0,0 1 0,1 0 0,-1 0 0,0 0 0,0 1 0,0-1 0,0 0 0,1 0 0,-1 0 0,0 1 0,-1-1 0,1 0 0,0 1 0,0-1 0,0 1 0,0-1 0,0 1 0,-3-1 0,-5 0 0,0 0 0,0 0 0,0 1 0,0 0 0,-11 2 0,9-1 0,30-4 0,0-1 0,-1-1 0,1-1 0,-1 0 0,29-16 0,105-59 0,-132 70 0,4-8 0,-24 19 0,0 0 0,0 0 0,0-1 0,0 1 0,0 0 0,0-1 0,0 1 0,0 0 0,0-1 0,0 1 0,0 0 0,0-1 0,0 1 0,0 0 0,0-1 0,0 1 0,0 0 0,0-1 0,0 1 0,-1 0 0,1 0 0,0-1 0,0 1 0,0 0 0,-1 0 0,1-1 0,0 1 0,0 0 0,0 0 0,-1-1 0,1 1 0,0 0 0,-1 0 0,1 0 0,0 0 0,0 0 0,-1-1 0,1 1 0,0 0 0,-1 0 0,0 0 0,-7-2 0,0 1 0,0 0 0,0 0 0,-14 1 0,-143 2 0,163-2 0,1 0 0,0 1 0,-1-1 0,1 0 0,-1-1 0,1 1 0,-1 0 0,1 0 0,-1-1 0,1 1 0,0-1 0,-1 1 0,1-1 0,0 1 0,-1-1 0,1 0 0,0 0 0,0 1 0,0-1 0,0 0 0,0 0 0,0 0 0,0-1 0,-1 0 0,2 0 0,-1 1 0,2-1 0,-1 1 0,0-1 0,0 1 0,0-1 0,1 1 0,-1 0 0,1-1 0,-1 1 0,1-1 0,-1 1 0,1 0 0,0 0 0,0-1 0,-1 1 0,1 0 0,0 0 0,2-1 0,9-11 0,0 1 0,1 1 0,15-10 0,-21 16 0,19-16 0,-18 13 0,-1 1 0,2 0 0,-1 1 0,1 0 0,0 1 0,0-1 0,1 2 0,17-7 0,-26 11 0,0-1 0,0 1 0,0 0 0,0 0 0,0 0 0,0 0 0,0 0 0,0 1 0,0-1 0,0 0 0,0 0 0,0 1 0,0-1 0,0 0 0,0 1 0,0-1 0,0 1 0,0 0 0,0-1 0,-1 1 0,1 0 0,0-1 0,0 1 0,-1 0 0,1 0 0,1 1 0,-1 1 0,1 0 0,-1 0 0,0 0 0,0 1 0,0-1 0,-1 0 0,1 0 0,0 6 0,-6 61 0,-6-17 0,6-34 0,1 0 0,0 0 0,2 0 0,0 0 0,1 0 0,1 0 0,3 20 0,-2-36 0,-1-1 0,1 1 0,0 0 0,0-1 0,0 1 0,0-1 0,0 0 0,0 1 0,1-1 0,-1 0 0,1 0 0,0 1 0,-1-2 0,1 1 0,0 0 0,0 0 0,1 0 0,-1-1 0,0 1 0,3 0 0,0 0 0,-1 0 0,1-1 0,0 0 0,-1 0 0,1 0 0,0 0 0,0-1 0,0 0 0,0 0 0,7-1 0,3-2 0,1 0 0,-1-1 0,0 0 0,0-1 0,28-14 0,-42 18 0,46-27 0,-46 27 0,1 0 0,0 0 0,-1-1 0,1 1 0,-1 0 0,1 0 0,-1-1 0,0 1 0,0-1 0,0 1 0,1-1 0,-1 0 0,-1 1 0,1-1 0,0 0 0,0 0 0,-1 0 0,1 1 0,-1-1 0,1 0 0,-1 0 0,0 0 0,0 0 0,0-3 0,-1 4 0,1 0 0,-1 0 0,0 0 0,0 0 0,0 0 0,0 0 0,0 1 0,-1-1 0,1 0 0,0 0 0,0 1 0,0-1 0,-1 1 0,1-1 0,0 1 0,-1-1 0,1 1 0,0 0 0,-1 0 0,1 0 0,-1 0 0,1 0 0,0 0 0,-1 0 0,1 0 0,-3 1 0,-43 7 0,41-7 0,-28 8 0,1 1 0,-60 28 0,57-22 0,32-15 0,1 1 0,-1-1 0,0 0 0,0 0 0,1 0 0,-1 0 0,0-1 0,0 1 0,0-1 0,-5 0 0,9 0 0,0 0 0,-1-1 0,1 1 0,-1 0 0,1 0 0,0 0 0,-1 0 0,1 0 0,0-1 0,-1 1 0,1 0 0,0 0 0,-1 0 0,1-1 0,0 1 0,0 0 0,-1-1 0,1 1 0,0 0 0,0-1 0,-1 1 0,1 0 0,0-1 0,0 1 0,0 0 0,0-1 0,0 1 0,0 0 0,-1-1 0,1 1 0,0-1 0,0 1 0,0-1 0,13-22 0,112-107 0,-85 93 0,66-81 0,-106 117 0,1 1 0,-1 0 0,1-1 0,-1 1 0,1-1 0,-1 1 0,0-1 0,1 1 0,-1-1 0,0 1 0,1-1 0,-1 1 0,0-1 0,0 1 0,1-1 0,-1 1 0,0-1 0,0 0 0,0 1 0,0-1 0,0 1 0,0-1 0,0 0 0,0 1 0,0-1 0,0 1 0,0-1 0,0 0 0,-1 1 0,1-1 0,0 1 0,0-1 0,0 1 0,-1-1 0,1 0 0,0 1 0,-1-1 0,1 1 0,-1-1 0,-1 0 0,-1 0 0,1 0 0,0 1 0,-1-1 0,1 1 0,0-1 0,-1 1 0,1 0 0,0 0 0,-5 0 0,-63 12 0,-170 70 0,112-35 0,-80 32 0,198-72 0,23-8 0,29-10 0,33-14 0,455-176 0,-520 196 0,367-158 0,-374 161 0,0 1 0,1-1 0,-1 1 0,1 0 0,-1 0 0,1 1 0,-1-1 0,1 1 0,-1 0 0,1 0 0,0 0 0,-1 0 0,1 0 0,-1 1 0,1 0 0,-1 0 0,1 0 0,-1 0 0,0 0 0,4 2 0,-4 0 0,0 0 0,-1 0 0,1 0 0,-1 1 0,1-1 0,-1 1 0,0-1 0,0 1 0,-1 0 0,1-1 0,-1 1 0,0 0 0,0 0 0,0 0 0,-1 0 0,1 0 0,-1 6 0,1 25 0,-1 1 0,-2-1 0,-2 1 0,-12 51 0,8-42 0,1 0 0,-1 49 0,8-91 0,0 0 0,0 0 0,0 1 0,1-1 0,-1 0 0,1 0 0,0 1 0,0-1 0,0 0 0,0 0 0,0 0 0,1 0 0,-1 0 0,1 0 0,0-1 0,0 1 0,0 0 0,0-1 0,1 1 0,-1-1 0,0 0 0,1 0 0,0 0 0,-1 0 0,1-1 0,0 1 0,0-1 0,0 1 0,0-1 0,0 0 0,1 0 0,-1 0 0,5 0 0,11 1 0,0 0 0,0-2 0,0 0 0,34-6 0,-9 2 0,-4 2 0,-11-1 0,-1 2 0,42 3 0,-63-1 0,1 0 0,-1 1 0,1-1 0,-1 1 0,0 1 0,0-1 0,0 1 0,0 1 0,0-1 0,-1 1 0,1 0 0,-1 1 0,0-1 0,5 7 0,66 65 0,-37-38 0,-1 1 0,53 74 0,-85-102 0,-12-13 0,-18-22 0,14 15 0,-450-438 0,459 447 0,-1-1 0,1 1 0,0 0 0,-1 0 0,1-1 0,-1 1 0,1 0 0,0-1 0,-1 1 0,1 0 0,0-1 0,-1 1 0,1 0 0,0-1 0,0 1 0,-1-1 0,1 1 0,0-1 0,0 1 0,0 0 0,0-1 0,0 1 0,-1-1 0,1 1 0,0-1 0,0 1 0,0-1 0,0 1 0,0-1 0,1 1 0,-1-1 0,0 1 0,0-1 0,0 1 0,0 0 0,0-1 0,1 1 0,-1-1 0,0 0 0,22-3 0,30 10 0,-14 7 0,0 2 0,50 26 0,23 11 0,-11-12 0,-100-40 0,0 0 0,0 0 0,0 1 0,-1-1 0,1 0 0,0 0 0,0 0 0,0 0 0,0 0 0,0 0 0,0 0 0,0 0 0,0 0 0,0 0 0,-1 1 0,1-1 0,0 0 0,0 0 0,0 0 0,0 0 0,0 0 0,0 0 0,0 1 0,0-1 0,0 0 0,0 0 0,0 0 0,0 0 0,0 0 0,0 0 0,0 1 0,0-1 0,0 0 0,0 0 0,0 0 0,0 0 0,0 0 0,0 0 0,0 1 0,0-1 0,1 0 0,-1 0 0,0 0 0,0 0 0,0 0 0,0 0 0,0 0 0,0 0 0,0 1 0,0-1 0,0 0 0,1 0 0,-1 0 0,0 0 0,0 0 0,0 0 0,0 0 0,0 0 0,0 0 0,1 0 0,-1 0 0,0 0 0,0 0 0,0 0 0,0 0 0,0 0 0,0 0 0,1 0 0,-1 0 0,-16 2 0,-25-4 0,-32-15 0,2-2 0,-87-37 0,42 14 0,60 23-118,-20-8-506,-138-29 1,173 50-6203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9:00:03.462"/>
    </inkml:context>
    <inkml:brush xml:id="br0">
      <inkml:brushProperty name="width" value="0.05" units="cm"/>
      <inkml:brushProperty name="height" value="0.05" units="cm"/>
      <inkml:brushProperty name="color" value="#FFFFFF"/>
    </inkml:brush>
  </inkml:definitions>
  <inkml:trace contextRef="#ctx0" brushRef="#br0">692 1566 24575,'0'-559'0,"-2"540"0,0-1 0,-2 1 0,0 0 0,-1 0 0,-1 1 0,-1 0 0,-1 0 0,0 0 0,-13-19 0,8 12 0,0-1 0,2 0 0,-11-38 0,7 8 0,1 5 0,-6-54 0,16 90 0,-1-1 0,0 0 0,-1 1 0,0 0 0,-2 1 0,1-1 0,-14-17 0,-7-16 0,24 42 0,0 0 0,0-1 0,0 1 0,-1 1 0,0-1 0,0 1 0,-1 0 0,1 0 0,-1 0 0,0 1 0,0 0 0,-1 0 0,1 0 0,-1 1 0,0 0 0,0 1 0,0-1 0,0 1 0,-9-1 0,-11-1 0,-1 2 0,0 1 0,-53 5 0,52-2 0,0-1 0,-44-4 0,73 4 0,-1-1 0,1 0 0,0 0 0,0 0 0,-1 0 0,1-1 0,0 1 0,-1 0 0,1 0 0,0 0 0,0 0 0,-1 0 0,1 0 0,0 0 0,0 0 0,-1-1 0,1 1 0,0 0 0,0 0 0,0 0 0,-1 0 0,1-1 0,0 1 0,0 0 0,0 0 0,-1-1 0,1 1 0,0 0 0,0 0 0,0-1 0,0 1 0,0 0 0,0 0 0,0-1 0,0 1 0,0 0 0,0-1 0,0 1 0,0 0 0,0 0 0,0-1 0,0 1 0,0 0 0,0-1 0,0 1 0,0 0 0,0 0 0,0-1 0,0 1 0,0 0 0,0 0 0,1-1 0,-1 1 0,17-20 0,28-15 0,-22 19 0,0 2 0,0 0 0,1 2 0,1 0 0,0 2 0,31-9 0,-46 16 0,-1 1 0,1 0 0,0 1 0,0 0 0,0 0 0,1 1 0,-1 1 0,0-1 0,0 2 0,0-1 0,0 1 0,-1 1 0,1 0 0,-1 0 0,1 1 0,-1 0 0,0 1 0,0 0 0,16 12 0,27 25-455,-2 1 0,65 72 0,-96-89-6371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9:00:04.562"/>
    </inkml:context>
    <inkml:brush xml:id="br0">
      <inkml:brushProperty name="width" value="0.05" units="cm"/>
      <inkml:brushProperty name="height" value="0.05" units="cm"/>
      <inkml:brushProperty name="color" value="#FFFFFF"/>
    </inkml:brush>
  </inkml:definitions>
  <inkml:trace contextRef="#ctx0" brushRef="#br0">1 0 24575,'0'6'0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9:00:17.340"/>
    </inkml:context>
    <inkml:brush xml:id="br0">
      <inkml:brushProperty name="width" value="0.05" units="cm"/>
      <inkml:brushProperty name="height" value="0.05" units="cm"/>
      <inkml:brushProperty name="color" value="#FFFFFF"/>
    </inkml:brush>
  </inkml:definitions>
  <inkml:trace contextRef="#ctx0" brushRef="#br0">314 1001 24575,'2'-124'0,"-5"-135"0,-13 174 0,11 63 0,0 0 0,-1-25 0,2 14 0,0 0 0,-2 1 0,-2-1 0,-17-47 0,19 57 0,0 0 0,2-1 0,-3-37 0,3 23 0,4 35 0,0 1 0,0-1 0,0 0 0,-1 1 0,1-1 0,-1 1 0,0-1 0,1 1 0,-1-1 0,0 1 0,-1-1 0,1 1 0,0 0 0,-1 0 0,1-1 0,-1 1 0,0 0 0,0 1 0,0-1 0,0 0 0,0 0 0,0 1 0,0-1 0,0 1 0,-1 0 0,1 0 0,0 0 0,-1 0 0,-2-1 0,1 2 0,1 0 0,0 0 0,0 1 0,0-1 0,0 1 0,0-1 0,0 1 0,0 0 0,0 1 0,0-1 0,1 0 0,-1 1 0,0-1 0,1 1 0,-1 0 0,1 0 0,0 0 0,-1 0 0,1 1 0,0-1 0,0 0 0,0 1 0,1-1 0,-3 6 0,-2 4 0,1 0 0,0 1 0,1 0 0,1 0 0,0 0 0,0 0 0,2 0 0,-1 1 0,2 24 0,0-23 0,0 0 0,-1 0 0,-1 1 0,0-1 0,-1-1 0,-1 1 0,-10 28 0,7-30-227,2 0-1,-1 0 1,2 0-1,0 1 1,-4 24-1,5-11-6598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53885-E02B-9642-9F70-402A6194D8D2}" type="datetimeFigureOut">
              <a:rPr lang="en-US" smtClean="0"/>
              <a:t>7/1/2023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C9CD0-254D-DE41-BDBD-CDA642B75C5B}" type="slidenum">
              <a:rPr lang="en-US" smtClean="0"/>
              <a:t>‹#›</a:t>
            </a:fld>
            <a:endParaRPr lang="en-US"/>
          </a:p>
        </p:txBody>
      </p:sp>
    </p:spTree>
    <p:extLst>
      <p:ext uri="{BB962C8B-B14F-4D97-AF65-F5344CB8AC3E}">
        <p14:creationId xmlns:p14="http://schemas.microsoft.com/office/powerpoint/2010/main" val="19595316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Field Programmable Gate Array is an integrated circuit that can be reprogrammed after manufacturing to perform any desired logic function. Unlike application-specific integrated circuits, FPGAs offer </a:t>
            </a:r>
            <a:r>
              <a:rPr lang="en-US" b="0" i="0" dirty="0" err="1">
                <a:effectLst/>
                <a:latin typeface="Times New Roman" panose="02020603050405020304" pitchFamily="18" charset="0"/>
                <a:cs typeface="Times New Roman" panose="02020603050405020304" pitchFamily="18" charset="0"/>
              </a:rPr>
              <a:t>fexibility</a:t>
            </a:r>
            <a:r>
              <a:rPr lang="en-US" b="0" i="0" dirty="0">
                <a:effectLst/>
                <a:latin typeface="Times New Roman" panose="02020603050405020304" pitchFamily="18" charset="0"/>
                <a:cs typeface="Times New Roman" panose="02020603050405020304" pitchFamily="18" charset="0"/>
              </a:rPr>
              <a:t> and customization to meet specific </a:t>
            </a:r>
            <a:r>
              <a:rPr lang="en-US" b="0" i="0" dirty="0" err="1">
                <a:effectLst/>
                <a:latin typeface="Times New Roman" panose="02020603050405020304" pitchFamily="18" charset="0"/>
                <a:cs typeface="Times New Roman" panose="02020603050405020304" pitchFamily="18" charset="0"/>
              </a:rPr>
              <a:t>requirements.FPGAs</a:t>
            </a:r>
            <a:r>
              <a:rPr lang="en-US" b="0" i="0" dirty="0">
                <a:effectLst/>
                <a:latin typeface="Times New Roman" panose="02020603050405020304" pitchFamily="18" charset="0"/>
                <a:cs typeface="Times New Roman" panose="02020603050405020304" pitchFamily="18" charset="0"/>
              </a:rPr>
              <a:t> provide several advantages over traditional CPUs and GPUs, such as higher processing speeds and lower latency. FPGAs find extensive applications in various domains, specially embedded systems.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Within the field of FPGA design, the placement of logic components is a critical stage that significantly influences the system performance. Placement involves establishing precise locations for the various logic components. Placement generally considers routing between the modules. However, there are scenarios where modules exist </a:t>
            </a:r>
            <a:r>
              <a:rPr lang="en-US" b="0" i="0" dirty="0" err="1">
                <a:effectLst/>
                <a:latin typeface="Times New Roman" panose="02020603050405020304" pitchFamily="18" charset="0"/>
                <a:cs typeface="Times New Roman" panose="02020603050405020304" pitchFamily="18" charset="0"/>
              </a:rPr>
              <a:t>independently.By</a:t>
            </a:r>
            <a:r>
              <a:rPr lang="en-US" b="0" i="0" dirty="0">
                <a:effectLst/>
                <a:latin typeface="Times New Roman" panose="02020603050405020304" pitchFamily="18" charset="0"/>
                <a:cs typeface="Times New Roman" panose="02020603050405020304" pitchFamily="18" charset="0"/>
              </a:rPr>
              <a:t> removing the constraint of interconnections, we can focus on optimizing other aspects of placement, such as area utilization, resource allocation, and overall performance.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When working with FPGAs in real-time settings, placement becomes even more critical as it directly affects the performance of the system. When executing real-time tasks on FPGA there is always a tight interdependency between scheduling and placement. While scheduling determines the sequence of task executions, placement decides to which location on the reconfigurable fabric a specific task is mapped.</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3</a:t>
            </a:fld>
            <a:endParaRPr lang="en-US"/>
          </a:p>
        </p:txBody>
      </p:sp>
    </p:spTree>
    <p:extLst>
      <p:ext uri="{BB962C8B-B14F-4D97-AF65-F5344CB8AC3E}">
        <p14:creationId xmlns:p14="http://schemas.microsoft.com/office/powerpoint/2010/main" val="2048336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Floorplan representation is very important while working with the SA and ES algorithm. It provides the geometrical information regarding the blocks that are on the FPGA layout. In our work, we have used a coordinated based floorplan representation. Where each slot is shown as a rectangle, with its bottom-left coordinate and its dimensions. The placement of each block is determined by its bottom left coordinate. The bottom-left corner’s coordinates can be used for determining the location of the entire block.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Rectangle(</a:t>
            </a:r>
            <a:r>
              <a:rPr lang="en-US" b="0" i="0" dirty="0" err="1">
                <a:effectLst/>
                <a:latin typeface="Times New Roman" panose="02020603050405020304" pitchFamily="18" charset="0"/>
                <a:cs typeface="Times New Roman" panose="02020603050405020304" pitchFamily="18" charset="0"/>
              </a:rPr>
              <a:t>xy</a:t>
            </a:r>
            <a:r>
              <a:rPr lang="en-US" b="0" i="0" dirty="0">
                <a:effectLst/>
                <a:latin typeface="Times New Roman" panose="02020603050405020304" pitchFamily="18" charset="0"/>
                <a:cs typeface="Times New Roman" panose="02020603050405020304" pitchFamily="18" charset="0"/>
              </a:rPr>
              <a:t>=(3, 2), width=3, height=4)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Rectangle(</a:t>
            </a:r>
            <a:r>
              <a:rPr lang="en-US" b="0" i="0" dirty="0" err="1">
                <a:effectLst/>
                <a:latin typeface="Times New Roman" panose="02020603050405020304" pitchFamily="18" charset="0"/>
                <a:cs typeface="Times New Roman" panose="02020603050405020304" pitchFamily="18" charset="0"/>
              </a:rPr>
              <a:t>xy</a:t>
            </a:r>
            <a:r>
              <a:rPr lang="en-US" b="0" i="0" dirty="0">
                <a:effectLst/>
                <a:latin typeface="Times New Roman" panose="02020603050405020304" pitchFamily="18" charset="0"/>
                <a:cs typeface="Times New Roman" panose="02020603050405020304" pitchFamily="18" charset="0"/>
              </a:rPr>
              <a:t>=(1, 1), width=2, height=5)</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Rectangle(</a:t>
            </a:r>
            <a:r>
              <a:rPr lang="en-US" b="0" i="0" dirty="0" err="1">
                <a:effectLst/>
                <a:latin typeface="Times New Roman" panose="02020603050405020304" pitchFamily="18" charset="0"/>
                <a:cs typeface="Times New Roman" panose="02020603050405020304" pitchFamily="18" charset="0"/>
              </a:rPr>
              <a:t>xy</a:t>
            </a:r>
            <a:r>
              <a:rPr lang="en-US" b="0" i="0" dirty="0">
                <a:effectLst/>
                <a:latin typeface="Times New Roman" panose="02020603050405020304" pitchFamily="18" charset="0"/>
                <a:cs typeface="Times New Roman" panose="02020603050405020304" pitchFamily="18" charset="0"/>
              </a:rPr>
              <a:t>=(7, 1), width=3, height=2)</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13</a:t>
            </a:fld>
            <a:endParaRPr lang="en-US"/>
          </a:p>
        </p:txBody>
      </p:sp>
    </p:spTree>
    <p:extLst>
      <p:ext uri="{BB962C8B-B14F-4D97-AF65-F5344CB8AC3E}">
        <p14:creationId xmlns:p14="http://schemas.microsoft.com/office/powerpoint/2010/main" val="395759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In SA and ES algorithms, the cost or the fitness function is a measure of how well a particular layout of blocks satisfies the constraints of the problem.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floorplan area is directly dependent on the chip silicon cost which means the higher the floorplan area, the higher the silicon cost. Dead space, or white space, refers to the unoccupied area within the bounding rectangle that is not covered by any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we have devised a cost function that incorporates both the MBR area and the </a:t>
                </a:r>
                <a:r>
                  <a:rPr lang="en-US" b="0" i="0" dirty="0" err="1">
                    <a:effectLst/>
                    <a:latin typeface="Times New Roman" panose="02020603050405020304" pitchFamily="18" charset="0"/>
                    <a:cs typeface="Times New Roman" panose="02020603050405020304" pitchFamily="18" charset="0"/>
                  </a:rPr>
                  <a:t>deadspace</a:t>
                </a:r>
                <a:r>
                  <a:rPr lang="en-US" b="0" i="0" dirty="0">
                    <a:effectLst/>
                    <a:latin typeface="Times New Roman" panose="02020603050405020304" pitchFamily="18" charset="0"/>
                    <a:cs typeface="Times New Roman" panose="02020603050405020304" pitchFamily="18" charset="0"/>
                  </a:rPr>
                  <a:t> within the MBR. By including </a:t>
                </a:r>
                <a:r>
                  <a:rPr lang="en-US" b="0" i="0" dirty="0" err="1">
                    <a:effectLst/>
                    <a:latin typeface="Times New Roman" panose="02020603050405020304" pitchFamily="18" charset="0"/>
                    <a:cs typeface="Times New Roman" panose="02020603050405020304" pitchFamily="18" charset="0"/>
                  </a:rPr>
                  <a:t>deadspace</a:t>
                </a:r>
                <a:r>
                  <a:rPr lang="en-US" b="0" i="0" dirty="0">
                    <a:effectLst/>
                    <a:latin typeface="Times New Roman" panose="02020603050405020304" pitchFamily="18" charset="0"/>
                    <a:cs typeface="Times New Roman" panose="02020603050405020304" pitchFamily="18" charset="0"/>
                  </a:rPr>
                  <a:t> in the cost function, we actively encourage the optimization algorithm to reduce unused or wasted space within the MBR. To find the MBR for the given layout. We need to find the minimum and maximum of xi and </a:t>
                </a:r>
                <a:r>
                  <a:rPr lang="en-US" b="0" i="0" dirty="0" err="1">
                    <a:effectLst/>
                    <a:latin typeface="Times New Roman" panose="02020603050405020304" pitchFamily="18" charset="0"/>
                    <a:cs typeface="Times New Roman" panose="02020603050405020304" pitchFamily="18" charset="0"/>
                  </a:rPr>
                  <a:t>yi</a:t>
                </a:r>
                <a:r>
                  <a:rPr lang="en-US" b="0" i="0" dirty="0">
                    <a:effectLst/>
                    <a:latin typeface="Times New Roman" panose="02020603050405020304" pitchFamily="18" charset="0"/>
                    <a:cs typeface="Times New Roman" panose="02020603050405020304" pitchFamily="18" charset="0"/>
                  </a:rPr>
                  <a:t> coordinates among all the reconfigurable slots.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err="1">
                    <a:effectLst/>
                    <a:latin typeface="Times New Roman" panose="02020603050405020304" pitchFamily="18" charset="0"/>
                    <a:cs typeface="Times New Roman" panose="02020603050405020304" pitchFamily="18" charset="0"/>
                  </a:rPr>
                  <a:t>AreaofMBR</a:t>
                </a:r>
                <a:r>
                  <a:rPr lang="en-US" b="0" i="0" dirty="0">
                    <a:effectLst/>
                    <a:latin typeface="Times New Roman" panose="02020603050405020304" pitchFamily="18" charset="0"/>
                    <a:cs typeface="Times New Roman" panose="02020603050405020304" pitchFamily="18" charset="0"/>
                  </a:rPr>
                  <a:t> = (maximum(xi)−minimum(xi))(maximum(</a:t>
                </a:r>
                <a:r>
                  <a:rPr lang="en-US" b="0" i="0" dirty="0" err="1">
                    <a:effectLst/>
                    <a:latin typeface="Times New Roman" panose="02020603050405020304" pitchFamily="18" charset="0"/>
                    <a:cs typeface="Times New Roman" panose="02020603050405020304" pitchFamily="18" charset="0"/>
                  </a:rPr>
                  <a:t>yi</a:t>
                </a:r>
                <a:r>
                  <a:rPr lang="en-US" b="0" i="0" dirty="0">
                    <a:effectLst/>
                    <a:latin typeface="Times New Roman" panose="02020603050405020304" pitchFamily="18" charset="0"/>
                    <a:cs typeface="Times New Roman" panose="02020603050405020304" pitchFamily="18" charset="0"/>
                  </a:rPr>
                  <a:t>)−minimum(</a:t>
                </a:r>
                <a:r>
                  <a:rPr lang="en-US" b="0" i="0" dirty="0" err="1">
                    <a:effectLst/>
                    <a:latin typeface="Times New Roman" panose="02020603050405020304" pitchFamily="18" charset="0"/>
                    <a:cs typeface="Times New Roman" panose="02020603050405020304" pitchFamily="18" charset="0"/>
                  </a:rPr>
                  <a:t>yi</a:t>
                </a:r>
                <a:r>
                  <a:rPr lang="en-US" b="0" i="0" dirty="0">
                    <a:effectLst/>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dead space is calculated by finding the MBR area of the layout minus the total required area of the modules that need to be placed.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here alpha acts as a weighting factor to balance the significance of reducing the MBR area and decreasing the MBR’s dead space.</a:t>
                </a:r>
                <a:endParaRPr lang="en-DE" dirty="0"/>
              </a:p>
            </p:txBody>
          </p:sp>
        </mc:Choice>
        <mc:Fallback xmlns="">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In SA and ES algorithms, the cost or the fitness function is a measure of how well a particular layout of blocks satisfies the constraints of the problem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floorplan area is directly dependent on the chip silicon cost which means the higher the floorplan area, the higher the silicon cost. Dead space, or white space, refers to the unoccupied area within the bounding rectangle that is not covered by any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To find the MBR for the given layout. We need to find</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minimum and maximum of </a:t>
                </a:r>
                <a:r>
                  <a:rPr lang="en-GB" b="0" i="0" dirty="0">
                    <a:effectLst/>
                    <a:latin typeface="Cambria Math" panose="02040503050406030204" pitchFamily="18" charset="0"/>
                    <a:cs typeface="Times New Roman" panose="02020603050405020304" pitchFamily="18" charset="0"/>
                  </a:rPr>
                  <a:t>𝑥</a:t>
                </a:r>
                <a:r>
                  <a:rPr lang="en-US" b="0" i="0" dirty="0">
                    <a:effectLst/>
                    <a:latin typeface="Cambria Math" panose="02040503050406030204" pitchFamily="18" charset="0"/>
                    <a:cs typeface="Times New Roman" panose="02020603050405020304" pitchFamily="18" charset="0"/>
                  </a:rPr>
                  <a:t>_</a:t>
                </a:r>
                <a:r>
                  <a:rPr lang="en-GB" b="0" i="0" dirty="0">
                    <a:effectLst/>
                    <a:latin typeface="Cambria Math" panose="02040503050406030204" pitchFamily="18" charset="0"/>
                    <a:cs typeface="Times New Roman" panose="02020603050405020304" pitchFamily="18" charset="0"/>
                  </a:rPr>
                  <a:t>𝑖</a:t>
                </a:r>
                <a:r>
                  <a:rPr lang="en-US" b="0" i="0" dirty="0">
                    <a:effectLst/>
                    <a:latin typeface="Times New Roman" panose="02020603050405020304" pitchFamily="18" charset="0"/>
                    <a:cs typeface="Times New Roman" panose="02020603050405020304" pitchFamily="18" charset="0"/>
                  </a:rPr>
                  <a:t> and </a:t>
                </a:r>
                <a:r>
                  <a:rPr lang="en-GB" b="0" i="0">
                    <a:effectLst/>
                    <a:latin typeface="Cambria Math" panose="02040503050406030204" pitchFamily="18" charset="0"/>
                    <a:cs typeface="Times New Roman" panose="02020603050405020304" pitchFamily="18" charset="0"/>
                  </a:rPr>
                  <a:t>𝑦</a:t>
                </a:r>
                <a:r>
                  <a:rPr lang="en-US" b="0" i="0">
                    <a:effectLst/>
                    <a:latin typeface="Cambria Math" panose="02040503050406030204" pitchFamily="18" charset="0"/>
                    <a:cs typeface="Times New Roman" panose="02020603050405020304" pitchFamily="18" charset="0"/>
                  </a:rPr>
                  <a:t>_</a:t>
                </a:r>
                <a:r>
                  <a:rPr lang="en-GB" b="0" i="0">
                    <a:effectLst/>
                    <a:latin typeface="Cambria Math" panose="02040503050406030204" pitchFamily="18" charset="0"/>
                    <a:cs typeface="Times New Roman" panose="02020603050405020304" pitchFamily="18" charset="0"/>
                  </a:rPr>
                  <a:t>𝑖</a:t>
                </a:r>
                <a:r>
                  <a:rPr lang="en-US" b="0" i="0" dirty="0">
                    <a:effectLst/>
                    <a:latin typeface="Times New Roman" panose="02020603050405020304" pitchFamily="18" charset="0"/>
                    <a:cs typeface="Times New Roman" panose="02020603050405020304" pitchFamily="18" charset="0"/>
                  </a:rPr>
                  <a:t> coordinates among all the reconfigurable slots.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a:t>
                </a:r>
                <a:r>
                  <a:rPr lang="en-GB" b="0" dirty="0">
                    <a:effectLst/>
                    <a:cs typeface="Times New Roman" panose="02020603050405020304" pitchFamily="18" charset="0"/>
                  </a:rPr>
                  <a:t> </a:t>
                </a:r>
                <a:r>
                  <a:rPr lang="en-GB" b="0" i="0">
                    <a:effectLst/>
                    <a:latin typeface="Cambria Math" panose="02040503050406030204" pitchFamily="18" charset="0"/>
                    <a:cs typeface="Times New Roman" panose="02020603050405020304" pitchFamily="18" charset="0"/>
                  </a:rPr>
                  <a:t>𝐴𝑟𝑒𝑎 𝑜𝑓 𝑀𝐵𝑅=(𝑚𝑎𝑥𝑖𝑚𝑢𝑚(𝑥_𝑖 )−𝑚𝑖𝑛𝑖𝑚𝑢𝑚(𝑥_𝑖 ))∗(𝑚𝑎𝑥𝑖𝑚𝑢𝑚(𝑦_𝑖 )−𝑚𝑖𝑛𝑖𝑚𝑢𝑚(𝑦_𝑖))</a:t>
                </a: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a:t>
                </a:r>
                <a:r>
                  <a:rPr lang="en-US" b="0" i="0" dirty="0">
                    <a:effectLst/>
                    <a:latin typeface="Times New Roman" panose="02020603050405020304" pitchFamily="18" charset="0"/>
                    <a:cs typeface="Times New Roman" panose="02020603050405020304" pitchFamily="18" charset="0"/>
                  </a:rPr>
                  <a:t>penalty factor α as a weighting factor to balance the significance of reducing the MBR area and decreasing the MBR’s dead space</a:t>
                </a:r>
                <a:r>
                  <a:rPr lang="en-US" b="0" i="0" dirty="0">
                    <a:effectLst/>
                    <a:latin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endParaRPr lang="en-DE" dirty="0"/>
              </a:p>
            </p:txBody>
          </p:sp>
        </mc:Fallback>
      </mc:AlternateContent>
      <p:sp>
        <p:nvSpPr>
          <p:cNvPr id="4" name="Slide Number Placeholder 3"/>
          <p:cNvSpPr>
            <a:spLocks noGrp="1"/>
          </p:cNvSpPr>
          <p:nvPr>
            <p:ph type="sldNum" sz="quarter" idx="5"/>
          </p:nvPr>
        </p:nvSpPr>
        <p:spPr/>
        <p:txBody>
          <a:bodyPr/>
          <a:lstStyle/>
          <a:p>
            <a:fld id="{711C9CD0-254D-DE41-BDBD-CDA642B75C5B}" type="slidenum">
              <a:rPr lang="en-US" smtClean="0"/>
              <a:t>14</a:t>
            </a:fld>
            <a:endParaRPr lang="en-US"/>
          </a:p>
        </p:txBody>
      </p:sp>
    </p:spTree>
    <p:extLst>
      <p:ext uri="{BB962C8B-B14F-4D97-AF65-F5344CB8AC3E}">
        <p14:creationId xmlns:p14="http://schemas.microsoft.com/office/powerpoint/2010/main" val="241856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solution space contains all possible solutions that can be formed using given rectangular soft modules in the given width W and height H of the FPGA. It contains all possible rectangular configurations of soft modules within a given layout area. if the modules can vary in their aspect ratio the solution space can become much bigger, allowing a greater range of possible layouts.#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This technique involves a clever strategy that increases the total number of shapes for certain blocks. Specifically, we apply this strategy to blocks whose area is a prime number or can only be formed by two rectangular shapes.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15</a:t>
            </a:fld>
            <a:endParaRPr lang="en-US"/>
          </a:p>
        </p:txBody>
      </p:sp>
    </p:spTree>
    <p:extLst>
      <p:ext uri="{BB962C8B-B14F-4D97-AF65-F5344CB8AC3E}">
        <p14:creationId xmlns:p14="http://schemas.microsoft.com/office/powerpoint/2010/main" val="658060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Given an initial solution, the algorithm can perturb it to obtain a new "neighboring" solution. The perturbation plays a vital role in finding the desired solution or layout[7]. In this work, there are two main types of moves have been considered to get a neighboring solution.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process of changing the location of the module involves randomly selecting a module from the layout and changing its position inside the current bounding rectangle area.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algorithm ensures that the new location does not violate the constraints of the problem, i.e., it should not go outside the bounds of the FPGA and also ensures that the module does not overlap with the other modules.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Changing the shape of the module involves randomly selecting a module from the layout and changing its shape such that the shape has the aspect ratio in the given aspect ratio bounds and also maintaining the same module area.</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16</a:t>
            </a:fld>
            <a:endParaRPr lang="en-US"/>
          </a:p>
        </p:txBody>
      </p:sp>
    </p:spTree>
    <p:extLst>
      <p:ext uri="{BB962C8B-B14F-4D97-AF65-F5344CB8AC3E}">
        <p14:creationId xmlns:p14="http://schemas.microsoft.com/office/powerpoint/2010/main" val="335430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 this work, r is adaptive.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value of r is raised to enable more exploration if the acceptance rate falls below a predetermined cutoff. The value of r is decreased to allow for greater exploitation if the acceptance rate rises above a particular threshold.</a:t>
            </a:r>
            <a:endParaRPr lang="en-DE"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17</a:t>
            </a:fld>
            <a:endParaRPr lang="en-US"/>
          </a:p>
        </p:txBody>
      </p:sp>
    </p:spTree>
    <p:extLst>
      <p:ext uri="{BB962C8B-B14F-4D97-AF65-F5344CB8AC3E}">
        <p14:creationId xmlns:p14="http://schemas.microsoft.com/office/powerpoint/2010/main" val="1752923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Here the "1" represents the single parent and the "λ" represents the number of </a:t>
            </a:r>
            <a:r>
              <a:rPr lang="en-US" b="0" i="0" dirty="0" err="1">
                <a:effectLst/>
                <a:latin typeface="Times New Roman" panose="02020603050405020304" pitchFamily="18" charset="0"/>
                <a:cs typeface="Times New Roman" panose="02020603050405020304" pitchFamily="18" charset="0"/>
              </a:rPr>
              <a:t>offsprings</a:t>
            </a:r>
            <a:r>
              <a:rPr lang="en-US" b="0" i="0" dirty="0">
                <a:effectLst/>
                <a:latin typeface="Times New Roman" panose="02020603050405020304" pitchFamily="18" charset="0"/>
                <a:cs typeface="Times New Roman" panose="02020603050405020304" pitchFamily="18" charset="0"/>
              </a:rPr>
              <a:t> that will be produced in every generation using the mutation operator.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 In every generation the best individuals from the current generation are directly carried over to the next generation without any modifications this technique is known as elitism.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Selection process is a crucial step in ES since it determines which candidate solution is selected further to generate the next generation off-springs.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Tournament selection involves selecting a random subset of individuals from the population and the individual with the highest fitness score from the subset is selected as the parent for the following generation.</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18</a:t>
            </a:fld>
            <a:endParaRPr lang="en-US"/>
          </a:p>
        </p:txBody>
      </p:sp>
    </p:spTree>
    <p:extLst>
      <p:ext uri="{BB962C8B-B14F-4D97-AF65-F5344CB8AC3E}">
        <p14:creationId xmlns:p14="http://schemas.microsoft.com/office/powerpoint/2010/main" val="782279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evolutionary operators, such as mutation is used to modify the solution and produce new candidate solutions.</a:t>
            </a:r>
          </a:p>
          <a:p>
            <a:r>
              <a:rPr lang="en-US" dirty="0">
                <a:latin typeface="Times New Roman" panose="02020603050405020304" pitchFamily="18" charset="0"/>
                <a:cs typeface="Times New Roman" panose="02020603050405020304" pitchFamily="18" charset="0"/>
              </a:rPr>
              <a:t>The mutation operator helps to explore the search space and generate diverse candidate solutions. It also helps the algorithm not to stuck at the local minima [26]. In this work, the mutation operator involves two ways of modifying the selected gene. The mutation operation starts by selecting a random gene in the chromosome and then applying one of the two modifications to the selected gene. The mutation function also has a mutation rate that controls the frequency at which mutations are applied to the given chromosome in the population. The mutation rate determines the probability of any gene in the chromosome being randomly changed in each generation.</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Algorithmic details:</a:t>
            </a:r>
          </a:p>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population size is set to 4 times to the total number of reconfigurable slots that need to be placed on FPGA. </a:t>
            </a:r>
          </a:p>
          <a:p>
            <a:r>
              <a:rPr lang="en-US" b="0" i="0" dirty="0">
                <a:effectLst/>
                <a:latin typeface="Times New Roman" panose="02020603050405020304" pitchFamily="18" charset="0"/>
                <a:cs typeface="Times New Roman" panose="02020603050405020304" pitchFamily="18" charset="0"/>
              </a:rPr>
              <a:t>The size of the tournament was set at twice the total number of reconfigurable slots or half the size of the population.</a:t>
            </a:r>
          </a:p>
          <a:p>
            <a:r>
              <a:rPr lang="en-US" b="0" i="0" dirty="0">
                <a:effectLst/>
                <a:latin typeface="Times New Roman" panose="02020603050405020304" pitchFamily="18" charset="0"/>
                <a:cs typeface="Times New Roman" panose="02020603050405020304" pitchFamily="18" charset="0"/>
              </a:rPr>
              <a:t>The number of generations was set to 150, which provided enough time for the algorithm to converge to a reasonable solution.</a:t>
            </a:r>
          </a:p>
          <a:p>
            <a:r>
              <a:rPr lang="en-US" b="0" i="0" dirty="0">
                <a:effectLst/>
                <a:latin typeface="Times New Roman" panose="02020603050405020304" pitchFamily="18" charset="0"/>
                <a:cs typeface="Times New Roman" panose="02020603050405020304" pitchFamily="18" charset="0"/>
              </a:rPr>
              <a:t>The mutation rate is set between 0.03 to 0.08.</a:t>
            </a:r>
            <a:endParaRPr lang="en-DE" dirty="0">
              <a:latin typeface="Times New Roman" panose="02020603050405020304" pitchFamily="18"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19</a:t>
            </a:fld>
            <a:endParaRPr lang="en-US"/>
          </a:p>
        </p:txBody>
      </p:sp>
    </p:spTree>
    <p:extLst>
      <p:ext uri="{BB962C8B-B14F-4D97-AF65-F5344CB8AC3E}">
        <p14:creationId xmlns:p14="http://schemas.microsoft.com/office/powerpoint/2010/main" val="239667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Preplaced blocks are used to cover the region of FPGA where there are no processing units.</a:t>
            </a:r>
          </a:p>
          <a:p>
            <a:endParaRPr lang="en-GB" dirty="0"/>
          </a:p>
          <a:p>
            <a:r>
              <a:rPr lang="en-US" dirty="0"/>
              <a:t>The decision problem is to state whether the algorithm can find a feasible layout with reconfigurable slots where there is no overlapping between the modules and there is also no overlapping between the preplaced blocks.</a:t>
            </a:r>
          </a:p>
          <a:p>
            <a:endParaRPr lang="en-GB"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20</a:t>
            </a:fld>
            <a:endParaRPr lang="en-US"/>
          </a:p>
        </p:txBody>
      </p:sp>
    </p:spTree>
    <p:extLst>
      <p:ext uri="{BB962C8B-B14F-4D97-AF65-F5344CB8AC3E}">
        <p14:creationId xmlns:p14="http://schemas.microsoft.com/office/powerpoint/2010/main" val="2085926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cost and fitness functions has been designed to penalize layouts with intersecting or overlapping blocks, by counting the number of overlaps between the reconfigurable slots.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Both the SA and ES approach's for solving the Decision problem is very similar to the approach’s used for solving the Optimization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In Decision Problem, we allowed overlapping between the blocks and algorithms ensures that the modules are not placed outside the boundaries of FPGA and does not overlap with the preplaced blocks.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21</a:t>
            </a:fld>
            <a:endParaRPr lang="en-US"/>
          </a:p>
        </p:txBody>
      </p:sp>
    </p:spTree>
    <p:extLst>
      <p:ext uri="{BB962C8B-B14F-4D97-AF65-F5344CB8AC3E}">
        <p14:creationId xmlns:p14="http://schemas.microsoft.com/office/powerpoint/2010/main" val="4040390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Runtime Experiment: To evaluate the runtime of the SA and ES algorithms, we ran the algorithms until the MBR area of each file from the test data reaches the MBR area produced by the heuristic algorithm. Specifically, we measured the time it took for each algorithm to converge to the heuristic output and compared the quality of the solutions generated by each algorithm.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Quality Experiment: To evaluate the quality of the SA and ES algorithms, we have conducted a runtime experiment where we run each test data for a constant amount of time to see how the quality of the output changes over time.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We have made significant changes to the optimal algorithms in order to compare their results with the SA, ES, and Heuristic algorithms in our study. Optimal algorithms aims optimize the height of the floorplan.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floorplan with the minimum height generated by the Optimal algorithm might not necessarily have the optimal MBR area.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We introduced a modification by setting the FPGA width to the width of the MBR obtained from the SA algorithms in order to guarantee that we obtain the best MBR area from the Optimal algorithms for each test case. We stated this as Optimal* algorithm.</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24</a:t>
            </a:fld>
            <a:endParaRPr lang="en-US"/>
          </a:p>
        </p:txBody>
      </p:sp>
    </p:spTree>
    <p:extLst>
      <p:ext uri="{BB962C8B-B14F-4D97-AF65-F5344CB8AC3E}">
        <p14:creationId xmlns:p14="http://schemas.microsoft.com/office/powerpoint/2010/main" val="368041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paper, the authors have re-visited the problem of scheduling and placing of periodic real-time tasks on FPGAs. Here a 2D slot based reconfiguration area model has been introduced. The picture depicts the approach for mapping periodic real time tasks on the FPGA. In this approach scheduling and the placement problem is turned into the two</a:t>
            </a:r>
          </a:p>
          <a:p>
            <a:r>
              <a:rPr lang="en-US" dirty="0"/>
              <a:t>novel problems of creating reconfigurable slots of proper size and allocating them on the FPGA. In this approach the real time task first undergo slot creation and task assignment step which in turn provides us the reconfigurable slots with proper size in micro slots. These reconfigurable slots under go layout generation to get placed on the FPGA. Here in this work we concentrate on the layout generation problem. Authors have proposed heuristic and optimal solutions for </a:t>
            </a:r>
            <a:r>
              <a:rPr lang="en-US" dirty="0" err="1"/>
              <a:t>rsc</a:t>
            </a:r>
            <a:r>
              <a:rPr lang="en-US" dirty="0"/>
              <a:t> and lg.</a:t>
            </a:r>
          </a:p>
          <a:p>
            <a:endParaRPr lang="en-US" dirty="0"/>
          </a:p>
          <a:p>
            <a:r>
              <a:rPr lang="en-US" dirty="0"/>
              <a:t>In this work, the layout generation problem is divided into optimization Problem and decision Problem.</a:t>
            </a:r>
          </a:p>
          <a:p>
            <a:r>
              <a:rPr lang="en-US" dirty="0"/>
              <a:t>Both the problem are solved using Simulated Annealing and Evolutionary Strategy algorithms.</a:t>
            </a:r>
          </a:p>
          <a:p>
            <a:endParaRPr lang="en-US" dirty="0"/>
          </a:p>
          <a:p>
            <a:r>
              <a:rPr lang="en-US" dirty="0"/>
              <a:t>Further we will discuss the area model</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4</a:t>
            </a:fld>
            <a:endParaRPr lang="en-US"/>
          </a:p>
        </p:txBody>
      </p:sp>
    </p:spTree>
    <p:extLst>
      <p:ext uri="{BB962C8B-B14F-4D97-AF65-F5344CB8AC3E}">
        <p14:creationId xmlns:p14="http://schemas.microsoft.com/office/powerpoint/2010/main" val="3562422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here we are looking at the plot filenames and runtime in seconds. This is runtime experiment with MBLA data. the runtimes of the Optimal* algorithms have been excluded from Figure 5.6. It is worth mentioning that the Optimal* algorithms often required several hours to reach the optimal results. When compared to the Optimal* algorithms, the SA, ES, and Heuristic algorithms produced significantly faster results. The </a:t>
            </a:r>
            <a:r>
              <a:rPr lang="en-US" b="0" i="0" dirty="0" err="1">
                <a:effectLst/>
                <a:latin typeface="Times New Roman" panose="02020603050405020304" pitchFamily="18" charset="0"/>
                <a:cs typeface="Times New Roman" panose="02020603050405020304" pitchFamily="18" charset="0"/>
              </a:rPr>
              <a:t>Heursitic</a:t>
            </a:r>
            <a:r>
              <a:rPr lang="en-US" b="0" i="0" dirty="0">
                <a:effectLst/>
                <a:latin typeface="Times New Roman" panose="02020603050405020304" pitchFamily="18" charset="0"/>
                <a:cs typeface="Times New Roman" panose="02020603050405020304" pitchFamily="18" charset="0"/>
              </a:rPr>
              <a:t> results gives the output in no time. both the SA and ES algorithms took more time to produce results than the heuristic algorithm. This outcome was expected, given that the SA and ES algorithms are known to take more time to solve problems. The reason for the long runtime of SA and ES algorithms is that they perturb the initial layout and population multiple times to find the desired solution. In contrast, the heuristic algorithm is tailored to solve the specific problem and does not require a specific number of generations or inner iterations to generate the desired output.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In 46 percent of the cases SA has reached </a:t>
            </a:r>
            <a:r>
              <a:rPr lang="en-US" b="0" i="0" dirty="0" err="1">
                <a:effectLst/>
                <a:latin typeface="Times New Roman" panose="02020603050405020304" pitchFamily="18" charset="0"/>
                <a:cs typeface="Times New Roman" panose="02020603050405020304" pitchFamily="18" charset="0"/>
              </a:rPr>
              <a:t>heurstic</a:t>
            </a:r>
            <a:r>
              <a:rPr lang="en-US" b="0" i="0" dirty="0">
                <a:effectLst/>
                <a:latin typeface="Times New Roman" panose="02020603050405020304" pitchFamily="18" charset="0"/>
                <a:cs typeface="Times New Roman" panose="02020603050405020304" pitchFamily="18" charset="0"/>
              </a:rPr>
              <a:t> results faster than ES. In 53 percent of cases ES surpassed SA in reached </a:t>
            </a:r>
            <a:r>
              <a:rPr lang="en-US" b="0" i="0" dirty="0" err="1">
                <a:effectLst/>
                <a:latin typeface="Times New Roman" panose="02020603050405020304" pitchFamily="18" charset="0"/>
                <a:cs typeface="Times New Roman" panose="02020603050405020304" pitchFamily="18" charset="0"/>
              </a:rPr>
              <a:t>heursitics</a:t>
            </a:r>
            <a:r>
              <a:rPr lang="en-US" b="0" i="0" dirty="0">
                <a:effectLst/>
                <a:latin typeface="Times New Roman" panose="02020603050405020304" pitchFamily="18" charset="0"/>
                <a:cs typeface="Times New Roman" panose="02020603050405020304" pitchFamily="18" charset="0"/>
              </a:rPr>
              <a:t>. </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25</a:t>
            </a:fld>
            <a:endParaRPr lang="en-US"/>
          </a:p>
        </p:txBody>
      </p:sp>
    </p:spTree>
    <p:extLst>
      <p:ext uri="{BB962C8B-B14F-4D97-AF65-F5344CB8AC3E}">
        <p14:creationId xmlns:p14="http://schemas.microsoft.com/office/powerpoint/2010/main" val="2956643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Runtime with LBMA data. both the algorithms have reached the </a:t>
            </a:r>
            <a:r>
              <a:rPr lang="en-US" dirty="0" err="1"/>
              <a:t>herustic</a:t>
            </a:r>
            <a:r>
              <a:rPr lang="en-US" dirty="0"/>
              <a:t> results in most cases. In 46 percent of the cases SA has reached </a:t>
            </a:r>
            <a:r>
              <a:rPr lang="en-US" dirty="0" err="1"/>
              <a:t>heurstic</a:t>
            </a:r>
            <a:r>
              <a:rPr lang="en-US" dirty="0"/>
              <a:t> results faster than ES. In 53 percent of cases ES surpassed SA in reached </a:t>
            </a:r>
            <a:r>
              <a:rPr lang="en-US" dirty="0" err="1"/>
              <a:t>heursitics</a:t>
            </a:r>
            <a:r>
              <a:rPr lang="en-US" dirty="0"/>
              <a:t>.</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26</a:t>
            </a:fld>
            <a:endParaRPr lang="en-US"/>
          </a:p>
        </p:txBody>
      </p:sp>
    </p:spTree>
    <p:extLst>
      <p:ext uri="{BB962C8B-B14F-4D97-AF65-F5344CB8AC3E}">
        <p14:creationId xmlns:p14="http://schemas.microsoft.com/office/powerpoint/2010/main" val="3125883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 emerged as the dominant algorithm, outperforming ES</a:t>
            </a:r>
          </a:p>
          <a:p>
            <a:r>
              <a:rPr lang="en-US" dirty="0"/>
              <a:t>in roughly 70% of the cases. ES, on the other hand, outperformed SA in 15% of the</a:t>
            </a:r>
          </a:p>
          <a:p>
            <a:r>
              <a:rPr lang="en-US" dirty="0"/>
              <a:t>cases, demonstrating its ability to outperform in </a:t>
            </a:r>
            <a:r>
              <a:rPr lang="en-US" dirty="0" err="1"/>
              <a:t>speciőc</a:t>
            </a:r>
            <a:r>
              <a:rPr lang="en-US" dirty="0"/>
              <a:t> scenarios When compared to</a:t>
            </a:r>
          </a:p>
          <a:p>
            <a:r>
              <a:rPr lang="en-US" dirty="0"/>
              <a:t>the Heuristic algorithm, SA proved to be more effective, outperforming it in nearly 70%</a:t>
            </a:r>
          </a:p>
          <a:p>
            <a:r>
              <a:rPr lang="en-US" dirty="0"/>
              <a:t>of the files. However, it is worth noting that the Heuristic algorithm outperformed the</a:t>
            </a:r>
          </a:p>
          <a:p>
            <a:r>
              <a:rPr lang="en-US" dirty="0"/>
              <a:t>SA algorithm in 20% of the cases, highlighting the contextual dependency of algorithm</a:t>
            </a:r>
          </a:p>
          <a:p>
            <a:r>
              <a:rPr lang="en-US" dirty="0"/>
              <a:t>performance. Furthermore, when compared to the Optimal* algorithm, SA achieved</a:t>
            </a:r>
          </a:p>
          <a:p>
            <a:r>
              <a:rPr lang="en-US" dirty="0"/>
              <a:t>identical results in 20% of the cases. ES, on the other hand, demonstrated its superiority by outperforming the Heuristic</a:t>
            </a:r>
          </a:p>
          <a:p>
            <a:r>
              <a:rPr lang="en-US" dirty="0"/>
              <a:t>algorithm in roughly 54% of the cases. When compared to the Optimal* algorithm, ES</a:t>
            </a:r>
          </a:p>
          <a:p>
            <a:r>
              <a:rPr lang="en-US" dirty="0"/>
              <a:t>produced layouts that achieved the same results in 10% of the cases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27</a:t>
            </a:fld>
            <a:endParaRPr lang="en-US"/>
          </a:p>
        </p:txBody>
      </p:sp>
    </p:spTree>
    <p:extLst>
      <p:ext uri="{BB962C8B-B14F-4D97-AF65-F5344CB8AC3E}">
        <p14:creationId xmlns:p14="http://schemas.microsoft.com/office/powerpoint/2010/main" val="39172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 outperformed ES in nearly 60% of the cases, demonstrating its ability to achieve</a:t>
            </a:r>
          </a:p>
          <a:p>
            <a:r>
              <a:rPr lang="en-US" dirty="0"/>
              <a:t>better results in the majority of scenarios. Furthermore, when compared to Heuristic</a:t>
            </a:r>
          </a:p>
          <a:p>
            <a:r>
              <a:rPr lang="en-US" dirty="0"/>
              <a:t>algorithms, SA outperformed them in approximately 75% of the cases, highlighting its</a:t>
            </a:r>
          </a:p>
          <a:p>
            <a:r>
              <a:rPr lang="en-US" dirty="0"/>
              <a:t>effectiveness in outperforming Heuristic-based solutions.</a:t>
            </a:r>
          </a:p>
          <a:p>
            <a:r>
              <a:rPr lang="en-US" dirty="0"/>
              <a:t>When evaluated against the Optimal* algorithms, SA achieved the same results as the</a:t>
            </a:r>
          </a:p>
          <a:p>
            <a:r>
              <a:rPr lang="en-US" dirty="0"/>
              <a:t>Optimal* algorithms in 32% of the </a:t>
            </a:r>
            <a:r>
              <a:rPr lang="en-US" dirty="0" err="1"/>
              <a:t>FIles</a:t>
            </a:r>
            <a:r>
              <a:rPr lang="en-US" dirty="0"/>
              <a:t>, demonstrating its ability to generate solutions</a:t>
            </a:r>
          </a:p>
          <a:p>
            <a:r>
              <a:rPr lang="en-US" dirty="0"/>
              <a:t>on the level with the globally optimal ones. In approximately 11% of the cases, ES outperformed SA, demonstrating its ability to</a:t>
            </a:r>
          </a:p>
          <a:p>
            <a:r>
              <a:rPr lang="en-US" dirty="0"/>
              <a:t>produce superior results in </a:t>
            </a:r>
            <a:r>
              <a:rPr lang="en-US" dirty="0" err="1"/>
              <a:t>speciőc</a:t>
            </a:r>
            <a:r>
              <a:rPr lang="en-US" dirty="0"/>
              <a:t> scenarios. </a:t>
            </a:r>
          </a:p>
          <a:p>
            <a:r>
              <a:rPr lang="en-US" dirty="0"/>
              <a:t>When compared to Heuristic results, ES outperformed Heuristic by providing better</a:t>
            </a:r>
          </a:p>
          <a:p>
            <a:r>
              <a:rPr lang="en-US" dirty="0"/>
              <a:t>layouts in nearly 53% of the cases. </a:t>
            </a:r>
          </a:p>
          <a:p>
            <a:r>
              <a:rPr lang="en-US" dirty="0"/>
              <a:t>Evaluating ES against Optimal* algorithms revealed for almost 19% of the </a:t>
            </a:r>
            <a:r>
              <a:rPr lang="en-US" dirty="0" err="1"/>
              <a:t>őles</a:t>
            </a:r>
            <a:r>
              <a:rPr lang="en-US" dirty="0"/>
              <a:t>, ES</a:t>
            </a:r>
          </a:p>
          <a:p>
            <a:r>
              <a:rPr lang="en-US" dirty="0"/>
              <a:t>achieved the same results as the Optimal* algorithms.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28</a:t>
            </a:fld>
            <a:endParaRPr lang="en-US"/>
          </a:p>
        </p:txBody>
      </p:sp>
    </p:spTree>
    <p:extLst>
      <p:ext uri="{BB962C8B-B14F-4D97-AF65-F5344CB8AC3E}">
        <p14:creationId xmlns:p14="http://schemas.microsoft.com/office/powerpoint/2010/main" val="3840910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Times New Roman" panose="02020603050405020304" pitchFamily="18" charset="0"/>
                <a:cs typeface="Times New Roman" panose="02020603050405020304" pitchFamily="18" charset="0"/>
              </a:rPr>
              <a:t>The final output from SA and ES algorithms for the decision problem is TRUE or FALSE.</a:t>
            </a:r>
          </a:p>
          <a:p>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r>
              <a:rPr lang="en-US" b="0" i="0" dirty="0">
                <a:effectLst/>
                <a:latin typeface="Times New Roman" panose="02020603050405020304" pitchFamily="18" charset="0"/>
                <a:ea typeface="Tahoma" panose="020B0604030504040204" pitchFamily="34" charset="0"/>
                <a:cs typeface="Times New Roman" panose="02020603050405020304" pitchFamily="18" charset="0"/>
              </a:rPr>
              <a:t>Both the SA and ES algorithm returned TRUE for 98% of the files and 2% of total files returned FALSE.</a:t>
            </a:r>
          </a:p>
          <a:p>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SA and ES may not be able to find a feasible arrangement for all test files.</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0" i="0" dirty="0" err="1">
                <a:effectLst/>
                <a:latin typeface="Times New Roman" panose="02020603050405020304" pitchFamily="18" charset="0"/>
                <a:ea typeface="Tahoma" panose="020B0604030504040204" pitchFamily="34" charset="0"/>
                <a:cs typeface="Times New Roman" panose="02020603050405020304" pitchFamily="18" charset="0"/>
              </a:rPr>
              <a:t>ALmost</a:t>
            </a:r>
            <a:r>
              <a:rPr lang="en-US" b="0" i="0" dirty="0">
                <a:effectLst/>
                <a:latin typeface="Times New Roman" panose="02020603050405020304" pitchFamily="18" charset="0"/>
                <a:ea typeface="Tahoma" panose="020B0604030504040204" pitchFamily="34" charset="0"/>
                <a:cs typeface="Times New Roman" panose="02020603050405020304" pitchFamily="18" charset="0"/>
              </a:rPr>
              <a:t> for 71 percent of the files. ES has got faster results than SA. In 28 percent of the cases SA has less runtime than ES</a:t>
            </a:r>
          </a:p>
          <a:p>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29</a:t>
            </a:fld>
            <a:endParaRPr lang="en-US"/>
          </a:p>
        </p:txBody>
      </p:sp>
    </p:spTree>
    <p:extLst>
      <p:ext uri="{BB962C8B-B14F-4D97-AF65-F5344CB8AC3E}">
        <p14:creationId xmlns:p14="http://schemas.microsoft.com/office/powerpoint/2010/main" val="1371943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Times New Roman" panose="02020603050405020304" pitchFamily="18" charset="0"/>
                <a:cs typeface="Times New Roman" panose="02020603050405020304" pitchFamily="18" charset="0"/>
              </a:rPr>
              <a:t>However, both SA and ES require more computational time to reach desirable solutions. </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30</a:t>
            </a:fld>
            <a:endParaRPr lang="en-US"/>
          </a:p>
        </p:txBody>
      </p:sp>
    </p:spTree>
    <p:extLst>
      <p:ext uri="{BB962C8B-B14F-4D97-AF65-F5344CB8AC3E}">
        <p14:creationId xmlns:p14="http://schemas.microsoft.com/office/powerpoint/2010/main" val="157138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micro slot is defined as a certain rectangular area on the FPGA with a given set of logic resources. </a:t>
            </a:r>
          </a:p>
          <a:p>
            <a:r>
              <a:rPr lang="en-US" dirty="0"/>
              <a:t>A reconfigurable slot is a rectangular area of logic resources comprising a number of such micro slots.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5</a:t>
            </a:fld>
            <a:endParaRPr lang="en-US"/>
          </a:p>
        </p:txBody>
      </p:sp>
    </p:spTree>
    <p:extLst>
      <p:ext uri="{BB962C8B-B14F-4D97-AF65-F5344CB8AC3E}">
        <p14:creationId xmlns:p14="http://schemas.microsoft.com/office/powerpoint/2010/main" val="14203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if you see the example here at first we have the list of reconfigurable slots that needs to be placed on a given FPGA of Width 5 and H=9. In the first step. we will convert the given reconfigurable slots in to rectangular modules. Certain rules have been incorporated while converting into rectangular modules. if the area requirement is less than or to the width of the FPGA then the shape of the slot will be W*1. if area req exceeds W, we form a shape with multiple rows with the constraint that all rows of the shape are fully utilized. Formally, we try to find rectangular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shapes cols × rows = </a:t>
            </a:r>
            <a:r>
              <a:rPr lang="en-US" dirty="0" err="1">
                <a:latin typeface="Times New Roman" panose="02020603050405020304" pitchFamily="18" charset="0"/>
                <a:cs typeface="Times New Roman" panose="02020603050405020304" pitchFamily="18" charset="0"/>
              </a:rPr>
              <a:t>kSj</a:t>
            </a:r>
            <a:r>
              <a:rPr lang="en-US" dirty="0">
                <a:latin typeface="Times New Roman" panose="02020603050405020304" pitchFamily="18" charset="0"/>
                <a:cs typeface="Times New Roman" panose="02020603050405020304" pitchFamily="18" charset="0"/>
              </a:rPr>
              <a:t>. The resulting shaped slots are grouped according to the height of the shaped slots. The set of groups G is then sorted according to non-increasing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frame corresponds to a rectangular stripe of the FPGA surface. we create the first frame by placing the first shaped slot of the group with maximum height into it. Shaped slots are removed from their group once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they are placed. In our example, we place S5 into F1 which determines the frame to be of size W × 3. If there is space left in a frame, we scan the remaining shaped slots in G in sorted order and try to horizontally stack more of them into the frame.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third step places the frames onto the FPGA fabric. We consider the actual widths of frames in F, i.e., the number of actually (partly) utilized columns, and start by placing the frame with the largest actual width, F1, at the bottom-right corner of the fabric. Then we proceed with the remaining frames in order of non-increasing actual widths.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6</a:t>
            </a:fld>
            <a:endParaRPr lang="en-US"/>
          </a:p>
        </p:txBody>
      </p:sp>
    </p:spTree>
    <p:extLst>
      <p:ext uri="{BB962C8B-B14F-4D97-AF65-F5344CB8AC3E}">
        <p14:creationId xmlns:p14="http://schemas.microsoft.com/office/powerpoint/2010/main" val="251756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layout generation in the form of a Quadratic Constraint Program.</a:t>
            </a:r>
          </a:p>
          <a:p>
            <a:r>
              <a:rPr lang="en-US" dirty="0"/>
              <a:t>For placing the reconfigurable slots optimally on the FPGA fabric the authors have defined the geometrical position of each slot 𝑆_𝑗in terms of its lower-left corner (𝑥_𝑖,𝑦_𝑖) width 𝑤_𝑖 and height ℎ_𝑖.  Binary variables 𝑝_𝑖𝑗and 𝑞_𝑖𝑗 has been added for each slot to impose these limitations. Here the main constraints are slots should not overlap, and they</a:t>
            </a:r>
          </a:p>
          <a:p>
            <a:r>
              <a:rPr lang="en-US" dirty="0"/>
              <a:t>should not be placed outside the chip area with width W and height H. The objective of the QCP is to minimize the area </a:t>
            </a:r>
            <a:r>
              <a:rPr lang="en-US" dirty="0" err="1"/>
              <a:t>xy</a:t>
            </a:r>
            <a:r>
              <a:rPr lang="en-US" dirty="0"/>
              <a:t> of the rectangle enclosing all slots. However, to avoid a quadratic objective function, we minimize the rectangle’s perimeter 2x+2y, which implicitly minimizes the area.</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7</a:t>
            </a:fld>
            <a:endParaRPr lang="en-US"/>
          </a:p>
        </p:txBody>
      </p:sp>
    </p:spTree>
    <p:extLst>
      <p:ext uri="{BB962C8B-B14F-4D97-AF65-F5344CB8AC3E}">
        <p14:creationId xmlns:p14="http://schemas.microsoft.com/office/powerpoint/2010/main" val="140421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Simulated Annealing (SA) is a popular metaheuristic optimization algorithm. that is inspired by the physical process of heating a material and then slowly lowering the temperature to decrease defects, thus minimizing the system energy.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The algorithm starts with an initial layout. Then the algorithm iteratively improves the initial solution through random changes and accepting changes that lead to better solution. SA provides a non-zero probability to move from the current solution to the neighboring solution with a higher cost. The algorithm accepts the worse solutions (layout with a higher cost than the current layout cost) during the optimization process with a decreasing probability over time.</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8</a:t>
            </a:fld>
            <a:endParaRPr lang="en-US"/>
          </a:p>
        </p:txBody>
      </p:sp>
    </p:spTree>
    <p:extLst>
      <p:ext uri="{BB962C8B-B14F-4D97-AF65-F5344CB8AC3E}">
        <p14:creationId xmlns:p14="http://schemas.microsoft.com/office/powerpoint/2010/main" val="160402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Here delta C is the cost difference between new and the current layout. and T is the annealing temperature. </a:t>
            </a:r>
            <a:r>
              <a:rPr lang="en-US" b="0" i="0" dirty="0" err="1">
                <a:effectLst/>
                <a:latin typeface="Times New Roman" panose="02020603050405020304" pitchFamily="18" charset="0"/>
                <a:cs typeface="Times New Roman" panose="02020603050405020304" pitchFamily="18" charset="0"/>
              </a:rPr>
              <a:t>Intially</a:t>
            </a:r>
            <a:r>
              <a:rPr lang="en-US" b="0" i="0" dirty="0">
                <a:effectLst/>
                <a:latin typeface="Times New Roman" panose="02020603050405020304" pitchFamily="18" charset="0"/>
                <a:cs typeface="Times New Roman" panose="02020603050405020304" pitchFamily="18" charset="0"/>
              </a:rPr>
              <a:t> we assign a high temperature. As the optimization process goes on the temperature decreases by a certain constant r. At each temperature, </a:t>
            </a:r>
            <a:r>
              <a:rPr lang="en-US" b="0" i="0" dirty="0" err="1">
                <a:effectLst/>
                <a:latin typeface="Times New Roman" panose="02020603050405020304" pitchFamily="18" charset="0"/>
                <a:cs typeface="Times New Roman" panose="02020603050405020304" pitchFamily="18" charset="0"/>
              </a:rPr>
              <a:t>wwe</a:t>
            </a:r>
            <a:r>
              <a:rPr lang="en-US" b="0" i="0" dirty="0">
                <a:effectLst/>
                <a:latin typeface="Times New Roman" panose="02020603050405020304" pitchFamily="18" charset="0"/>
                <a:cs typeface="Times New Roman" panose="02020603050405020304" pitchFamily="18" charset="0"/>
              </a:rPr>
              <a:t> perturb the current solutions to search for a number of neighboring </a:t>
            </a:r>
            <a:r>
              <a:rPr lang="en-US" b="0" i="0" dirty="0" err="1">
                <a:effectLst/>
                <a:latin typeface="Times New Roman" panose="02020603050405020304" pitchFamily="18" charset="0"/>
                <a:cs typeface="Times New Roman" panose="02020603050405020304" pitchFamily="18" charset="0"/>
              </a:rPr>
              <a:t>soltuons</a:t>
            </a:r>
            <a:r>
              <a:rPr lang="en-US" b="0" i="0" dirty="0">
                <a:effectLst/>
                <a:latin typeface="Times New Roman" panose="02020603050405020304" pitchFamily="18" charset="0"/>
                <a:cs typeface="Times New Roman" panose="02020603050405020304" pitchFamily="18" charset="0"/>
              </a:rPr>
              <a:t> for k times.  here r is the rate at which temperature decreases in every iterations. In this work we kept the r as </a:t>
            </a:r>
            <a:r>
              <a:rPr lang="en-US" b="0" i="0" dirty="0" err="1">
                <a:effectLst/>
                <a:latin typeface="Times New Roman" panose="02020603050405020304" pitchFamily="18" charset="0"/>
                <a:cs typeface="Times New Roman" panose="02020603050405020304" pitchFamily="18" charset="0"/>
              </a:rPr>
              <a:t>adaptiive</a:t>
            </a:r>
            <a:r>
              <a:rPr lang="en-US" b="0" i="0" dirty="0">
                <a:effectLst/>
                <a:latin typeface="Times New Roman" panose="02020603050405020304" pitchFamily="18" charset="0"/>
                <a:cs typeface="Times New Roman" panose="02020603050405020304" pitchFamily="18" charset="0"/>
              </a:rPr>
              <a:t>.  For deciding the r value after every iteration, we calculate the acceptance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𝐴𝑐𝑐𝑒𝑝𝑡𝑎𝑛𝑐𝑒 𝑟𝑎𝑡𝑒=(𝑇𝑜𝑡𝑎𝑙 𝑛𝑢𝑚𝑏𝑒𝑟 𝑜𝑓 𝑎𝑐𝑐𝑒𝑝𝑡𝑒𝑑 𝑚𝑜𝑣𝑒𝑠 )/(𝑇𝑜𝑡𝑎𝑙 𝑖𝑡𝑒𝑟𝑎𝑡𝑖𝑜𝑛𝑠 𝑖𝑛 𝑡ℎ𝑒 𝑖𝑛𝑛𝑒𝑟 𝑙𝑜𝑜𝑝) . The value of r is raised to enable more exploration if the acceptance rate falls below a predetermined cutoff. The value of r is decreased to allow for greater exploitation if the acceptance rate rises above a particular threshold.</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9</a:t>
            </a:fld>
            <a:endParaRPr lang="en-US"/>
          </a:p>
        </p:txBody>
      </p:sp>
    </p:spTree>
    <p:extLst>
      <p:ext uri="{BB962C8B-B14F-4D97-AF65-F5344CB8AC3E}">
        <p14:creationId xmlns:p14="http://schemas.microsoft.com/office/powerpoint/2010/main" val="377927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Times New Roman" panose="02020603050405020304" pitchFamily="18" charset="0"/>
                <a:cs typeface="Times New Roman" panose="02020603050405020304" pitchFamily="18" charset="0"/>
              </a:rPr>
              <a:t>Evolutionary Strategy (ES) is an optimization algorithm that is based on the ideas of natural evolution, where individuals with favorable traits are more likely to survive and reproduce.</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figure depicts the process of ES algorithm. The ES process starts with a population of potential solutions that are generated at random and are each represented by a set of parameters.  The fitness function evaluates each potential solution’s effectiveness in solving the optimization problem. A parent is selected using the selection function. The selected parent is then mutated to get the </a:t>
            </a:r>
            <a:r>
              <a:rPr lang="en-US" b="0" i="0" dirty="0" err="1">
                <a:effectLst/>
                <a:latin typeface="Times New Roman" panose="02020603050405020304" pitchFamily="18" charset="0"/>
                <a:cs typeface="Times New Roman" panose="02020603050405020304" pitchFamily="18" charset="0"/>
              </a:rPr>
              <a:t>offsprings</a:t>
            </a:r>
            <a:r>
              <a:rPr lang="en-US" b="0" i="0" dirty="0">
                <a:effectLst/>
                <a:latin typeface="Times New Roman" panose="02020603050405020304" pitchFamily="18" charset="0"/>
                <a:cs typeface="Times New Roman" panose="02020603050405020304" pitchFamily="18" charset="0"/>
              </a:rPr>
              <a:t> with better fitness value. Additionally, the termination criteria must be chosen appropriately to avoid premature convergence or excessively long computation times.</a:t>
            </a:r>
            <a:endParaRPr lang="en-DE" dirty="0"/>
          </a:p>
        </p:txBody>
      </p:sp>
      <p:sp>
        <p:nvSpPr>
          <p:cNvPr id="4" name="Slide Number Placeholder 3"/>
          <p:cNvSpPr>
            <a:spLocks noGrp="1"/>
          </p:cNvSpPr>
          <p:nvPr>
            <p:ph type="sldNum" sz="quarter" idx="5"/>
          </p:nvPr>
        </p:nvSpPr>
        <p:spPr/>
        <p:txBody>
          <a:bodyPr/>
          <a:lstStyle/>
          <a:p>
            <a:fld id="{711C9CD0-254D-DE41-BDBD-CDA642B75C5B}" type="slidenum">
              <a:rPr lang="en-US" smtClean="0"/>
              <a:t>10</a:t>
            </a:fld>
            <a:endParaRPr lang="en-US"/>
          </a:p>
        </p:txBody>
      </p:sp>
    </p:spTree>
    <p:extLst>
      <p:ext uri="{BB962C8B-B14F-4D97-AF65-F5344CB8AC3E}">
        <p14:creationId xmlns:p14="http://schemas.microsoft.com/office/powerpoint/2010/main" val="81730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floorplan optimization problem F can be</a:t>
                </a:r>
              </a:p>
              <a:p>
                <a:r>
                  <a:rPr lang="en-US" dirty="0"/>
                  <a:t>stated as follows: Let 𝑆=𝑆_1,𝑆_2,…,𝑆_𝑛 be a set of reconfigurable slots These reconfigurable slots are associated with respective areas 𝑎_𝑖, 1≤𝑖≤𝑛 and have no connection between </a:t>
                </a:r>
                <a:r>
                  <a:rPr lang="en-US" dirty="0" err="1"/>
                  <a:t>them.These</a:t>
                </a:r>
                <a:r>
                  <a:rPr lang="en-US" dirty="0"/>
                  <a:t> reconfigurable slots needs to be converted into rectangular modules and </a:t>
                </a:r>
              </a:p>
              <a:p>
                <a:endParaRPr lang="en-US" dirty="0"/>
              </a:p>
              <a:p>
                <a:r>
                  <a:rPr lang="en-US" dirty="0"/>
                  <a:t>Let (𝑥_𝑖,𝑦_𝑖)be the coordinates of the bottom left corner of the module 𝑆_𝑖, 1≤𝑖≤𝑛, on the chip. The optimization problem is a placement of (𝑥_𝑖,𝑦_𝑖) of each module 𝑆_𝑖, 1≤𝑖≤𝑛 , such that no two modules overlap with each other and also cannot be placed outside the FPGA boundary. Here the main goal is to reduce the Minimum bounding rectangle (MBR) area. MBR encloses all the given reconfigurable slots on an FPGA.</a:t>
                </a:r>
                <a:endParaRPr lang="en-DE" dirty="0"/>
              </a:p>
            </p:txBody>
          </p:sp>
        </mc:Choice>
        <mc:Fallback xmlns="">
          <p:sp>
            <p:nvSpPr>
              <p:cNvPr id="3" name="Notes Placeholder 2"/>
              <p:cNvSpPr>
                <a:spLocks noGrp="1"/>
              </p:cNvSpPr>
              <p:nvPr>
                <p:ph type="body" idx="1"/>
              </p:nvPr>
            </p:nvSpPr>
            <p:spPr/>
            <p:txBody>
              <a:bodyPr/>
              <a:lstStyle/>
              <a:p>
                <a:r>
                  <a:rPr lang="en-GB" dirty="0"/>
                  <a:t>In Optimization problem we need to reduce the MBR.</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floorplan optimization problem F can be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stated as follows: Let </a:t>
                </a:r>
                <a:r>
                  <a:rPr lang="en-GB" b="0" i="0">
                    <a:effectLst/>
                    <a:latin typeface="Cambria Math" panose="02040503050406030204" pitchFamily="18" charset="0"/>
                    <a:cs typeface="Times New Roman" panose="02020603050405020304" pitchFamily="18" charset="0"/>
                  </a:rPr>
                  <a:t>𝑆=𝑆_1,𝑆_2,…,𝑆_𝑛</a:t>
                </a:r>
                <a:r>
                  <a:rPr lang="en-US" b="0" i="0" dirty="0">
                    <a:effectLst/>
                    <a:latin typeface="Times New Roman" panose="02020603050405020304" pitchFamily="18" charset="0"/>
                    <a:cs typeface="Times New Roman" panose="02020603050405020304" pitchFamily="18" charset="0"/>
                  </a:rPr>
                  <a:t> be a set of reconfigurable slots These reconfigurable slots are associated with respective areas </a:t>
                </a:r>
                <a:r>
                  <a:rPr lang="en-GB" b="0" i="0">
                    <a:effectLst/>
                    <a:latin typeface="Cambria Math" panose="02040503050406030204" pitchFamily="18" charset="0"/>
                    <a:cs typeface="Times New Roman" panose="02020603050405020304" pitchFamily="18" charset="0"/>
                  </a:rPr>
                  <a:t>𝑎</a:t>
                </a:r>
                <a:r>
                  <a:rPr lang="en-US" b="0" i="0">
                    <a:effectLst/>
                    <a:latin typeface="Cambria Math" panose="02040503050406030204" pitchFamily="18" charset="0"/>
                    <a:cs typeface="Times New Roman" panose="02020603050405020304" pitchFamily="18" charset="0"/>
                  </a:rPr>
                  <a:t>_</a:t>
                </a:r>
                <a:r>
                  <a:rPr lang="en-GB" b="0" i="0">
                    <a:effectLst/>
                    <a:latin typeface="Cambria Math" panose="02040503050406030204" pitchFamily="18" charset="0"/>
                    <a:cs typeface="Times New Roman" panose="02020603050405020304" pitchFamily="18" charset="0"/>
                  </a:rPr>
                  <a:t>𝑖, 1</a:t>
                </a:r>
                <a:r>
                  <a:rPr lang="en-GB" b="0" i="0">
                    <a:effectLst/>
                    <a:latin typeface="Cambria Math" panose="02040503050406030204" pitchFamily="18" charset="0"/>
                    <a:ea typeface="Cambria Math" panose="02040503050406030204" pitchFamily="18" charset="0"/>
                    <a:cs typeface="Times New Roman" panose="02020603050405020304" pitchFamily="18" charset="0"/>
                  </a:rPr>
                  <a:t>≤𝑖≤𝑛</a:t>
                </a:r>
                <a:r>
                  <a:rPr lang="en-US" b="0" i="0" dirty="0">
                    <a:effectLst/>
                    <a:latin typeface="Times New Roman" panose="02020603050405020304" pitchFamily="18" charset="0"/>
                    <a:cs typeface="Times New Roman" panose="02020603050405020304" pitchFamily="18" charset="0"/>
                  </a:rPr>
                  <a:t> and have no connection between them.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Let </a:t>
                </a:r>
                <a:r>
                  <a:rPr lang="en-GB" b="0" i="0">
                    <a:effectLst/>
                    <a:latin typeface="Cambria Math" panose="02040503050406030204" pitchFamily="18" charset="0"/>
                    <a:cs typeface="Times New Roman" panose="02020603050405020304" pitchFamily="18" charset="0"/>
                  </a:rPr>
                  <a:t>(𝑥_𝑖,𝑦_𝑖)</a:t>
                </a:r>
                <a:r>
                  <a:rPr lang="en-US" b="0" i="0" dirty="0">
                    <a:effectLst/>
                    <a:latin typeface="Times New Roman" panose="02020603050405020304" pitchFamily="18" charset="0"/>
                    <a:cs typeface="Times New Roman" panose="02020603050405020304" pitchFamily="18" charset="0"/>
                  </a:rPr>
                  <a:t>be the coordinates of the bottom left corner of the module </a:t>
                </a:r>
                <a:r>
                  <a:rPr lang="en-GB" b="0" i="0">
                    <a:effectLst/>
                    <a:latin typeface="Cambria Math" panose="02040503050406030204" pitchFamily="18" charset="0"/>
                    <a:cs typeface="Times New Roman" panose="02020603050405020304" pitchFamily="18" charset="0"/>
                  </a:rPr>
                  <a:t>𝑆</a:t>
                </a:r>
                <a:r>
                  <a:rPr lang="en-US" b="0" i="0">
                    <a:effectLst/>
                    <a:latin typeface="Cambria Math" panose="02040503050406030204" pitchFamily="18" charset="0"/>
                    <a:cs typeface="Times New Roman" panose="02020603050405020304" pitchFamily="18" charset="0"/>
                  </a:rPr>
                  <a:t>_</a:t>
                </a:r>
                <a:r>
                  <a:rPr lang="en-GB" b="0" i="0">
                    <a:effectLst/>
                    <a:latin typeface="Cambria Math" panose="02040503050406030204" pitchFamily="18" charset="0"/>
                    <a:cs typeface="Times New Roman" panose="02020603050405020304" pitchFamily="18" charset="0"/>
                  </a:rPr>
                  <a:t>𝑖, 1</a:t>
                </a:r>
                <a:r>
                  <a:rPr lang="en-GB" b="0" i="0">
                    <a:effectLst/>
                    <a:latin typeface="Cambria Math" panose="02040503050406030204" pitchFamily="18" charset="0"/>
                    <a:ea typeface="Cambria Math" panose="02040503050406030204" pitchFamily="18" charset="0"/>
                    <a:cs typeface="Times New Roman" panose="02020603050405020304" pitchFamily="18" charset="0"/>
                  </a:rPr>
                  <a:t>≤𝑖≤𝑛</a:t>
                </a:r>
                <a:r>
                  <a:rPr lang="en-US" b="0" i="0" dirty="0">
                    <a:effectLst/>
                    <a:latin typeface="Times New Roman" panose="02020603050405020304" pitchFamily="18" charset="0"/>
                    <a:cs typeface="Times New Roman" panose="02020603050405020304" pitchFamily="18" charset="0"/>
                  </a:rPr>
                  <a:t>, on the chip. The optimization problem is a placement of </a:t>
                </a:r>
                <a:r>
                  <a:rPr lang="en-GB" b="0" i="0">
                    <a:effectLst/>
                    <a:latin typeface="Cambria Math" panose="02040503050406030204" pitchFamily="18" charset="0"/>
                    <a:cs typeface="Times New Roman" panose="02020603050405020304" pitchFamily="18" charset="0"/>
                  </a:rPr>
                  <a:t>(𝑥_𝑖,𝑦_𝑖)</a:t>
                </a:r>
                <a:r>
                  <a:rPr lang="en-US" b="0" i="0" dirty="0">
                    <a:effectLst/>
                    <a:latin typeface="Times New Roman" panose="02020603050405020304" pitchFamily="18" charset="0"/>
                    <a:cs typeface="Times New Roman" panose="02020603050405020304" pitchFamily="18" charset="0"/>
                  </a:rPr>
                  <a:t> of each module </a:t>
                </a:r>
                <a:r>
                  <a:rPr lang="en-GB" i="0">
                    <a:latin typeface="Cambria Math" panose="02040503050406030204" pitchFamily="18" charset="0"/>
                    <a:cs typeface="Times New Roman" panose="02020603050405020304" pitchFamily="18" charset="0"/>
                  </a:rPr>
                  <a:t>𝑆</a:t>
                </a:r>
                <a:r>
                  <a:rPr lang="en-US" i="0">
                    <a:latin typeface="Cambria Math" panose="02040503050406030204" pitchFamily="18" charset="0"/>
                    <a:cs typeface="Times New Roman" panose="02020603050405020304" pitchFamily="18" charset="0"/>
                  </a:rPr>
                  <a:t>_</a:t>
                </a:r>
                <a:r>
                  <a:rPr lang="en-GB" i="0">
                    <a:latin typeface="Cambria Math" panose="02040503050406030204" pitchFamily="18" charset="0"/>
                    <a:cs typeface="Times New Roman" panose="02020603050405020304" pitchFamily="18" charset="0"/>
                  </a:rPr>
                  <a:t>𝑖, 1</a:t>
                </a:r>
                <a:r>
                  <a:rPr lang="en-GB" i="0">
                    <a:latin typeface="Cambria Math" panose="02040503050406030204" pitchFamily="18" charset="0"/>
                    <a:ea typeface="Cambria Math" panose="02040503050406030204" pitchFamily="18" charset="0"/>
                    <a:cs typeface="Times New Roman" panose="02020603050405020304" pitchFamily="18" charset="0"/>
                  </a:rPr>
                  <a:t>≤𝑖≤𝑛 </a:t>
                </a:r>
                <a:r>
                  <a:rPr lang="en-US" b="0" i="0" dirty="0">
                    <a:effectLst/>
                    <a:latin typeface="Times New Roman" panose="02020603050405020304" pitchFamily="18" charset="0"/>
                    <a:cs typeface="Times New Roman" panose="02020603050405020304" pitchFamily="18" charset="0"/>
                  </a:rPr>
                  <a:t>, such that no two modules overlap with each other and also cannot be placed outside the FPGA boundary.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We consider this test data to explore different functionalities of the algorithms.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effectLst/>
                  <a:latin typeface="Times New Roman" panose="02020603050405020304" pitchFamily="18" charset="0"/>
                  <a:cs typeface="Times New Roman" panose="02020603050405020304" pitchFamily="18" charset="0"/>
                </a:endParaRPr>
              </a:p>
              <a:p>
                <a:endParaRPr lang="en-DE" dirty="0"/>
              </a:p>
            </p:txBody>
          </p:sp>
        </mc:Fallback>
      </mc:AlternateContent>
      <p:sp>
        <p:nvSpPr>
          <p:cNvPr id="4" name="Slide Number Placeholder 3"/>
          <p:cNvSpPr>
            <a:spLocks noGrp="1"/>
          </p:cNvSpPr>
          <p:nvPr>
            <p:ph type="sldNum" sz="quarter" idx="5"/>
          </p:nvPr>
        </p:nvSpPr>
        <p:spPr/>
        <p:txBody>
          <a:bodyPr/>
          <a:lstStyle/>
          <a:p>
            <a:fld id="{711C9CD0-254D-DE41-BDBD-CDA642B75C5B}" type="slidenum">
              <a:rPr lang="en-US" smtClean="0"/>
              <a:t>12</a:t>
            </a:fld>
            <a:endParaRPr lang="en-US"/>
          </a:p>
        </p:txBody>
      </p:sp>
    </p:spTree>
    <p:extLst>
      <p:ext uri="{BB962C8B-B14F-4D97-AF65-F5344CB8AC3E}">
        <p14:creationId xmlns:p14="http://schemas.microsoft.com/office/powerpoint/2010/main" val="2952035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989014" y="1638077"/>
            <a:ext cx="7162800" cy="1106890"/>
          </a:xfrm>
        </p:spPr>
        <p:txBody>
          <a:bodyPr anchor="ctr"/>
          <a:lstStyle>
            <a:lvl1pPr marL="0" indent="0" algn="ctr">
              <a:buNone/>
              <a:defRPr sz="3200" b="1">
                <a:solidFill>
                  <a:srgbClr val="0432FF"/>
                </a:solidFill>
                <a:latin typeface="+mj-lt"/>
              </a:defRPr>
            </a:lvl1pPr>
          </a:lstStyle>
          <a:p>
            <a:pPr lvl="0"/>
            <a:r>
              <a:rPr lang="en-US"/>
              <a:t>Title</a:t>
            </a:r>
          </a:p>
        </p:txBody>
      </p:sp>
      <p:sp>
        <p:nvSpPr>
          <p:cNvPr id="10" name="Text Placeholder 9"/>
          <p:cNvSpPr>
            <a:spLocks noGrp="1"/>
          </p:cNvSpPr>
          <p:nvPr>
            <p:ph type="body" sz="quarter" idx="11" hasCustomPrompt="1"/>
          </p:nvPr>
        </p:nvSpPr>
        <p:spPr>
          <a:xfrm>
            <a:off x="989014" y="3283527"/>
            <a:ext cx="7162800" cy="374794"/>
          </a:xfrm>
        </p:spPr>
        <p:txBody>
          <a:bodyPr/>
          <a:lstStyle>
            <a:lvl1pPr marL="0" indent="0">
              <a:buNone/>
              <a:defRPr sz="1800"/>
            </a:lvl1pPr>
          </a:lstStyle>
          <a:p>
            <a:r>
              <a:rPr lang="en-US"/>
              <a:t>Author(s)</a:t>
            </a:r>
          </a:p>
        </p:txBody>
      </p:sp>
      <p:sp>
        <p:nvSpPr>
          <p:cNvPr id="12" name="Text Box 4"/>
          <p:cNvSpPr txBox="1">
            <a:spLocks noChangeArrowheads="1"/>
          </p:cNvSpPr>
          <p:nvPr userDrawn="1"/>
        </p:nvSpPr>
        <p:spPr bwMode="auto">
          <a:xfrm>
            <a:off x="989014" y="3735368"/>
            <a:ext cx="34972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a:t>Computer Engineering Group</a:t>
            </a:r>
            <a:br>
              <a:rPr lang="en-US" altLang="en-US"/>
            </a:br>
            <a:r>
              <a:rPr lang="en-US" altLang="en-US"/>
              <a:t>Paderborn University</a:t>
            </a:r>
            <a:endParaRPr lang="en-US" altLang="en-US" b="1">
              <a:latin typeface="Courier New" charset="0"/>
            </a:endParaRPr>
          </a:p>
        </p:txBody>
      </p:sp>
      <p:sp>
        <p:nvSpPr>
          <p:cNvPr id="14" name="Text Placeholder 9"/>
          <p:cNvSpPr>
            <a:spLocks noGrp="1"/>
          </p:cNvSpPr>
          <p:nvPr>
            <p:ph type="body" sz="quarter" idx="12" hasCustomPrompt="1"/>
          </p:nvPr>
        </p:nvSpPr>
        <p:spPr>
          <a:xfrm>
            <a:off x="989014" y="4458747"/>
            <a:ext cx="7162800" cy="374794"/>
          </a:xfrm>
        </p:spPr>
        <p:txBody>
          <a:bodyPr/>
          <a:lstStyle>
            <a:lvl1pPr marL="0" indent="0">
              <a:buNone/>
              <a:defRPr sz="1800" b="1">
                <a:latin typeface="Courier New" charset="0"/>
                <a:ea typeface="Courier New" charset="0"/>
                <a:cs typeface="Courier New" charset="0"/>
              </a:defRPr>
            </a:lvl1pPr>
          </a:lstStyle>
          <a:p>
            <a:r>
              <a:rPr lang="en-US"/>
              <a:t>email address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3446" y="5288972"/>
            <a:ext cx="2318368" cy="815722"/>
          </a:xfrm>
          <a:prstGeom prst="rect">
            <a:avLst/>
          </a:prstGeom>
        </p:spPr>
      </p:pic>
    </p:spTree>
    <p:extLst>
      <p:ext uri="{BB962C8B-B14F-4D97-AF65-F5344CB8AC3E}">
        <p14:creationId xmlns:p14="http://schemas.microsoft.com/office/powerpoint/2010/main" val="81870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fld id="{4B82A88D-B8AD-EB4E-81B8-83B63BBCE00F}" type="slidenum">
              <a:rPr lang="en-US" smtClean="0"/>
              <a:t>‹#›</a:t>
            </a:fld>
            <a:endParaRPr lang="en-US"/>
          </a:p>
        </p:txBody>
      </p:sp>
      <p:sp>
        <p:nvSpPr>
          <p:cNvPr id="5" name="Line 12"/>
          <p:cNvSpPr>
            <a:spLocks noChangeShapeType="1"/>
          </p:cNvSpPr>
          <p:nvPr userDrawn="1"/>
        </p:nvSpPr>
        <p:spPr bwMode="auto">
          <a:xfrm>
            <a:off x="3581400" y="574675"/>
            <a:ext cx="5181600"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59044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fld id="{4B82A88D-B8AD-EB4E-81B8-83B63BBCE00F}" type="slidenum">
              <a:rPr lang="en-US" smtClean="0"/>
              <a:t>‹#›</a:t>
            </a:fld>
            <a:endParaRPr lang="en-US"/>
          </a:p>
        </p:txBody>
      </p:sp>
    </p:spTree>
    <p:extLst>
      <p:ext uri="{BB962C8B-B14F-4D97-AF65-F5344CB8AC3E}">
        <p14:creationId xmlns:p14="http://schemas.microsoft.com/office/powerpoint/2010/main" val="823076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a:xfrm>
            <a:off x="0" y="6338888"/>
            <a:ext cx="9144000" cy="51911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7" name="Rectangle 2"/>
          <p:cNvSpPr>
            <a:spLocks noGrp="1" noChangeArrowheads="1"/>
          </p:cNvSpPr>
          <p:nvPr>
            <p:ph type="title"/>
          </p:nvPr>
        </p:nvSpPr>
        <p:spPr bwMode="auto">
          <a:xfrm>
            <a:off x="309563" y="76200"/>
            <a:ext cx="8453437" cy="60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1"/>
          <p:cNvSpPr>
            <a:spLocks noGrp="1" noChangeArrowheads="1"/>
          </p:cNvSpPr>
          <p:nvPr>
            <p:ph type="body" idx="1"/>
          </p:nvPr>
        </p:nvSpPr>
        <p:spPr bwMode="auto">
          <a:xfrm>
            <a:off x="309563" y="838200"/>
            <a:ext cx="8453437" cy="53895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8207" name="Rectangle 15"/>
          <p:cNvSpPr>
            <a:spLocks noGrp="1" noChangeArrowheads="1"/>
          </p:cNvSpPr>
          <p:nvPr>
            <p:ph type="sldNum" sz="quarter" idx="4"/>
          </p:nvPr>
        </p:nvSpPr>
        <p:spPr bwMode="auto">
          <a:xfrm>
            <a:off x="8243888" y="6461125"/>
            <a:ext cx="511175"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FF"/>
                </a:solidFill>
              </a:defRPr>
            </a:lvl1pPr>
          </a:lstStyle>
          <a:p>
            <a:fld id="{4B82A88D-B8AD-EB4E-81B8-83B63BBCE00F}" type="slidenum">
              <a:rPr lang="en-US" smtClean="0"/>
              <a:t>‹#›</a:t>
            </a:fld>
            <a:endParaRPr lang="en-US"/>
          </a:p>
        </p:txBody>
      </p:sp>
      <p:sp>
        <p:nvSpPr>
          <p:cNvPr id="18" name="Footer Placeholder 17"/>
          <p:cNvSpPr>
            <a:spLocks noGrp="1"/>
          </p:cNvSpPr>
          <p:nvPr>
            <p:ph type="ftr" sz="quarter" idx="3"/>
          </p:nvPr>
        </p:nvSpPr>
        <p:spPr>
          <a:xfrm>
            <a:off x="300038" y="6423025"/>
            <a:ext cx="7788275" cy="365125"/>
          </a:xfrm>
          <a:prstGeom prst="rect">
            <a:avLst/>
          </a:prstGeom>
        </p:spPr>
        <p:txBody>
          <a:bodyPr vert="horz" lIns="91440" tIns="45720" rIns="91440" bIns="45720" rtlCol="0" anchor="ctr"/>
          <a:lstStyle>
            <a:lvl1pPr algn="l">
              <a:defRPr sz="1200" dirty="0" smtClean="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r" rtl="0" eaLnBrk="1" fontAlgn="base" hangingPunct="1">
        <a:spcBef>
          <a:spcPct val="0"/>
        </a:spcBef>
        <a:spcAft>
          <a:spcPct val="0"/>
        </a:spcAft>
        <a:defRPr sz="2600" b="1">
          <a:solidFill>
            <a:srgbClr val="0000FF"/>
          </a:solidFill>
          <a:latin typeface="+mj-lt"/>
          <a:ea typeface="ＭＳ Ｐゴシック" pitchFamily="-109" charset="-128"/>
          <a:cs typeface="ＭＳ Ｐゴシック" pitchFamily="-109" charset="-128"/>
        </a:defRPr>
      </a:lvl1pPr>
      <a:lvl2pPr algn="r" rtl="0" eaLnBrk="1" fontAlgn="base" hangingPunct="1">
        <a:spcBef>
          <a:spcPct val="0"/>
        </a:spcBef>
        <a:spcAft>
          <a:spcPct val="0"/>
        </a:spcAft>
        <a:defRPr sz="2600" b="1">
          <a:solidFill>
            <a:srgbClr val="0000FF"/>
          </a:solidFill>
          <a:latin typeface="Arial" pitchFamily="-109" charset="0"/>
          <a:ea typeface="ＭＳ Ｐゴシック" pitchFamily="-109" charset="-128"/>
          <a:cs typeface="ＭＳ Ｐゴシック" pitchFamily="-109" charset="-128"/>
        </a:defRPr>
      </a:lvl2pPr>
      <a:lvl3pPr algn="r" rtl="0" eaLnBrk="1" fontAlgn="base" hangingPunct="1">
        <a:spcBef>
          <a:spcPct val="0"/>
        </a:spcBef>
        <a:spcAft>
          <a:spcPct val="0"/>
        </a:spcAft>
        <a:defRPr sz="2600" b="1">
          <a:solidFill>
            <a:srgbClr val="0000FF"/>
          </a:solidFill>
          <a:latin typeface="Arial" pitchFamily="-109" charset="0"/>
          <a:ea typeface="ＭＳ Ｐゴシック" pitchFamily="-109" charset="-128"/>
          <a:cs typeface="ＭＳ Ｐゴシック" pitchFamily="-109" charset="-128"/>
        </a:defRPr>
      </a:lvl3pPr>
      <a:lvl4pPr algn="r" rtl="0" eaLnBrk="1" fontAlgn="base" hangingPunct="1">
        <a:spcBef>
          <a:spcPct val="0"/>
        </a:spcBef>
        <a:spcAft>
          <a:spcPct val="0"/>
        </a:spcAft>
        <a:defRPr sz="2600" b="1">
          <a:solidFill>
            <a:srgbClr val="0000FF"/>
          </a:solidFill>
          <a:latin typeface="Arial" pitchFamily="-109" charset="0"/>
          <a:ea typeface="ＭＳ Ｐゴシック" pitchFamily="-109" charset="-128"/>
          <a:cs typeface="ＭＳ Ｐゴシック" pitchFamily="-109" charset="-128"/>
        </a:defRPr>
      </a:lvl4pPr>
      <a:lvl5pPr algn="r" rtl="0" eaLnBrk="1" fontAlgn="base" hangingPunct="1">
        <a:spcBef>
          <a:spcPct val="0"/>
        </a:spcBef>
        <a:spcAft>
          <a:spcPct val="0"/>
        </a:spcAft>
        <a:defRPr sz="2600" b="1">
          <a:solidFill>
            <a:srgbClr val="0000FF"/>
          </a:solidFill>
          <a:latin typeface="Arial" pitchFamily="-109" charset="0"/>
          <a:ea typeface="ＭＳ Ｐゴシック" pitchFamily="-109" charset="-128"/>
          <a:cs typeface="ＭＳ Ｐゴシック" pitchFamily="-109" charset="-128"/>
        </a:defRPr>
      </a:lvl5pPr>
      <a:lvl6pPr marL="457200" algn="r" rtl="0" eaLnBrk="1" fontAlgn="base" hangingPunct="1">
        <a:spcBef>
          <a:spcPct val="0"/>
        </a:spcBef>
        <a:spcAft>
          <a:spcPct val="0"/>
        </a:spcAft>
        <a:defRPr sz="2600" b="1">
          <a:solidFill>
            <a:srgbClr val="0000FF"/>
          </a:solidFill>
          <a:latin typeface="Arial" pitchFamily="-109" charset="0"/>
        </a:defRPr>
      </a:lvl6pPr>
      <a:lvl7pPr marL="914400" algn="r" rtl="0" eaLnBrk="1" fontAlgn="base" hangingPunct="1">
        <a:spcBef>
          <a:spcPct val="0"/>
        </a:spcBef>
        <a:spcAft>
          <a:spcPct val="0"/>
        </a:spcAft>
        <a:defRPr sz="2600" b="1">
          <a:solidFill>
            <a:srgbClr val="0000FF"/>
          </a:solidFill>
          <a:latin typeface="Arial" pitchFamily="-109" charset="0"/>
        </a:defRPr>
      </a:lvl7pPr>
      <a:lvl8pPr marL="1371600" algn="r" rtl="0" eaLnBrk="1" fontAlgn="base" hangingPunct="1">
        <a:spcBef>
          <a:spcPct val="0"/>
        </a:spcBef>
        <a:spcAft>
          <a:spcPct val="0"/>
        </a:spcAft>
        <a:defRPr sz="2600" b="1">
          <a:solidFill>
            <a:srgbClr val="0000FF"/>
          </a:solidFill>
          <a:latin typeface="Arial" pitchFamily="-109" charset="0"/>
        </a:defRPr>
      </a:lvl8pPr>
      <a:lvl9pPr marL="1828800" algn="r" rtl="0" eaLnBrk="1" fontAlgn="base" hangingPunct="1">
        <a:spcBef>
          <a:spcPct val="0"/>
        </a:spcBef>
        <a:spcAft>
          <a:spcPct val="0"/>
        </a:spcAft>
        <a:defRPr sz="2600" b="1">
          <a:solidFill>
            <a:srgbClr val="0000FF"/>
          </a:solidFill>
          <a:latin typeface="Arial" pitchFamily="-109"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ＭＳ Ｐゴシック" pitchFamily="-109" charset="-128"/>
          <a:cs typeface="ＭＳ Ｐゴシック" pitchFamily="-109" charset="-128"/>
        </a:defRPr>
      </a:lvl1pPr>
      <a:lvl2pPr marL="742950" indent="-285750" algn="l" rtl="0" eaLnBrk="1" fontAlgn="base" hangingPunct="1">
        <a:spcBef>
          <a:spcPct val="20000"/>
        </a:spcBef>
        <a:spcAft>
          <a:spcPct val="0"/>
        </a:spcAft>
        <a:buChar char="–"/>
        <a:defRPr>
          <a:solidFill>
            <a:schemeClr val="tx1"/>
          </a:solidFill>
          <a:latin typeface="+mn-lt"/>
          <a:ea typeface="ＭＳ Ｐゴシック" pitchFamily="-109" charset="-128"/>
        </a:defRPr>
      </a:lvl2pPr>
      <a:lvl3pPr marL="1143000" indent="-228600" algn="l" rtl="0" eaLnBrk="1" fontAlgn="base" hangingPunct="1">
        <a:spcBef>
          <a:spcPct val="20000"/>
        </a:spcBef>
        <a:spcAft>
          <a:spcPct val="0"/>
        </a:spcAft>
        <a:buFont typeface="Wingdings" charset="0"/>
        <a:buChar char="§"/>
        <a:defRPr sz="1600">
          <a:solidFill>
            <a:schemeClr val="tx1"/>
          </a:solidFill>
          <a:latin typeface="+mn-lt"/>
          <a:ea typeface="ＭＳ Ｐゴシック" pitchFamily="-109" charset="-128"/>
        </a:defRPr>
      </a:lvl3pPr>
      <a:lvl4pPr marL="1600200" indent="-228600" algn="l" rtl="0" eaLnBrk="1" fontAlgn="base" hangingPunct="1">
        <a:spcBef>
          <a:spcPct val="20000"/>
        </a:spcBef>
        <a:spcAft>
          <a:spcPct val="0"/>
        </a:spcAft>
        <a:buChar char="–"/>
        <a:defRPr>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Char char="»"/>
        <a:defRPr>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Char char="»"/>
        <a:defRPr>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6.png"/><Relationship Id="rId18" Type="http://schemas.openxmlformats.org/officeDocument/2006/relationships/customXml" Target="../ink/ink7.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4.xml"/><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2.xml"/><Relationship Id="rId11" Type="http://schemas.openxmlformats.org/officeDocument/2006/relationships/image" Target="../media/image15.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3.xml"/><Relationship Id="rId19" Type="http://schemas.openxmlformats.org/officeDocument/2006/relationships/image" Target="../media/image19.png"/><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1.xml"/><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customXml" Target="../ink/ink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145386-E699-0D3A-E307-3C00FF1E273A}"/>
              </a:ext>
            </a:extLst>
          </p:cNvPr>
          <p:cNvSpPr>
            <a:spLocks noGrp="1"/>
          </p:cNvSpPr>
          <p:nvPr>
            <p:ph type="body" sz="quarter" idx="10"/>
          </p:nvPr>
        </p:nvSpPr>
        <p:spPr>
          <a:xfrm>
            <a:off x="989014" y="1255977"/>
            <a:ext cx="7162800" cy="1106890"/>
          </a:xfrm>
        </p:spPr>
        <p:txBody>
          <a:bodyPr/>
          <a:lstStyle/>
          <a:p>
            <a:r>
              <a:rPr lang="en-US" b="0" i="0" dirty="0">
                <a:effectLst/>
                <a:latin typeface="Times New Roman" panose="02020603050405020304" pitchFamily="18" charset="0"/>
                <a:cs typeface="Times New Roman" panose="02020603050405020304" pitchFamily="18" charset="0"/>
              </a:rPr>
              <a:t>A Comparison of Algorithms for the Generation of</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Layouts based on Reconfigurable Slots on FPGAs</a:t>
            </a:r>
            <a:endParaRPr lang="en-D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7F6A240-7A59-A3ED-4C97-CA9231609F7B}"/>
              </a:ext>
            </a:extLst>
          </p:cNvPr>
          <p:cNvSpPr>
            <a:spLocks noGrp="1"/>
          </p:cNvSpPr>
          <p:nvPr>
            <p:ph type="body" sz="quarter" idx="11"/>
          </p:nvPr>
        </p:nvSpPr>
        <p:spPr>
          <a:xfrm>
            <a:off x="823912" y="5391915"/>
            <a:ext cx="7162800" cy="749588"/>
          </a:xfrm>
        </p:spPr>
        <p:txBody>
          <a:bodyPr/>
          <a:lstStyle/>
          <a:p>
            <a:r>
              <a:rPr lang="en-GB" sz="2200" dirty="0">
                <a:latin typeface="Times New Roman" panose="02020603050405020304" pitchFamily="18" charset="0"/>
                <a:cs typeface="Times New Roman" panose="02020603050405020304" pitchFamily="18" charset="0"/>
              </a:rPr>
              <a:t>Student: Yashwanth Tadakamalla</a:t>
            </a:r>
          </a:p>
          <a:p>
            <a:r>
              <a:rPr lang="en-GB" sz="2200" dirty="0">
                <a:latin typeface="Times New Roman" panose="02020603050405020304" pitchFamily="18" charset="0"/>
                <a:cs typeface="Times New Roman" panose="02020603050405020304" pitchFamily="18" charset="0"/>
              </a:rPr>
              <a:t>ID:6896890</a:t>
            </a:r>
          </a:p>
          <a:p>
            <a:endParaRPr lang="en-DE" sz="22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79FACE4-A08A-A9F1-1C63-338582605A5C}"/>
              </a:ext>
            </a:extLst>
          </p:cNvPr>
          <p:cNvSpPr>
            <a:spLocks noGrp="1"/>
          </p:cNvSpPr>
          <p:nvPr>
            <p:ph type="body" sz="quarter" idx="12"/>
          </p:nvPr>
        </p:nvSpPr>
        <p:spPr>
          <a:xfrm>
            <a:off x="823912" y="6141503"/>
            <a:ext cx="7162800" cy="374794"/>
          </a:xfrm>
        </p:spPr>
        <p:txBody>
          <a:bodyPr/>
          <a:lstStyle/>
          <a:p>
            <a:r>
              <a:rPr lang="en-GB" dirty="0"/>
              <a:t>Yashwant@mail.uni-Paderborn.de</a:t>
            </a:r>
            <a:endParaRPr lang="en-DE" dirty="0"/>
          </a:p>
        </p:txBody>
      </p:sp>
      <p:sp>
        <p:nvSpPr>
          <p:cNvPr id="5" name="TextBox 4">
            <a:extLst>
              <a:ext uri="{FF2B5EF4-FFF2-40B4-BE49-F238E27FC236}">
                <a16:creationId xmlns:a16="http://schemas.microsoft.com/office/drawing/2014/main" id="{A9A40E1E-E701-508B-32A4-BE9D5652D980}"/>
              </a:ext>
            </a:extLst>
          </p:cNvPr>
          <p:cNvSpPr txBox="1"/>
          <p:nvPr/>
        </p:nvSpPr>
        <p:spPr>
          <a:xfrm>
            <a:off x="989014" y="3189704"/>
            <a:ext cx="6678611" cy="1200329"/>
          </a:xfrm>
          <a:prstGeom prst="rect">
            <a:avLst/>
          </a:prstGeom>
          <a:noFill/>
        </p:spPr>
        <p:txBody>
          <a:bodyPr wrap="square" rtlCol="0">
            <a:spAutoFit/>
          </a:bodyPr>
          <a:lstStyle/>
          <a:p>
            <a:r>
              <a:rPr lang="en-US" b="0" i="0" u="none" strike="noStrike" baseline="0" dirty="0">
                <a:latin typeface="Times New Roman" panose="02020603050405020304" pitchFamily="18" charset="0"/>
                <a:cs typeface="Times New Roman" panose="02020603050405020304" pitchFamily="18" charset="0"/>
              </a:rPr>
              <a:t>Supervisors: </a:t>
            </a:r>
            <a:r>
              <a:rPr lang="en-US" b="1" i="0" u="none" strike="noStrike" baseline="0" dirty="0">
                <a:latin typeface="Times New Roman" panose="02020603050405020304" pitchFamily="18" charset="0"/>
                <a:cs typeface="Times New Roman" panose="02020603050405020304" pitchFamily="18" charset="0"/>
              </a:rPr>
              <a:t>Prof. Dr. Marco </a:t>
            </a:r>
            <a:r>
              <a:rPr lang="en-US" b="1" i="0" u="none" strike="noStrike" baseline="0" dirty="0" err="1">
                <a:latin typeface="Times New Roman" panose="02020603050405020304" pitchFamily="18" charset="0"/>
                <a:cs typeface="Times New Roman" panose="02020603050405020304" pitchFamily="18" charset="0"/>
              </a:rPr>
              <a:t>Platzner</a:t>
            </a:r>
            <a:r>
              <a:rPr lang="en-US" b="1"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and </a:t>
            </a:r>
            <a:r>
              <a:rPr lang="en-US" b="1" i="0" u="none" strike="noStrike" baseline="0" dirty="0">
                <a:latin typeface="Times New Roman" panose="02020603050405020304" pitchFamily="18" charset="0"/>
                <a:cs typeface="Times New Roman" panose="02020603050405020304" pitchFamily="18" charset="0"/>
              </a:rPr>
              <a:t>Prof. Dr. </a:t>
            </a:r>
            <a:r>
              <a:rPr lang="en-US" b="1" i="0" dirty="0">
                <a:effectLst/>
                <a:latin typeface="Times New Roman" panose="02020603050405020304" pitchFamily="18" charset="0"/>
                <a:cs typeface="Times New Roman" panose="02020603050405020304" pitchFamily="18" charset="0"/>
              </a:rPr>
              <a:t>Sybille </a:t>
            </a:r>
            <a:r>
              <a:rPr lang="en-US" b="1" i="0" dirty="0" err="1">
                <a:effectLst/>
                <a:latin typeface="Times New Roman" panose="02020603050405020304" pitchFamily="18" charset="0"/>
                <a:cs typeface="Times New Roman" panose="02020603050405020304" pitchFamily="18" charset="0"/>
              </a:rPr>
              <a:t>Hellebrand</a:t>
            </a:r>
            <a:endParaRPr lang="en-US" b="1" i="0" dirty="0">
              <a:effectLst/>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endParaRPr lang="en-DE" dirty="0"/>
          </a:p>
        </p:txBody>
      </p:sp>
    </p:spTree>
    <p:extLst>
      <p:ext uri="{BB962C8B-B14F-4D97-AF65-F5344CB8AC3E}">
        <p14:creationId xmlns:p14="http://schemas.microsoft.com/office/powerpoint/2010/main" val="313618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6D8C-7E30-1E58-76C1-57150975A80E}"/>
              </a:ext>
            </a:extLst>
          </p:cNvPr>
          <p:cNvSpPr>
            <a:spLocks noGrp="1"/>
          </p:cNvSpPr>
          <p:nvPr>
            <p:ph type="title"/>
          </p:nvPr>
        </p:nvSpPr>
        <p:spPr/>
        <p:txBody>
          <a:bodyPr/>
          <a:lstStyle/>
          <a:p>
            <a:r>
              <a:rPr lang="en-GB" dirty="0"/>
              <a:t>Evolutionary Strategy</a:t>
            </a:r>
            <a:endParaRPr lang="en-DE" dirty="0"/>
          </a:p>
        </p:txBody>
      </p:sp>
      <p:sp>
        <p:nvSpPr>
          <p:cNvPr id="3" name="Content Placeholder 2">
            <a:extLst>
              <a:ext uri="{FF2B5EF4-FFF2-40B4-BE49-F238E27FC236}">
                <a16:creationId xmlns:a16="http://schemas.microsoft.com/office/drawing/2014/main" id="{953B1BBF-AE4F-0BF5-6F9B-81321CE533E6}"/>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Evolutionary Strategy (ES) is an optimization algorithm that is based on the ideas of natural evolution, where individuals with favorable traits are more likely to survive and reproduce.</a:t>
            </a:r>
          </a:p>
          <a:p>
            <a:r>
              <a:rPr lang="en-US" dirty="0">
                <a:latin typeface="Times New Roman" panose="02020603050405020304" pitchFamily="18" charset="0"/>
                <a:cs typeface="Times New Roman" panose="02020603050405020304" pitchFamily="18" charset="0"/>
              </a:rPr>
              <a:t>ES</a:t>
            </a:r>
            <a:r>
              <a:rPr lang="en-US" b="0" i="0" dirty="0">
                <a:effectLst/>
                <a:latin typeface="Times New Roman" panose="02020603050405020304" pitchFamily="18" charset="0"/>
                <a:cs typeface="Times New Roman" panose="02020603050405020304" pitchFamily="18" charset="0"/>
              </a:rPr>
              <a:t> is an iterative process that uses the concepts of population, fitness, selection, and mutation to generate a set of candidate solutions that evolve toward an optimal solution.</a:t>
            </a:r>
            <a:br>
              <a:rPr lang="en-US"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24E13C-9D0E-28E5-3D32-D2C97DDCF88B}"/>
              </a:ext>
            </a:extLst>
          </p:cNvPr>
          <p:cNvSpPr>
            <a:spLocks noGrp="1"/>
          </p:cNvSpPr>
          <p:nvPr>
            <p:ph type="sldNum" sz="quarter" idx="10"/>
          </p:nvPr>
        </p:nvSpPr>
        <p:spPr/>
        <p:txBody>
          <a:bodyPr/>
          <a:lstStyle/>
          <a:p>
            <a:fld id="{4B82A88D-B8AD-EB4E-81B8-83B63BBCE00F}" type="slidenum">
              <a:rPr lang="en-US" smtClean="0"/>
              <a:t>10</a:t>
            </a:fld>
            <a:endParaRPr lang="en-US"/>
          </a:p>
        </p:txBody>
      </p:sp>
      <p:pic>
        <p:nvPicPr>
          <p:cNvPr id="5" name="Picture 4">
            <a:extLst>
              <a:ext uri="{FF2B5EF4-FFF2-40B4-BE49-F238E27FC236}">
                <a16:creationId xmlns:a16="http://schemas.microsoft.com/office/drawing/2014/main" id="{716025D0-2004-A907-DA92-2E1425F7302D}"/>
              </a:ext>
            </a:extLst>
          </p:cNvPr>
          <p:cNvPicPr>
            <a:picLocks noChangeAspect="1"/>
          </p:cNvPicPr>
          <p:nvPr/>
        </p:nvPicPr>
        <p:blipFill>
          <a:blip r:embed="rId3"/>
          <a:stretch>
            <a:fillRect/>
          </a:stretch>
        </p:blipFill>
        <p:spPr>
          <a:xfrm>
            <a:off x="2245006" y="3184409"/>
            <a:ext cx="4653988" cy="2414334"/>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6145E14-9A64-A948-8A7C-40264B748D6C}"/>
                  </a:ext>
                </a:extLst>
              </p14:cNvPr>
              <p14:cNvContentPartPr/>
              <p14:nvPr/>
            </p14:nvContentPartPr>
            <p14:xfrm>
              <a:off x="1794664" y="5232344"/>
              <a:ext cx="1115280" cy="916200"/>
            </p14:xfrm>
          </p:contentPart>
        </mc:Choice>
        <mc:Fallback xmlns="">
          <p:pic>
            <p:nvPicPr>
              <p:cNvPr id="11" name="Ink 10">
                <a:extLst>
                  <a:ext uri="{FF2B5EF4-FFF2-40B4-BE49-F238E27FC236}">
                    <a16:creationId xmlns:a16="http://schemas.microsoft.com/office/drawing/2014/main" id="{86145E14-9A64-A948-8A7C-40264B748D6C}"/>
                  </a:ext>
                </a:extLst>
              </p:cNvPr>
              <p:cNvPicPr/>
              <p:nvPr/>
            </p:nvPicPr>
            <p:blipFill>
              <a:blip r:embed="rId7"/>
              <a:stretch>
                <a:fillRect/>
              </a:stretch>
            </p:blipFill>
            <p:spPr>
              <a:xfrm>
                <a:off x="1785664" y="5223704"/>
                <a:ext cx="1132920" cy="9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F9DCDCAF-8D41-C5C0-F10B-4CF63EA94FD3}"/>
                  </a:ext>
                </a:extLst>
              </p14:cNvPr>
              <p14:cNvContentPartPr/>
              <p14:nvPr/>
            </p14:nvContentPartPr>
            <p14:xfrm>
              <a:off x="3055024" y="5498744"/>
              <a:ext cx="189720" cy="276480"/>
            </p14:xfrm>
          </p:contentPart>
        </mc:Choice>
        <mc:Fallback xmlns="">
          <p:pic>
            <p:nvPicPr>
              <p:cNvPr id="12" name="Ink 11">
                <a:extLst>
                  <a:ext uri="{FF2B5EF4-FFF2-40B4-BE49-F238E27FC236}">
                    <a16:creationId xmlns:a16="http://schemas.microsoft.com/office/drawing/2014/main" id="{F9DCDCAF-8D41-C5C0-F10B-4CF63EA94FD3}"/>
                  </a:ext>
                </a:extLst>
              </p:cNvPr>
              <p:cNvPicPr/>
              <p:nvPr/>
            </p:nvPicPr>
            <p:blipFill>
              <a:blip r:embed="rId9"/>
              <a:stretch>
                <a:fillRect/>
              </a:stretch>
            </p:blipFill>
            <p:spPr>
              <a:xfrm>
                <a:off x="3046024" y="5489744"/>
                <a:ext cx="207360" cy="294120"/>
              </a:xfrm>
              <a:prstGeom prst="rect">
                <a:avLst/>
              </a:prstGeom>
            </p:spPr>
          </p:pic>
        </mc:Fallback>
      </mc:AlternateContent>
      <p:grpSp>
        <p:nvGrpSpPr>
          <p:cNvPr id="14" name="Group 13">
            <a:extLst>
              <a:ext uri="{FF2B5EF4-FFF2-40B4-BE49-F238E27FC236}">
                <a16:creationId xmlns:a16="http://schemas.microsoft.com/office/drawing/2014/main" id="{64D82ECD-EAC1-1F64-A405-88E92B895BA8}"/>
              </a:ext>
            </a:extLst>
          </p:cNvPr>
          <p:cNvGrpSpPr/>
          <p:nvPr/>
        </p:nvGrpSpPr>
        <p:grpSpPr>
          <a:xfrm>
            <a:off x="104104" y="5152784"/>
            <a:ext cx="2451960" cy="964440"/>
            <a:chOff x="104104" y="5152784"/>
            <a:chExt cx="2451960" cy="964440"/>
          </a:xfrm>
        </p:grpSpPr>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DA0D6BD-3D13-FA79-BD44-DEB305F64AF5}"/>
                    </a:ext>
                  </a:extLst>
                </p14:cNvPr>
                <p14:cNvContentPartPr/>
                <p14:nvPr/>
              </p14:nvContentPartPr>
              <p14:xfrm>
                <a:off x="104104" y="5152784"/>
                <a:ext cx="2451960" cy="964440"/>
              </p14:xfrm>
            </p:contentPart>
          </mc:Choice>
          <mc:Fallback xmlns="">
            <p:pic>
              <p:nvPicPr>
                <p:cNvPr id="6" name="Ink 5">
                  <a:extLst>
                    <a:ext uri="{FF2B5EF4-FFF2-40B4-BE49-F238E27FC236}">
                      <a16:creationId xmlns:a16="http://schemas.microsoft.com/office/drawing/2014/main" id="{3DA0D6BD-3D13-FA79-BD44-DEB305F64AF5}"/>
                    </a:ext>
                  </a:extLst>
                </p:cNvPr>
                <p:cNvPicPr/>
                <p:nvPr/>
              </p:nvPicPr>
              <p:blipFill>
                <a:blip r:embed="rId11"/>
                <a:stretch>
                  <a:fillRect/>
                </a:stretch>
              </p:blipFill>
              <p:spPr>
                <a:xfrm>
                  <a:off x="95464" y="5144144"/>
                  <a:ext cx="2469600" cy="98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81A0450E-B5AB-26D0-23F0-0D9081A3D88C}"/>
                    </a:ext>
                  </a:extLst>
                </p14:cNvPr>
                <p14:cNvContentPartPr/>
                <p14:nvPr/>
              </p14:nvContentPartPr>
              <p14:xfrm>
                <a:off x="150184" y="5799344"/>
                <a:ext cx="83880" cy="91800"/>
              </p14:xfrm>
            </p:contentPart>
          </mc:Choice>
          <mc:Fallback xmlns="">
            <p:pic>
              <p:nvPicPr>
                <p:cNvPr id="7" name="Ink 6">
                  <a:extLst>
                    <a:ext uri="{FF2B5EF4-FFF2-40B4-BE49-F238E27FC236}">
                      <a16:creationId xmlns:a16="http://schemas.microsoft.com/office/drawing/2014/main" id="{81A0450E-B5AB-26D0-23F0-0D9081A3D88C}"/>
                    </a:ext>
                  </a:extLst>
                </p:cNvPr>
                <p:cNvPicPr/>
                <p:nvPr/>
              </p:nvPicPr>
              <p:blipFill>
                <a:blip r:embed="rId13"/>
                <a:stretch>
                  <a:fillRect/>
                </a:stretch>
              </p:blipFill>
              <p:spPr>
                <a:xfrm>
                  <a:off x="141544" y="5790344"/>
                  <a:ext cx="1015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9C8DE42-3EA4-3C9A-C73E-F1010D7D3B46}"/>
                    </a:ext>
                  </a:extLst>
                </p14:cNvPr>
                <p14:cNvContentPartPr/>
                <p14:nvPr/>
              </p14:nvContentPartPr>
              <p14:xfrm>
                <a:off x="153784" y="5999504"/>
                <a:ext cx="34200" cy="34200"/>
              </p14:xfrm>
            </p:contentPart>
          </mc:Choice>
          <mc:Fallback xmlns="">
            <p:pic>
              <p:nvPicPr>
                <p:cNvPr id="8" name="Ink 7">
                  <a:extLst>
                    <a:ext uri="{FF2B5EF4-FFF2-40B4-BE49-F238E27FC236}">
                      <a16:creationId xmlns:a16="http://schemas.microsoft.com/office/drawing/2014/main" id="{79C8DE42-3EA4-3C9A-C73E-F1010D7D3B46}"/>
                    </a:ext>
                  </a:extLst>
                </p:cNvPr>
                <p:cNvPicPr/>
                <p:nvPr/>
              </p:nvPicPr>
              <p:blipFill>
                <a:blip r:embed="rId15"/>
                <a:stretch>
                  <a:fillRect/>
                </a:stretch>
              </p:blipFill>
              <p:spPr>
                <a:xfrm>
                  <a:off x="145144" y="5990864"/>
                  <a:ext cx="51840" cy="5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4FB0FDF7-FAD4-1F04-A9CA-A9E2B5285949}"/>
                  </a:ext>
                </a:extLst>
              </p14:cNvPr>
              <p14:cNvContentPartPr/>
              <p14:nvPr/>
            </p14:nvContentPartPr>
            <p14:xfrm>
              <a:off x="2153224" y="5219744"/>
              <a:ext cx="780840" cy="344160"/>
            </p14:xfrm>
          </p:contentPart>
        </mc:Choice>
        <mc:Fallback xmlns="">
          <p:pic>
            <p:nvPicPr>
              <p:cNvPr id="18" name="Ink 17">
                <a:extLst>
                  <a:ext uri="{FF2B5EF4-FFF2-40B4-BE49-F238E27FC236}">
                    <a16:creationId xmlns:a16="http://schemas.microsoft.com/office/drawing/2014/main" id="{4FB0FDF7-FAD4-1F04-A9CA-A9E2B5285949}"/>
                  </a:ext>
                </a:extLst>
              </p:cNvPr>
              <p:cNvPicPr/>
              <p:nvPr/>
            </p:nvPicPr>
            <p:blipFill>
              <a:blip r:embed="rId17"/>
              <a:stretch>
                <a:fillRect/>
              </a:stretch>
            </p:blipFill>
            <p:spPr>
              <a:xfrm>
                <a:off x="2144224" y="5211104"/>
                <a:ext cx="798480" cy="361800"/>
              </a:xfrm>
              <a:prstGeom prst="rect">
                <a:avLst/>
              </a:prstGeom>
            </p:spPr>
          </p:pic>
        </mc:Fallback>
      </mc:AlternateContent>
      <p:grpSp>
        <p:nvGrpSpPr>
          <p:cNvPr id="21" name="Group 20">
            <a:extLst>
              <a:ext uri="{FF2B5EF4-FFF2-40B4-BE49-F238E27FC236}">
                <a16:creationId xmlns:a16="http://schemas.microsoft.com/office/drawing/2014/main" id="{A4FAF71C-BFDC-976A-445E-935592EF4B21}"/>
              </a:ext>
            </a:extLst>
          </p:cNvPr>
          <p:cNvGrpSpPr/>
          <p:nvPr/>
        </p:nvGrpSpPr>
        <p:grpSpPr>
          <a:xfrm>
            <a:off x="2080504" y="5388944"/>
            <a:ext cx="262080" cy="586440"/>
            <a:chOff x="2080504" y="5388944"/>
            <a:chExt cx="262080" cy="58644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E786392D-4866-3C27-67BC-F799A940A448}"/>
                    </a:ext>
                  </a:extLst>
                </p14:cNvPr>
                <p14:cNvContentPartPr/>
                <p14:nvPr/>
              </p14:nvContentPartPr>
              <p14:xfrm>
                <a:off x="2080504" y="5411264"/>
                <a:ext cx="255600" cy="564120"/>
              </p14:xfrm>
            </p:contentPart>
          </mc:Choice>
          <mc:Fallback xmlns="">
            <p:pic>
              <p:nvPicPr>
                <p:cNvPr id="15" name="Ink 14">
                  <a:extLst>
                    <a:ext uri="{FF2B5EF4-FFF2-40B4-BE49-F238E27FC236}">
                      <a16:creationId xmlns:a16="http://schemas.microsoft.com/office/drawing/2014/main" id="{E786392D-4866-3C27-67BC-F799A940A448}"/>
                    </a:ext>
                  </a:extLst>
                </p:cNvPr>
                <p:cNvPicPr/>
                <p:nvPr/>
              </p:nvPicPr>
              <p:blipFill>
                <a:blip r:embed="rId19"/>
                <a:stretch>
                  <a:fillRect/>
                </a:stretch>
              </p:blipFill>
              <p:spPr>
                <a:xfrm>
                  <a:off x="2071864" y="5402264"/>
                  <a:ext cx="27324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FDD0CA76-8F8F-64CB-8D86-3C58B067585D}"/>
                    </a:ext>
                  </a:extLst>
                </p14:cNvPr>
                <p14:cNvContentPartPr/>
                <p14:nvPr/>
              </p14:nvContentPartPr>
              <p14:xfrm>
                <a:off x="2342224" y="5523944"/>
                <a:ext cx="360" cy="2520"/>
              </p14:xfrm>
            </p:contentPart>
          </mc:Choice>
          <mc:Fallback xmlns="">
            <p:pic>
              <p:nvPicPr>
                <p:cNvPr id="16" name="Ink 15">
                  <a:extLst>
                    <a:ext uri="{FF2B5EF4-FFF2-40B4-BE49-F238E27FC236}">
                      <a16:creationId xmlns:a16="http://schemas.microsoft.com/office/drawing/2014/main" id="{FDD0CA76-8F8F-64CB-8D86-3C58B067585D}"/>
                    </a:ext>
                  </a:extLst>
                </p:cNvPr>
                <p:cNvPicPr/>
                <p:nvPr/>
              </p:nvPicPr>
              <p:blipFill>
                <a:blip r:embed="rId21"/>
                <a:stretch>
                  <a:fillRect/>
                </a:stretch>
              </p:blipFill>
              <p:spPr>
                <a:xfrm>
                  <a:off x="2333584" y="5514944"/>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ABCF0F7-C232-DF3C-81EE-FC44CF299DC3}"/>
                    </a:ext>
                  </a:extLst>
                </p14:cNvPr>
                <p14:cNvContentPartPr/>
                <p14:nvPr/>
              </p14:nvContentPartPr>
              <p14:xfrm>
                <a:off x="2179144" y="5388944"/>
                <a:ext cx="114120" cy="360360"/>
              </p14:xfrm>
            </p:contentPart>
          </mc:Choice>
          <mc:Fallback xmlns="">
            <p:pic>
              <p:nvPicPr>
                <p:cNvPr id="20" name="Ink 19">
                  <a:extLst>
                    <a:ext uri="{FF2B5EF4-FFF2-40B4-BE49-F238E27FC236}">
                      <a16:creationId xmlns:a16="http://schemas.microsoft.com/office/drawing/2014/main" id="{7ABCF0F7-C232-DF3C-81EE-FC44CF299DC3}"/>
                    </a:ext>
                  </a:extLst>
                </p:cNvPr>
                <p:cNvPicPr/>
                <p:nvPr/>
              </p:nvPicPr>
              <p:blipFill>
                <a:blip r:embed="rId23"/>
                <a:stretch>
                  <a:fillRect/>
                </a:stretch>
              </p:blipFill>
              <p:spPr>
                <a:xfrm>
                  <a:off x="2170144" y="5380304"/>
                  <a:ext cx="131760" cy="378000"/>
                </a:xfrm>
                <a:prstGeom prst="rect">
                  <a:avLst/>
                </a:prstGeom>
              </p:spPr>
            </p:pic>
          </mc:Fallback>
        </mc:AlternateContent>
      </p:grpSp>
    </p:spTree>
    <p:extLst>
      <p:ext uri="{BB962C8B-B14F-4D97-AF65-F5344CB8AC3E}">
        <p14:creationId xmlns:p14="http://schemas.microsoft.com/office/powerpoint/2010/main" val="367756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DAE9-6DCB-54D3-8129-F07AA670B179}"/>
              </a:ext>
            </a:extLst>
          </p:cNvPr>
          <p:cNvSpPr>
            <a:spLocks noGrp="1"/>
          </p:cNvSpPr>
          <p:nvPr>
            <p:ph type="title"/>
          </p:nvPr>
        </p:nvSpPr>
        <p:spPr/>
        <p:txBody>
          <a:bodyPr/>
          <a:lstStyle/>
          <a:p>
            <a:r>
              <a:rPr lang="en-GB" dirty="0"/>
              <a:t>Outline</a:t>
            </a:r>
            <a:endParaRPr lang="en-DE" dirty="0"/>
          </a:p>
        </p:txBody>
      </p:sp>
      <p:sp>
        <p:nvSpPr>
          <p:cNvPr id="3" name="Content Placeholder 2">
            <a:extLst>
              <a:ext uri="{FF2B5EF4-FFF2-40B4-BE49-F238E27FC236}">
                <a16:creationId xmlns:a16="http://schemas.microsoft.com/office/drawing/2014/main" id="{5B40CEE5-E633-F48B-F2E1-52E7B48FF3E6}"/>
              </a:ext>
            </a:extLst>
          </p:cNvPr>
          <p:cNvSpPr>
            <a:spLocks noGrp="1"/>
          </p:cNvSpPr>
          <p:nvPr>
            <p:ph idx="1"/>
          </p:nvPr>
        </p:nvSpPr>
        <p:spPr/>
        <p:txBody>
          <a:bodyPr/>
          <a:lstStyle/>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Introduction</a:t>
            </a:r>
          </a:p>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Background</a:t>
            </a:r>
          </a:p>
          <a:p>
            <a:r>
              <a:rPr lang="en-GB" sz="2800" dirty="0">
                <a:latin typeface="Times New Roman" panose="02020603050405020304" pitchFamily="18" charset="0"/>
                <a:cs typeface="Times New Roman" panose="02020603050405020304" pitchFamily="18" charset="0"/>
              </a:rPr>
              <a:t>Optimization Problem</a:t>
            </a:r>
          </a:p>
          <a:p>
            <a:r>
              <a:rPr lang="en-GB" sz="2800" dirty="0">
                <a:latin typeface="Times New Roman" panose="02020603050405020304" pitchFamily="18" charset="0"/>
                <a:cs typeface="Times New Roman" panose="02020603050405020304" pitchFamily="18" charset="0"/>
              </a:rPr>
              <a:t>Decision Problem</a:t>
            </a:r>
          </a:p>
          <a:p>
            <a:r>
              <a:rPr lang="en-GB" sz="2800" dirty="0">
                <a:latin typeface="Times New Roman" panose="02020603050405020304" pitchFamily="18" charset="0"/>
                <a:cs typeface="Times New Roman" panose="02020603050405020304" pitchFamily="18" charset="0"/>
              </a:rPr>
              <a:t>Results and Experimentation</a:t>
            </a:r>
          </a:p>
          <a:p>
            <a:r>
              <a:rPr lang="en-GB" sz="2800" dirty="0">
                <a:latin typeface="Times New Roman" panose="02020603050405020304" pitchFamily="18" charset="0"/>
                <a:cs typeface="Times New Roman" panose="02020603050405020304" pitchFamily="18" charset="0"/>
              </a:rPr>
              <a:t>Conclusion</a:t>
            </a:r>
          </a:p>
          <a:p>
            <a:endParaRPr lang="en-D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4B1907-4AB7-8FBF-071E-74F87B0BA24C}"/>
              </a:ext>
            </a:extLst>
          </p:cNvPr>
          <p:cNvSpPr>
            <a:spLocks noGrp="1"/>
          </p:cNvSpPr>
          <p:nvPr>
            <p:ph type="sldNum" sz="quarter" idx="10"/>
          </p:nvPr>
        </p:nvSpPr>
        <p:spPr/>
        <p:txBody>
          <a:bodyPr/>
          <a:lstStyle/>
          <a:p>
            <a:fld id="{4B82A88D-B8AD-EB4E-81B8-83B63BBCE00F}" type="slidenum">
              <a:rPr lang="en-US" smtClean="0"/>
              <a:t>11</a:t>
            </a:fld>
            <a:endParaRPr lang="en-US"/>
          </a:p>
        </p:txBody>
      </p:sp>
    </p:spTree>
    <p:extLst>
      <p:ext uri="{BB962C8B-B14F-4D97-AF65-F5344CB8AC3E}">
        <p14:creationId xmlns:p14="http://schemas.microsoft.com/office/powerpoint/2010/main" val="93748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5CA4-039A-AC56-2907-3C10D8DE9365}"/>
              </a:ext>
            </a:extLst>
          </p:cNvPr>
          <p:cNvSpPr>
            <a:spLocks noGrp="1"/>
          </p:cNvSpPr>
          <p:nvPr>
            <p:ph type="title"/>
          </p:nvPr>
        </p:nvSpPr>
        <p:spPr>
          <a:xfrm>
            <a:off x="345281" y="38524"/>
            <a:ext cx="8453437" cy="609600"/>
          </a:xfrm>
        </p:spPr>
        <p:txBody>
          <a:bodyPr/>
          <a:lstStyle/>
          <a:p>
            <a:r>
              <a:rPr lang="en-GB" dirty="0"/>
              <a:t>Optimization Problem</a:t>
            </a:r>
            <a:endParaRPr lang="en-DE" dirty="0"/>
          </a:p>
        </p:txBody>
      </p:sp>
      <p:sp>
        <p:nvSpPr>
          <p:cNvPr id="4" name="Slide Number Placeholder 3">
            <a:extLst>
              <a:ext uri="{FF2B5EF4-FFF2-40B4-BE49-F238E27FC236}">
                <a16:creationId xmlns:a16="http://schemas.microsoft.com/office/drawing/2014/main" id="{0193E212-3BFB-2E03-D1FE-D0EE24A62C7B}"/>
              </a:ext>
            </a:extLst>
          </p:cNvPr>
          <p:cNvSpPr>
            <a:spLocks noGrp="1"/>
          </p:cNvSpPr>
          <p:nvPr>
            <p:ph type="sldNum" sz="quarter" idx="10"/>
          </p:nvPr>
        </p:nvSpPr>
        <p:spPr>
          <a:xfrm>
            <a:off x="8499475" y="6519862"/>
            <a:ext cx="511175" cy="338138"/>
          </a:xfrm>
        </p:spPr>
        <p:txBody>
          <a:bodyPr/>
          <a:lstStyle/>
          <a:p>
            <a:fld id="{4B82A88D-B8AD-EB4E-81B8-83B63BBCE00F}" type="slidenum">
              <a:rPr lang="en-US" smtClean="0"/>
              <a:t>12</a:t>
            </a:fld>
            <a:endParaRPr lang="en-US" dirty="0"/>
          </a:p>
        </p:txBody>
      </p:sp>
      <p:sp>
        <p:nvSpPr>
          <p:cNvPr id="19" name="TextBox 18">
            <a:extLst>
              <a:ext uri="{FF2B5EF4-FFF2-40B4-BE49-F238E27FC236}">
                <a16:creationId xmlns:a16="http://schemas.microsoft.com/office/drawing/2014/main" id="{19614944-0D39-F672-C02E-11BF5DDBDC7F}"/>
              </a:ext>
            </a:extLst>
          </p:cNvPr>
          <p:cNvSpPr txBox="1"/>
          <p:nvPr/>
        </p:nvSpPr>
        <p:spPr>
          <a:xfrm>
            <a:off x="844359" y="2604496"/>
            <a:ext cx="1686467" cy="1477328"/>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Reconfigurable slots:</a:t>
            </a:r>
          </a:p>
          <a:p>
            <a:r>
              <a:rPr lang="en-GB" dirty="0">
                <a:solidFill>
                  <a:schemeClr val="accent1">
                    <a:lumMod val="50000"/>
                  </a:schemeClr>
                </a:solidFill>
                <a:latin typeface="Times New Roman" panose="02020603050405020304" pitchFamily="18" charset="0"/>
                <a:cs typeface="Times New Roman" panose="02020603050405020304" pitchFamily="18" charset="0"/>
              </a:rPr>
              <a:t>S1:8</a:t>
            </a:r>
          </a:p>
          <a:p>
            <a:r>
              <a:rPr lang="en-GB" dirty="0">
                <a:solidFill>
                  <a:schemeClr val="accent1">
                    <a:lumMod val="50000"/>
                  </a:schemeClr>
                </a:solidFill>
                <a:latin typeface="Times New Roman" panose="02020603050405020304" pitchFamily="18" charset="0"/>
                <a:cs typeface="Times New Roman" panose="02020603050405020304" pitchFamily="18" charset="0"/>
              </a:rPr>
              <a:t>S2:9</a:t>
            </a:r>
          </a:p>
          <a:p>
            <a:r>
              <a:rPr lang="en-GB" dirty="0">
                <a:solidFill>
                  <a:schemeClr val="accent1">
                    <a:lumMod val="50000"/>
                  </a:schemeClr>
                </a:solidFill>
                <a:latin typeface="Times New Roman" panose="02020603050405020304" pitchFamily="18" charset="0"/>
                <a:cs typeface="Times New Roman" panose="02020603050405020304" pitchFamily="18" charset="0"/>
              </a:rPr>
              <a:t>S3:3</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376028B-B9D1-26D4-68FA-304DD95162F0}"/>
              </a:ext>
            </a:extLst>
          </p:cNvPr>
          <p:cNvSpPr/>
          <p:nvPr/>
        </p:nvSpPr>
        <p:spPr>
          <a:xfrm>
            <a:off x="3970705" y="3384260"/>
            <a:ext cx="802257"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S2</a:t>
            </a:r>
            <a:endParaRPr lang="en-DE"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A24910AA-F70A-FD20-EF50-C2DC1EAAE8D1}"/>
              </a:ext>
            </a:extLst>
          </p:cNvPr>
          <p:cNvSpPr/>
          <p:nvPr/>
        </p:nvSpPr>
        <p:spPr>
          <a:xfrm>
            <a:off x="3313935" y="3040762"/>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Times New Roman" panose="02020603050405020304" pitchFamily="18" charset="0"/>
                <a:cs typeface="Times New Roman" panose="02020603050405020304" pitchFamily="18" charset="0"/>
              </a:rPr>
              <a:t>S3</a:t>
            </a:r>
            <a:endParaRPr lang="en-DE" sz="1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B8FBAB38-1F6D-B220-27C7-D051F92977F2}"/>
              </a:ext>
            </a:extLst>
          </p:cNvPr>
          <p:cNvSpPr/>
          <p:nvPr/>
        </p:nvSpPr>
        <p:spPr>
          <a:xfrm>
            <a:off x="3929259" y="2550915"/>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S1</a:t>
            </a:r>
            <a:endParaRPr lang="en-DE"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D1319563-9F34-1140-D4C8-4725A82B9C4D}"/>
              </a:ext>
            </a:extLst>
          </p:cNvPr>
          <p:cNvSpPr/>
          <p:nvPr/>
        </p:nvSpPr>
        <p:spPr>
          <a:xfrm>
            <a:off x="6277533" y="2303453"/>
            <a:ext cx="2146540" cy="20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A5F8C739-C2E8-4043-94BF-13717DE3D273}"/>
                  </a:ext>
                </a:extLst>
              </p14:cNvPr>
              <p14:cNvContentPartPr/>
              <p14:nvPr/>
            </p14:nvContentPartPr>
            <p14:xfrm>
              <a:off x="6308803" y="2528878"/>
              <a:ext cx="1532880" cy="360"/>
            </p14:xfrm>
          </p:contentPart>
        </mc:Choice>
        <mc:Fallback xmlns="">
          <p:pic>
            <p:nvPicPr>
              <p:cNvPr id="36" name="Ink 35">
                <a:extLst>
                  <a:ext uri="{FF2B5EF4-FFF2-40B4-BE49-F238E27FC236}">
                    <a16:creationId xmlns:a16="http://schemas.microsoft.com/office/drawing/2014/main" id="{A5F8C739-C2E8-4043-94BF-13717DE3D273}"/>
                  </a:ext>
                </a:extLst>
              </p:cNvPr>
              <p:cNvPicPr/>
              <p:nvPr/>
            </p:nvPicPr>
            <p:blipFill>
              <a:blip r:embed="rId4"/>
              <a:stretch>
                <a:fillRect/>
              </a:stretch>
            </p:blipFill>
            <p:spPr>
              <a:xfrm>
                <a:off x="6299801" y="2519878"/>
                <a:ext cx="1550524" cy="18000"/>
              </a:xfrm>
              <a:prstGeom prst="rect">
                <a:avLst/>
              </a:prstGeom>
            </p:spPr>
          </p:pic>
        </mc:Fallback>
      </mc:AlternateContent>
      <p:sp>
        <p:nvSpPr>
          <p:cNvPr id="37" name="Rectangle 36">
            <a:extLst>
              <a:ext uri="{FF2B5EF4-FFF2-40B4-BE49-F238E27FC236}">
                <a16:creationId xmlns:a16="http://schemas.microsoft.com/office/drawing/2014/main" id="{915EC758-058E-BCC7-8E0C-40A45C165EA9}"/>
              </a:ext>
            </a:extLst>
          </p:cNvPr>
          <p:cNvSpPr/>
          <p:nvPr/>
        </p:nvSpPr>
        <p:spPr>
          <a:xfrm>
            <a:off x="6277533" y="2546453"/>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S1</a:t>
            </a:r>
            <a:endParaRPr lang="en-DE" dirty="0"/>
          </a:p>
        </p:txBody>
      </p:sp>
      <p:sp>
        <p:nvSpPr>
          <p:cNvPr id="38" name="Rectangle 37">
            <a:extLst>
              <a:ext uri="{FF2B5EF4-FFF2-40B4-BE49-F238E27FC236}">
                <a16:creationId xmlns:a16="http://schemas.microsoft.com/office/drawing/2014/main" id="{6C61BEC9-3D34-06C1-6390-D66E2DD1472F}"/>
              </a:ext>
            </a:extLst>
          </p:cNvPr>
          <p:cNvSpPr/>
          <p:nvPr/>
        </p:nvSpPr>
        <p:spPr>
          <a:xfrm>
            <a:off x="7466540" y="2983514"/>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S3</a:t>
            </a:r>
            <a:endParaRPr lang="en-DE" dirty="0"/>
          </a:p>
        </p:txBody>
      </p:sp>
      <p:sp>
        <p:nvSpPr>
          <p:cNvPr id="41" name="Rectangle 40">
            <a:extLst>
              <a:ext uri="{FF2B5EF4-FFF2-40B4-BE49-F238E27FC236}">
                <a16:creationId xmlns:a16="http://schemas.microsoft.com/office/drawing/2014/main" id="{9BE62F38-D2BD-4213-1301-25D0B43BF4FD}"/>
              </a:ext>
            </a:extLst>
          </p:cNvPr>
          <p:cNvSpPr/>
          <p:nvPr/>
        </p:nvSpPr>
        <p:spPr>
          <a:xfrm>
            <a:off x="6277533" y="3203711"/>
            <a:ext cx="802257"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S2</a:t>
            </a:r>
            <a:endParaRPr lang="en-DE" dirty="0"/>
          </a:p>
        </p:txBody>
      </p:sp>
      <mc:AlternateContent xmlns:mc="http://schemas.openxmlformats.org/markup-compatibility/2006" xmlns:p14="http://schemas.microsoft.com/office/powerpoint/2010/main">
        <mc:Choice Requires="p14">
          <p:contentPart p14:bwMode="auto" r:id="rId5">
            <p14:nvContentPartPr>
              <p14:cNvPr id="46" name="Ink 45">
                <a:extLst>
                  <a:ext uri="{FF2B5EF4-FFF2-40B4-BE49-F238E27FC236}">
                    <a16:creationId xmlns:a16="http://schemas.microsoft.com/office/drawing/2014/main" id="{CDC0FA36-13C7-ADB1-E694-2DB1F6FA2CCC}"/>
                  </a:ext>
                </a:extLst>
              </p14:cNvPr>
              <p14:cNvContentPartPr/>
              <p14:nvPr/>
            </p14:nvContentPartPr>
            <p14:xfrm>
              <a:off x="7870890" y="2541526"/>
              <a:ext cx="360" cy="1437840"/>
            </p14:xfrm>
          </p:contentPart>
        </mc:Choice>
        <mc:Fallback xmlns="">
          <p:pic>
            <p:nvPicPr>
              <p:cNvPr id="46" name="Ink 45">
                <a:extLst>
                  <a:ext uri="{FF2B5EF4-FFF2-40B4-BE49-F238E27FC236}">
                    <a16:creationId xmlns:a16="http://schemas.microsoft.com/office/drawing/2014/main" id="{CDC0FA36-13C7-ADB1-E694-2DB1F6FA2CCC}"/>
                  </a:ext>
                </a:extLst>
              </p:cNvPr>
              <p:cNvPicPr/>
              <p:nvPr/>
            </p:nvPicPr>
            <p:blipFill>
              <a:blip r:embed="rId6"/>
              <a:stretch>
                <a:fillRect/>
              </a:stretch>
            </p:blipFill>
            <p:spPr>
              <a:xfrm>
                <a:off x="7861890" y="2532526"/>
                <a:ext cx="18000" cy="145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4DB76E09-D126-2638-50B2-98E1EDECC890}"/>
                  </a:ext>
                </a:extLst>
              </p14:cNvPr>
              <p14:cNvContentPartPr/>
              <p14:nvPr/>
            </p14:nvContentPartPr>
            <p14:xfrm>
              <a:off x="6305970" y="3986206"/>
              <a:ext cx="1551600" cy="360"/>
            </p14:xfrm>
          </p:contentPart>
        </mc:Choice>
        <mc:Fallback xmlns="">
          <p:pic>
            <p:nvPicPr>
              <p:cNvPr id="47" name="Ink 46">
                <a:extLst>
                  <a:ext uri="{FF2B5EF4-FFF2-40B4-BE49-F238E27FC236}">
                    <a16:creationId xmlns:a16="http://schemas.microsoft.com/office/drawing/2014/main" id="{4DB76E09-D126-2638-50B2-98E1EDECC890}"/>
                  </a:ext>
                </a:extLst>
              </p:cNvPr>
              <p:cNvPicPr/>
              <p:nvPr/>
            </p:nvPicPr>
            <p:blipFill>
              <a:blip r:embed="rId8"/>
              <a:stretch>
                <a:fillRect/>
              </a:stretch>
            </p:blipFill>
            <p:spPr>
              <a:xfrm>
                <a:off x="6296970" y="3977206"/>
                <a:ext cx="1569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590CA310-B4A2-F64D-B162-A817F8AF7F1F}"/>
                  </a:ext>
                </a:extLst>
              </p14:cNvPr>
              <p14:cNvContentPartPr/>
              <p14:nvPr/>
            </p14:nvContentPartPr>
            <p14:xfrm>
              <a:off x="7866930" y="2541526"/>
              <a:ext cx="360" cy="360"/>
            </p14:xfrm>
          </p:contentPart>
        </mc:Choice>
        <mc:Fallback xmlns="">
          <p:pic>
            <p:nvPicPr>
              <p:cNvPr id="48" name="Ink 47">
                <a:extLst>
                  <a:ext uri="{FF2B5EF4-FFF2-40B4-BE49-F238E27FC236}">
                    <a16:creationId xmlns:a16="http://schemas.microsoft.com/office/drawing/2014/main" id="{590CA310-B4A2-F64D-B162-A817F8AF7F1F}"/>
                  </a:ext>
                </a:extLst>
              </p:cNvPr>
              <p:cNvPicPr/>
              <p:nvPr/>
            </p:nvPicPr>
            <p:blipFill>
              <a:blip r:embed="rId10"/>
              <a:stretch>
                <a:fillRect/>
              </a:stretch>
            </p:blipFill>
            <p:spPr>
              <a:xfrm>
                <a:off x="7857930" y="2532526"/>
                <a:ext cx="18000" cy="18000"/>
              </a:xfrm>
              <a:prstGeom prst="rect">
                <a:avLst/>
              </a:prstGeom>
            </p:spPr>
          </p:pic>
        </mc:Fallback>
      </mc:AlternateContent>
    </p:spTree>
    <p:extLst>
      <p:ext uri="{BB962C8B-B14F-4D97-AF65-F5344CB8AC3E}">
        <p14:creationId xmlns:p14="http://schemas.microsoft.com/office/powerpoint/2010/main" val="23529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15" grpId="0" animBg="1"/>
      <p:bldP spid="16" grpId="0" animBg="1"/>
      <p:bldP spid="35" grpId="0" animBg="1"/>
      <p:bldP spid="37" grpId="0" animBg="1"/>
      <p:bldP spid="38"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9757-7BE0-24BC-68CA-C1E8CB2A8BBD}"/>
              </a:ext>
            </a:extLst>
          </p:cNvPr>
          <p:cNvSpPr>
            <a:spLocks noGrp="1"/>
          </p:cNvSpPr>
          <p:nvPr>
            <p:ph type="title"/>
          </p:nvPr>
        </p:nvSpPr>
        <p:spPr/>
        <p:txBody>
          <a:bodyPr/>
          <a:lstStyle/>
          <a:p>
            <a:r>
              <a:rPr lang="en-GB" dirty="0"/>
              <a:t>Optimization Problem</a:t>
            </a:r>
            <a:endParaRPr lang="en-DE" dirty="0"/>
          </a:p>
        </p:txBody>
      </p:sp>
      <p:sp>
        <p:nvSpPr>
          <p:cNvPr id="3" name="Content Placeholder 2">
            <a:extLst>
              <a:ext uri="{FF2B5EF4-FFF2-40B4-BE49-F238E27FC236}">
                <a16:creationId xmlns:a16="http://schemas.microsoft.com/office/drawing/2014/main" id="{38CE8D60-12C4-5FFE-967E-4DEC3A0D50F9}"/>
              </a:ext>
            </a:extLst>
          </p:cNvPr>
          <p:cNvSpPr>
            <a:spLocks noGrp="1"/>
          </p:cNvSpPr>
          <p:nvPr>
            <p:ph idx="1"/>
          </p:nvPr>
        </p:nvSpPr>
        <p:spPr>
          <a:xfrm>
            <a:off x="309564" y="685800"/>
            <a:ext cx="4938842" cy="5541963"/>
          </a:xfrm>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Floorplan representation: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coordinate-based floorplan representation is used where each slot is shown as a rectangle, with its dimensions(w, h) and bottom-left coordinate (x, y). </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A990DB-2443-59EA-2A8D-ACDB25E756AB}"/>
              </a:ext>
            </a:extLst>
          </p:cNvPr>
          <p:cNvSpPr>
            <a:spLocks noGrp="1"/>
          </p:cNvSpPr>
          <p:nvPr>
            <p:ph type="sldNum" sz="quarter" idx="10"/>
          </p:nvPr>
        </p:nvSpPr>
        <p:spPr/>
        <p:txBody>
          <a:bodyPr/>
          <a:lstStyle/>
          <a:p>
            <a:fld id="{4B82A88D-B8AD-EB4E-81B8-83B63BBCE00F}" type="slidenum">
              <a:rPr lang="en-US" smtClean="0"/>
              <a:t>13</a:t>
            </a:fld>
            <a:endParaRPr lang="en-US"/>
          </a:p>
        </p:txBody>
      </p:sp>
      <p:pic>
        <p:nvPicPr>
          <p:cNvPr id="5" name="Picture 4">
            <a:extLst>
              <a:ext uri="{FF2B5EF4-FFF2-40B4-BE49-F238E27FC236}">
                <a16:creationId xmlns:a16="http://schemas.microsoft.com/office/drawing/2014/main" id="{654C1DAD-CB5A-4A6D-F69A-399BACE83F06}"/>
              </a:ext>
            </a:extLst>
          </p:cNvPr>
          <p:cNvPicPr>
            <a:picLocks noChangeAspect="1"/>
          </p:cNvPicPr>
          <p:nvPr/>
        </p:nvPicPr>
        <p:blipFill>
          <a:blip r:embed="rId3"/>
          <a:stretch>
            <a:fillRect/>
          </a:stretch>
        </p:blipFill>
        <p:spPr>
          <a:xfrm>
            <a:off x="5011682" y="797010"/>
            <a:ext cx="4132318" cy="5541962"/>
          </a:xfrm>
          <a:prstGeom prst="rect">
            <a:avLst/>
          </a:prstGeom>
        </p:spPr>
      </p:pic>
      <p:graphicFrame>
        <p:nvGraphicFramePr>
          <p:cNvPr id="6" name="Table 5">
            <a:extLst>
              <a:ext uri="{FF2B5EF4-FFF2-40B4-BE49-F238E27FC236}">
                <a16:creationId xmlns:a16="http://schemas.microsoft.com/office/drawing/2014/main" id="{44ABB6A5-2668-F228-B307-9C373BE99921}"/>
              </a:ext>
            </a:extLst>
          </p:cNvPr>
          <p:cNvGraphicFramePr>
            <a:graphicFrameLocks noGrp="1"/>
          </p:cNvGraphicFramePr>
          <p:nvPr>
            <p:extLst>
              <p:ext uri="{D42A27DB-BD31-4B8C-83A1-F6EECF244321}">
                <p14:modId xmlns:p14="http://schemas.microsoft.com/office/powerpoint/2010/main" val="3027525601"/>
              </p:ext>
            </p:extLst>
          </p:nvPr>
        </p:nvGraphicFramePr>
        <p:xfrm>
          <a:off x="912084" y="3506653"/>
          <a:ext cx="3497078" cy="1915191"/>
        </p:xfrm>
        <a:graphic>
          <a:graphicData uri="http://schemas.openxmlformats.org/drawingml/2006/table">
            <a:tbl>
              <a:tblPr firstRow="1" bandRow="1">
                <a:tableStyleId>{5C22544A-7EE6-4342-B048-85BDC9FD1C3A}</a:tableStyleId>
              </a:tblPr>
              <a:tblGrid>
                <a:gridCol w="1748539">
                  <a:extLst>
                    <a:ext uri="{9D8B030D-6E8A-4147-A177-3AD203B41FA5}">
                      <a16:colId xmlns:a16="http://schemas.microsoft.com/office/drawing/2014/main" val="3399931284"/>
                    </a:ext>
                  </a:extLst>
                </a:gridCol>
                <a:gridCol w="1748539">
                  <a:extLst>
                    <a:ext uri="{9D8B030D-6E8A-4147-A177-3AD203B41FA5}">
                      <a16:colId xmlns:a16="http://schemas.microsoft.com/office/drawing/2014/main" val="174744376"/>
                    </a:ext>
                  </a:extLst>
                </a:gridCol>
              </a:tblGrid>
              <a:tr h="480443">
                <a:tc>
                  <a:txBody>
                    <a:bodyPr/>
                    <a:lstStyle/>
                    <a:p>
                      <a:r>
                        <a:rPr lang="en-GB" dirty="0">
                          <a:solidFill>
                            <a:schemeClr val="tx1"/>
                          </a:solidFill>
                        </a:rPr>
                        <a:t>Slot Name </a:t>
                      </a:r>
                      <a:endParaRPr lang="en-DE" dirty="0">
                        <a:solidFill>
                          <a:schemeClr val="tx1"/>
                        </a:solidFill>
                      </a:endParaRPr>
                    </a:p>
                  </a:txBody>
                  <a:tcPr/>
                </a:tc>
                <a:tc>
                  <a:txBody>
                    <a:bodyPr/>
                    <a:lstStyle/>
                    <a:p>
                      <a:r>
                        <a:rPr lang="en-GB" dirty="0">
                          <a:solidFill>
                            <a:schemeClr val="tx1"/>
                          </a:solidFill>
                        </a:rPr>
                        <a:t>Area</a:t>
                      </a:r>
                      <a:endParaRPr lang="en-DE" dirty="0">
                        <a:solidFill>
                          <a:schemeClr val="tx1"/>
                        </a:solidFill>
                      </a:endParaRPr>
                    </a:p>
                  </a:txBody>
                  <a:tcPr/>
                </a:tc>
                <a:extLst>
                  <a:ext uri="{0D108BD9-81ED-4DB2-BD59-A6C34878D82A}">
                    <a16:rowId xmlns:a16="http://schemas.microsoft.com/office/drawing/2014/main" val="891431825"/>
                  </a:ext>
                </a:extLst>
              </a:tr>
              <a:tr h="473862">
                <a:tc>
                  <a:txBody>
                    <a:bodyPr/>
                    <a:lstStyle/>
                    <a:p>
                      <a:r>
                        <a:rPr lang="en-GB" dirty="0"/>
                        <a:t>S1</a:t>
                      </a:r>
                      <a:endParaRPr lang="en-DE" dirty="0"/>
                    </a:p>
                  </a:txBody>
                  <a:tcPr/>
                </a:tc>
                <a:tc>
                  <a:txBody>
                    <a:bodyPr/>
                    <a:lstStyle/>
                    <a:p>
                      <a:r>
                        <a:rPr lang="en-GB" dirty="0"/>
                        <a:t>12</a:t>
                      </a:r>
                      <a:endParaRPr lang="en-DE" dirty="0"/>
                    </a:p>
                  </a:txBody>
                  <a:tcPr/>
                </a:tc>
                <a:extLst>
                  <a:ext uri="{0D108BD9-81ED-4DB2-BD59-A6C34878D82A}">
                    <a16:rowId xmlns:a16="http://schemas.microsoft.com/office/drawing/2014/main" val="3538441667"/>
                  </a:ext>
                </a:extLst>
              </a:tr>
              <a:tr h="480443">
                <a:tc>
                  <a:txBody>
                    <a:bodyPr/>
                    <a:lstStyle/>
                    <a:p>
                      <a:r>
                        <a:rPr lang="en-GB" dirty="0"/>
                        <a:t>S2</a:t>
                      </a:r>
                      <a:endParaRPr lang="en-DE" dirty="0"/>
                    </a:p>
                  </a:txBody>
                  <a:tcPr/>
                </a:tc>
                <a:tc>
                  <a:txBody>
                    <a:bodyPr/>
                    <a:lstStyle/>
                    <a:p>
                      <a:r>
                        <a:rPr lang="en-GB" dirty="0"/>
                        <a:t>10</a:t>
                      </a:r>
                      <a:endParaRPr lang="en-DE" dirty="0"/>
                    </a:p>
                  </a:txBody>
                  <a:tcPr/>
                </a:tc>
                <a:extLst>
                  <a:ext uri="{0D108BD9-81ED-4DB2-BD59-A6C34878D82A}">
                    <a16:rowId xmlns:a16="http://schemas.microsoft.com/office/drawing/2014/main" val="2612955018"/>
                  </a:ext>
                </a:extLst>
              </a:tr>
              <a:tr h="480443">
                <a:tc>
                  <a:txBody>
                    <a:bodyPr/>
                    <a:lstStyle/>
                    <a:p>
                      <a:r>
                        <a:rPr lang="en-GB" dirty="0"/>
                        <a:t>S3</a:t>
                      </a:r>
                      <a:endParaRPr lang="en-DE" dirty="0"/>
                    </a:p>
                  </a:txBody>
                  <a:tcPr/>
                </a:tc>
                <a:tc>
                  <a:txBody>
                    <a:bodyPr/>
                    <a:lstStyle/>
                    <a:p>
                      <a:r>
                        <a:rPr lang="en-GB" dirty="0"/>
                        <a:t>6</a:t>
                      </a:r>
                      <a:endParaRPr lang="en-DE" dirty="0"/>
                    </a:p>
                  </a:txBody>
                  <a:tcPr/>
                </a:tc>
                <a:extLst>
                  <a:ext uri="{0D108BD9-81ED-4DB2-BD59-A6C34878D82A}">
                    <a16:rowId xmlns:a16="http://schemas.microsoft.com/office/drawing/2014/main" val="2924893894"/>
                  </a:ext>
                </a:extLst>
              </a:tr>
            </a:tbl>
          </a:graphicData>
        </a:graphic>
      </p:graphicFrame>
      <p:sp>
        <p:nvSpPr>
          <p:cNvPr id="7" name="TextBox 6">
            <a:extLst>
              <a:ext uri="{FF2B5EF4-FFF2-40B4-BE49-F238E27FC236}">
                <a16:creationId xmlns:a16="http://schemas.microsoft.com/office/drawing/2014/main" id="{4BEA7A19-352C-B574-CC93-97A561D69FCE}"/>
              </a:ext>
            </a:extLst>
          </p:cNvPr>
          <p:cNvSpPr txBox="1"/>
          <p:nvPr/>
        </p:nvSpPr>
        <p:spPr>
          <a:xfrm>
            <a:off x="5850926" y="3800711"/>
            <a:ext cx="486374" cy="646331"/>
          </a:xfrm>
          <a:prstGeom prst="rect">
            <a:avLst/>
          </a:prstGeom>
          <a:solidFill>
            <a:srgbClr val="35B779"/>
          </a:solidFill>
        </p:spPr>
        <p:txBody>
          <a:bodyPr wrap="square" rtlCol="0">
            <a:spAutoFit/>
          </a:bodyPr>
          <a:lstStyle/>
          <a:p>
            <a:r>
              <a:rPr lang="en-GB" dirty="0"/>
              <a:t>S2</a:t>
            </a:r>
          </a:p>
          <a:p>
            <a:r>
              <a:rPr lang="en-GB" dirty="0"/>
              <a:t>10</a:t>
            </a:r>
            <a:endParaRPr lang="en-DE" dirty="0"/>
          </a:p>
        </p:txBody>
      </p:sp>
      <p:sp>
        <p:nvSpPr>
          <p:cNvPr id="8" name="TextBox 7">
            <a:extLst>
              <a:ext uri="{FF2B5EF4-FFF2-40B4-BE49-F238E27FC236}">
                <a16:creationId xmlns:a16="http://schemas.microsoft.com/office/drawing/2014/main" id="{28760224-47C7-7484-E716-C959396A6024}"/>
              </a:ext>
            </a:extLst>
          </p:cNvPr>
          <p:cNvSpPr txBox="1"/>
          <p:nvPr/>
        </p:nvSpPr>
        <p:spPr>
          <a:xfrm>
            <a:off x="6696633" y="3629945"/>
            <a:ext cx="486374" cy="646331"/>
          </a:xfrm>
          <a:prstGeom prst="rect">
            <a:avLst/>
          </a:prstGeom>
          <a:solidFill>
            <a:srgbClr val="FDE725"/>
          </a:solidFill>
        </p:spPr>
        <p:txBody>
          <a:bodyPr wrap="square" rtlCol="0">
            <a:spAutoFit/>
          </a:bodyPr>
          <a:lstStyle/>
          <a:p>
            <a:r>
              <a:rPr lang="en-GB" dirty="0"/>
              <a:t>S1</a:t>
            </a:r>
          </a:p>
          <a:p>
            <a:r>
              <a:rPr lang="en-GB" dirty="0"/>
              <a:t>12</a:t>
            </a:r>
            <a:endParaRPr lang="en-DE" dirty="0"/>
          </a:p>
        </p:txBody>
      </p:sp>
      <p:sp>
        <p:nvSpPr>
          <p:cNvPr id="9" name="TextBox 8">
            <a:extLst>
              <a:ext uri="{FF2B5EF4-FFF2-40B4-BE49-F238E27FC236}">
                <a16:creationId xmlns:a16="http://schemas.microsoft.com/office/drawing/2014/main" id="{28B8DC3D-818E-1FAF-E0E6-5295E0210DF9}"/>
              </a:ext>
            </a:extLst>
          </p:cNvPr>
          <p:cNvSpPr txBox="1"/>
          <p:nvPr/>
        </p:nvSpPr>
        <p:spPr>
          <a:xfrm>
            <a:off x="8028976" y="4544806"/>
            <a:ext cx="470499" cy="646331"/>
          </a:xfrm>
          <a:prstGeom prst="rect">
            <a:avLst/>
          </a:prstGeom>
          <a:solidFill>
            <a:srgbClr val="440154"/>
          </a:solidFill>
        </p:spPr>
        <p:txBody>
          <a:bodyPr wrap="square" rtlCol="0">
            <a:spAutoFit/>
          </a:bodyPr>
          <a:lstStyle/>
          <a:p>
            <a:r>
              <a:rPr lang="en-GB" dirty="0">
                <a:solidFill>
                  <a:schemeClr val="bg1"/>
                </a:solidFill>
              </a:rPr>
              <a:t>S3</a:t>
            </a:r>
          </a:p>
          <a:p>
            <a:r>
              <a:rPr lang="en-GB" dirty="0">
                <a:solidFill>
                  <a:schemeClr val="bg1"/>
                </a:solidFill>
              </a:rPr>
              <a:t>6</a:t>
            </a:r>
            <a:endParaRPr lang="en-DE" dirty="0">
              <a:solidFill>
                <a:schemeClr val="bg1"/>
              </a:solidFill>
            </a:endParaRPr>
          </a:p>
        </p:txBody>
      </p:sp>
    </p:spTree>
    <p:extLst>
      <p:ext uri="{BB962C8B-B14F-4D97-AF65-F5344CB8AC3E}">
        <p14:creationId xmlns:p14="http://schemas.microsoft.com/office/powerpoint/2010/main" val="9544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8988-3DFA-990B-8756-B48CE920E469}"/>
              </a:ext>
            </a:extLst>
          </p:cNvPr>
          <p:cNvSpPr>
            <a:spLocks noGrp="1"/>
          </p:cNvSpPr>
          <p:nvPr>
            <p:ph type="title"/>
          </p:nvPr>
        </p:nvSpPr>
        <p:spPr/>
        <p:txBody>
          <a:bodyPr/>
          <a:lstStyle/>
          <a:p>
            <a:r>
              <a:rPr lang="en-GB" dirty="0"/>
              <a:t>Optimization problem</a:t>
            </a:r>
            <a:endParaRPr lang="en-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518ACC-CD7E-0D75-A6D8-D66B9DB83C80}"/>
                  </a:ext>
                </a:extLst>
              </p:cNvPr>
              <p:cNvSpPr>
                <a:spLocks noGrp="1"/>
              </p:cNvSpPr>
              <p:nvPr>
                <p:ph idx="1"/>
              </p:nvPr>
            </p:nvSpPr>
            <p:spPr>
              <a:xfrm>
                <a:off x="309564" y="838200"/>
                <a:ext cx="3971116" cy="5500816"/>
              </a:xfrm>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Quality of Placement:</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mai</a:t>
                </a:r>
                <a:r>
                  <a:rPr lang="en-US" dirty="0">
                    <a:latin typeface="Times New Roman" panose="02020603050405020304" pitchFamily="18" charset="0"/>
                    <a:cs typeface="Times New Roman" panose="02020603050405020304" pitchFamily="18" charset="0"/>
                  </a:rPr>
                  <a:t>n goal of the optimization problem is to reduce the Minimum Bounding Rectangle (MBR) area.</a:t>
                </a: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GB" b="0" i="1" smtClean="0">
                        <a:latin typeface="Cambria Math" panose="02040503050406030204" pitchFamily="18" charset="0"/>
                        <a:cs typeface="Times New Roman" panose="02020603050405020304" pitchFamily="18" charset="0"/>
                      </a:rPr>
                      <m:t>𝐶𝑜𝑠𝑡</m:t>
                    </m:r>
                    <m:d>
                      <m:dPr>
                        <m:ctrlPr>
                          <a:rPr lang="en-GB" b="0" i="1" smtClean="0">
                            <a:latin typeface="Cambria Math" panose="02040503050406030204" pitchFamily="18" charset="0"/>
                            <a:cs typeface="Times New Roman" panose="02020603050405020304" pitchFamily="18" charset="0"/>
                          </a:rPr>
                        </m:ctrlPr>
                      </m:dPr>
                      <m:e>
                        <m:r>
                          <a:rPr lang="en-GB" b="0" i="1" smtClean="0">
                            <a:latin typeface="Cambria Math" panose="02040503050406030204" pitchFamily="18" charset="0"/>
                            <a:cs typeface="Times New Roman" panose="02020603050405020304" pitchFamily="18" charset="0"/>
                          </a:rPr>
                          <m:t>𝑙𝑎𝑦𝑜𝑢𝑡</m:t>
                        </m:r>
                      </m:e>
                    </m:d>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𝐴𝑟𝑒𝑎</m:t>
                    </m:r>
                    <m:d>
                      <m:dPr>
                        <m:ctrlPr>
                          <a:rPr lang="en-GB" b="0" i="1" smtClean="0">
                            <a:latin typeface="Cambria Math" panose="02040503050406030204" pitchFamily="18" charset="0"/>
                            <a:cs typeface="Times New Roman" panose="02020603050405020304" pitchFamily="18" charset="0"/>
                          </a:rPr>
                        </m:ctrlPr>
                      </m:dPr>
                      <m:e>
                        <m:r>
                          <a:rPr lang="en-GB" b="0" i="1" smtClean="0">
                            <a:latin typeface="Cambria Math" panose="02040503050406030204" pitchFamily="18" charset="0"/>
                            <a:cs typeface="Times New Roman" panose="02020603050405020304" pitchFamily="18" charset="0"/>
                          </a:rPr>
                          <m:t>𝑀𝐵𝑅</m:t>
                        </m:r>
                      </m:e>
                    </m:d>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ea typeface="Cambria Math" panose="02040503050406030204" pitchFamily="18" charset="0"/>
                        <a:cs typeface="Times New Roman" panose="02020603050405020304" pitchFamily="18" charset="0"/>
                      </a:rPr>
                      <m:t>𝛼</m:t>
                    </m:r>
                    <m:r>
                      <a:rPr lang="en-GB" b="0" i="1" smtClean="0">
                        <a:latin typeface="Cambria Math" panose="02040503050406030204" pitchFamily="18" charset="0"/>
                        <a:ea typeface="Cambria Math" panose="02040503050406030204" pitchFamily="18" charset="0"/>
                        <a:cs typeface="Times New Roman" panose="02020603050405020304" pitchFamily="18" charset="0"/>
                      </a:rPr>
                      <m:t>∗</m:t>
                    </m:r>
                    <m:r>
                      <a:rPr lang="en-GB" b="0" i="1" smtClean="0">
                        <a:latin typeface="Cambria Math" panose="02040503050406030204" pitchFamily="18" charset="0"/>
                        <a:ea typeface="Cambria Math" panose="02040503050406030204" pitchFamily="18" charset="0"/>
                        <a:cs typeface="Times New Roman" panose="02020603050405020304" pitchFamily="18" charset="0"/>
                      </a:rPr>
                      <m:t>𝐷𝑒𝑎𝑑𝑠𝑝𝑎𝑐𝑒</m:t>
                    </m:r>
                  </m:oMath>
                </a14:m>
                <a:endParaRPr lang="en-US" dirty="0">
                  <a:latin typeface="Times New Roman" panose="02020603050405020304" pitchFamily="18" charset="0"/>
                  <a:cs typeface="Times New Roman" panose="02020603050405020304" pitchFamily="18" charset="0"/>
                </a:endParaRPr>
              </a:p>
              <a:p>
                <a:pPr marL="0" indent="0">
                  <a:buNone/>
                </a:pPr>
                <a:endParaRPr lang="en-DE"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7518ACC-CD7E-0D75-A6D8-D66B9DB83C80}"/>
                  </a:ext>
                </a:extLst>
              </p:cNvPr>
              <p:cNvSpPr>
                <a:spLocks noGrp="1" noRot="1" noChangeAspect="1" noMove="1" noResize="1" noEditPoints="1" noAdjustHandles="1" noChangeArrowheads="1" noChangeShapeType="1" noTextEdit="1"/>
              </p:cNvSpPr>
              <p:nvPr>
                <p:ph idx="1"/>
              </p:nvPr>
            </p:nvSpPr>
            <p:spPr>
              <a:xfrm>
                <a:off x="309564" y="838200"/>
                <a:ext cx="3971116" cy="5500816"/>
              </a:xfrm>
              <a:blipFill>
                <a:blip r:embed="rId3"/>
                <a:stretch>
                  <a:fillRect l="-1997" t="-776"/>
                </a:stretch>
              </a:blipFill>
            </p:spPr>
            <p:txBody>
              <a:bodyPr/>
              <a:lstStyle/>
              <a:p>
                <a:r>
                  <a:rPr lang="en-DE">
                    <a:noFill/>
                  </a:rPr>
                  <a:t> </a:t>
                </a:r>
              </a:p>
            </p:txBody>
          </p:sp>
        </mc:Fallback>
      </mc:AlternateContent>
      <p:sp>
        <p:nvSpPr>
          <p:cNvPr id="4" name="Slide Number Placeholder 3">
            <a:extLst>
              <a:ext uri="{FF2B5EF4-FFF2-40B4-BE49-F238E27FC236}">
                <a16:creationId xmlns:a16="http://schemas.microsoft.com/office/drawing/2014/main" id="{353E28BC-059B-6F8A-9DA1-33514A24DFA6}"/>
              </a:ext>
            </a:extLst>
          </p:cNvPr>
          <p:cNvSpPr>
            <a:spLocks noGrp="1"/>
          </p:cNvSpPr>
          <p:nvPr>
            <p:ph type="sldNum" sz="quarter" idx="10"/>
          </p:nvPr>
        </p:nvSpPr>
        <p:spPr/>
        <p:txBody>
          <a:bodyPr/>
          <a:lstStyle/>
          <a:p>
            <a:fld id="{4B82A88D-B8AD-EB4E-81B8-83B63BBCE00F}" type="slidenum">
              <a:rPr lang="en-US" smtClean="0"/>
              <a:t>14</a:t>
            </a:fld>
            <a:endParaRPr lang="en-US"/>
          </a:p>
        </p:txBody>
      </p:sp>
      <p:pic>
        <p:nvPicPr>
          <p:cNvPr id="6" name="Picture 5" descr="A picture containing text, screenshot, diagram, rectangle&#10;&#10;Description automatically generated">
            <a:extLst>
              <a:ext uri="{FF2B5EF4-FFF2-40B4-BE49-F238E27FC236}">
                <a16:creationId xmlns:a16="http://schemas.microsoft.com/office/drawing/2014/main" id="{C2D11E8F-13C9-5AD4-7125-9F7ABF12A839}"/>
              </a:ext>
            </a:extLst>
          </p:cNvPr>
          <p:cNvPicPr>
            <a:picLocks noChangeAspect="1"/>
          </p:cNvPicPr>
          <p:nvPr/>
        </p:nvPicPr>
        <p:blipFill>
          <a:blip r:embed="rId4"/>
          <a:stretch>
            <a:fillRect/>
          </a:stretch>
        </p:blipFill>
        <p:spPr>
          <a:xfrm>
            <a:off x="4280680" y="1124464"/>
            <a:ext cx="4727395" cy="4868563"/>
          </a:xfrm>
          <a:prstGeom prst="rect">
            <a:avLst/>
          </a:prstGeom>
        </p:spPr>
      </p:pic>
    </p:spTree>
    <p:extLst>
      <p:ext uri="{BB962C8B-B14F-4D97-AF65-F5344CB8AC3E}">
        <p14:creationId xmlns:p14="http://schemas.microsoft.com/office/powerpoint/2010/main" val="21832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ED13-1F7B-6B64-A4C0-24E0088E754D}"/>
              </a:ext>
            </a:extLst>
          </p:cNvPr>
          <p:cNvSpPr>
            <a:spLocks noGrp="1"/>
          </p:cNvSpPr>
          <p:nvPr>
            <p:ph type="title"/>
          </p:nvPr>
        </p:nvSpPr>
        <p:spPr/>
        <p:txBody>
          <a:bodyPr/>
          <a:lstStyle/>
          <a:p>
            <a:r>
              <a:rPr lang="en-GB" dirty="0"/>
              <a:t>SA Approach for Optimization Problem</a:t>
            </a:r>
            <a:endParaRPr lang="en-DE" dirty="0"/>
          </a:p>
        </p:txBody>
      </p:sp>
      <p:sp>
        <p:nvSpPr>
          <p:cNvPr id="3" name="Content Placeholder 2">
            <a:extLst>
              <a:ext uri="{FF2B5EF4-FFF2-40B4-BE49-F238E27FC236}">
                <a16:creationId xmlns:a16="http://schemas.microsoft.com/office/drawing/2014/main" id="{69EF4CBE-5FC6-F2F4-EB3F-7C12D5D2D873}"/>
              </a:ext>
            </a:extLst>
          </p:cNvPr>
          <p:cNvSpPr>
            <a:spLocks noGrp="1"/>
          </p:cNvSpPr>
          <p:nvPr>
            <p:ph idx="1"/>
          </p:nvPr>
        </p:nvSpPr>
        <p:spPr>
          <a:xfrm>
            <a:off x="309563" y="838201"/>
            <a:ext cx="8453437" cy="3176988"/>
          </a:xfrm>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Solution Space:</a:t>
            </a:r>
          </a:p>
          <a:p>
            <a:pPr marL="0" indent="0">
              <a:buNone/>
            </a:pP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F7AB54-BFDE-4470-E7F5-FDCE22AB3A68}"/>
              </a:ext>
            </a:extLst>
          </p:cNvPr>
          <p:cNvSpPr>
            <a:spLocks noGrp="1"/>
          </p:cNvSpPr>
          <p:nvPr>
            <p:ph type="sldNum" sz="quarter" idx="10"/>
          </p:nvPr>
        </p:nvSpPr>
        <p:spPr/>
        <p:txBody>
          <a:bodyPr/>
          <a:lstStyle/>
          <a:p>
            <a:fld id="{4B82A88D-B8AD-EB4E-81B8-83B63BBCE00F}" type="slidenum">
              <a:rPr lang="en-US" smtClean="0"/>
              <a:t>15</a:t>
            </a:fld>
            <a:endParaRPr lang="en-US"/>
          </a:p>
        </p:txBody>
      </p:sp>
      <p:pic>
        <p:nvPicPr>
          <p:cNvPr id="6" name="Picture 5" descr="A picture containing diagram, technical drawing, plan, schematic&#10;&#10;Description automatically generated">
            <a:extLst>
              <a:ext uri="{FF2B5EF4-FFF2-40B4-BE49-F238E27FC236}">
                <a16:creationId xmlns:a16="http://schemas.microsoft.com/office/drawing/2014/main" id="{AD8BA0A6-24DA-BCC9-9FBB-3722EBF77808}"/>
              </a:ext>
            </a:extLst>
          </p:cNvPr>
          <p:cNvPicPr>
            <a:picLocks noChangeAspect="1"/>
          </p:cNvPicPr>
          <p:nvPr/>
        </p:nvPicPr>
        <p:blipFill>
          <a:blip r:embed="rId3"/>
          <a:stretch>
            <a:fillRect/>
          </a:stretch>
        </p:blipFill>
        <p:spPr>
          <a:xfrm>
            <a:off x="3411393" y="838199"/>
            <a:ext cx="3179285" cy="3271517"/>
          </a:xfrm>
          <a:prstGeom prst="rect">
            <a:avLst/>
          </a:prstGeom>
        </p:spPr>
      </p:pic>
      <p:sp>
        <p:nvSpPr>
          <p:cNvPr id="5" name="TextBox 4">
            <a:extLst>
              <a:ext uri="{FF2B5EF4-FFF2-40B4-BE49-F238E27FC236}">
                <a16:creationId xmlns:a16="http://schemas.microsoft.com/office/drawing/2014/main" id="{ACBFA3BF-C778-0F88-0717-0748F2E5B9B3}"/>
              </a:ext>
            </a:extLst>
          </p:cNvPr>
          <p:cNvSpPr txBox="1"/>
          <p:nvPr/>
        </p:nvSpPr>
        <p:spPr>
          <a:xfrm>
            <a:off x="441433" y="4351283"/>
            <a:ext cx="2217684" cy="769441"/>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Slot Name, Area</a:t>
            </a:r>
          </a:p>
          <a:p>
            <a:r>
              <a:rPr lang="en-GB" sz="2200" dirty="0">
                <a:latin typeface="Times New Roman" panose="02020603050405020304" pitchFamily="18" charset="0"/>
                <a:cs typeface="Times New Roman" panose="02020603050405020304" pitchFamily="18" charset="0"/>
              </a:rPr>
              <a:t>S1, 3</a:t>
            </a:r>
          </a:p>
        </p:txBody>
      </p:sp>
      <p:sp>
        <p:nvSpPr>
          <p:cNvPr id="7" name="Rectangle 6">
            <a:extLst>
              <a:ext uri="{FF2B5EF4-FFF2-40B4-BE49-F238E27FC236}">
                <a16:creationId xmlns:a16="http://schemas.microsoft.com/office/drawing/2014/main" id="{0492E6DF-DBAA-4717-88E9-C50E3CC99BFD}"/>
              </a:ext>
            </a:extLst>
          </p:cNvPr>
          <p:cNvSpPr/>
          <p:nvPr/>
        </p:nvSpPr>
        <p:spPr>
          <a:xfrm>
            <a:off x="3132083" y="4351283"/>
            <a:ext cx="483476" cy="121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S1</a:t>
            </a:r>
          </a:p>
          <a:p>
            <a:pPr algn="ctr"/>
            <a:r>
              <a:rPr lang="en-GB" dirty="0">
                <a:solidFill>
                  <a:schemeClr val="tx1"/>
                </a:solidFill>
              </a:rPr>
              <a:t>3</a:t>
            </a:r>
            <a:endParaRPr lang="en-DE" dirty="0">
              <a:solidFill>
                <a:schemeClr val="tx1"/>
              </a:solidFill>
            </a:endParaRPr>
          </a:p>
        </p:txBody>
      </p:sp>
      <p:sp>
        <p:nvSpPr>
          <p:cNvPr id="8" name="Rectangle 7">
            <a:extLst>
              <a:ext uri="{FF2B5EF4-FFF2-40B4-BE49-F238E27FC236}">
                <a16:creationId xmlns:a16="http://schemas.microsoft.com/office/drawing/2014/main" id="{FA32B10C-04EA-543B-31DB-9FF87E687842}"/>
              </a:ext>
            </a:extLst>
          </p:cNvPr>
          <p:cNvSpPr/>
          <p:nvPr/>
        </p:nvSpPr>
        <p:spPr>
          <a:xfrm>
            <a:off x="3930869" y="5034455"/>
            <a:ext cx="1324303" cy="53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S1</a:t>
            </a:r>
          </a:p>
          <a:p>
            <a:pPr algn="ctr"/>
            <a:r>
              <a:rPr lang="en-GB" dirty="0">
                <a:solidFill>
                  <a:schemeClr val="tx1"/>
                </a:solidFill>
              </a:rPr>
              <a:t>3</a:t>
            </a:r>
            <a:endParaRPr lang="en-DE" dirty="0">
              <a:solidFill>
                <a:schemeClr val="tx1"/>
              </a:solidFill>
            </a:endParaRPr>
          </a:p>
        </p:txBody>
      </p:sp>
      <p:cxnSp>
        <p:nvCxnSpPr>
          <p:cNvPr id="10" name="Straight Arrow Connector 9">
            <a:extLst>
              <a:ext uri="{FF2B5EF4-FFF2-40B4-BE49-F238E27FC236}">
                <a16:creationId xmlns:a16="http://schemas.microsoft.com/office/drawing/2014/main" id="{D4D0C7F6-851F-789A-12E6-8751363A0B9B}"/>
              </a:ext>
            </a:extLst>
          </p:cNvPr>
          <p:cNvCxnSpPr/>
          <p:nvPr/>
        </p:nvCxnSpPr>
        <p:spPr>
          <a:xfrm>
            <a:off x="5570483" y="4803228"/>
            <a:ext cx="1051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DE238B74-54DC-6430-94D6-CF553D16D47F}"/>
              </a:ext>
            </a:extLst>
          </p:cNvPr>
          <p:cNvSpPr/>
          <p:nvPr/>
        </p:nvSpPr>
        <p:spPr>
          <a:xfrm>
            <a:off x="7703272" y="4945192"/>
            <a:ext cx="1081232" cy="88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S1</a:t>
            </a:r>
          </a:p>
          <a:p>
            <a:pPr algn="ctr"/>
            <a:r>
              <a:rPr lang="en-GB" dirty="0">
                <a:solidFill>
                  <a:schemeClr val="tx1"/>
                </a:solidFill>
              </a:rPr>
              <a:t>4</a:t>
            </a:r>
            <a:endParaRPr lang="en-DE" dirty="0">
              <a:solidFill>
                <a:schemeClr val="tx1"/>
              </a:solidFill>
            </a:endParaRPr>
          </a:p>
        </p:txBody>
      </p:sp>
      <p:sp>
        <p:nvSpPr>
          <p:cNvPr id="14" name="Rectangle 13">
            <a:extLst>
              <a:ext uri="{FF2B5EF4-FFF2-40B4-BE49-F238E27FC236}">
                <a16:creationId xmlns:a16="http://schemas.microsoft.com/office/drawing/2014/main" id="{74E8D9D8-7FC9-7443-6F94-3703AED132D9}"/>
              </a:ext>
            </a:extLst>
          </p:cNvPr>
          <p:cNvSpPr/>
          <p:nvPr/>
        </p:nvSpPr>
        <p:spPr>
          <a:xfrm>
            <a:off x="6746830" y="4015189"/>
            <a:ext cx="483476" cy="1555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S1</a:t>
            </a:r>
          </a:p>
          <a:p>
            <a:pPr algn="ctr"/>
            <a:r>
              <a:rPr lang="en-GB" dirty="0">
                <a:solidFill>
                  <a:schemeClr val="tx1"/>
                </a:solidFill>
              </a:rPr>
              <a:t>4</a:t>
            </a:r>
            <a:endParaRPr lang="en-DE" dirty="0">
              <a:solidFill>
                <a:schemeClr val="tx1"/>
              </a:solidFill>
            </a:endParaRPr>
          </a:p>
        </p:txBody>
      </p:sp>
      <p:sp>
        <p:nvSpPr>
          <p:cNvPr id="15" name="Rectangle 14">
            <a:extLst>
              <a:ext uri="{FF2B5EF4-FFF2-40B4-BE49-F238E27FC236}">
                <a16:creationId xmlns:a16="http://schemas.microsoft.com/office/drawing/2014/main" id="{CF97CC96-4F86-6DF7-AD0B-CAE3398E1241}"/>
              </a:ext>
            </a:extLst>
          </p:cNvPr>
          <p:cNvSpPr/>
          <p:nvPr/>
        </p:nvSpPr>
        <p:spPr>
          <a:xfrm>
            <a:off x="7386459" y="4109717"/>
            <a:ext cx="1610398" cy="53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S1</a:t>
            </a:r>
          </a:p>
          <a:p>
            <a:pPr algn="ctr"/>
            <a:r>
              <a:rPr lang="en-GB" dirty="0">
                <a:solidFill>
                  <a:schemeClr val="tx1"/>
                </a:solidFill>
              </a:rPr>
              <a:t>4</a:t>
            </a:r>
            <a:endParaRPr lang="en-DE" dirty="0">
              <a:solidFill>
                <a:schemeClr val="tx1"/>
              </a:solidFill>
            </a:endParaRPr>
          </a:p>
        </p:txBody>
      </p:sp>
      <p:sp>
        <p:nvSpPr>
          <p:cNvPr id="9" name="TextBox 8">
            <a:extLst>
              <a:ext uri="{FF2B5EF4-FFF2-40B4-BE49-F238E27FC236}">
                <a16:creationId xmlns:a16="http://schemas.microsoft.com/office/drawing/2014/main" id="{FFB761FC-0E93-4410-8609-659C1D7998D0}"/>
              </a:ext>
            </a:extLst>
          </p:cNvPr>
          <p:cNvSpPr txBox="1"/>
          <p:nvPr/>
        </p:nvSpPr>
        <p:spPr>
          <a:xfrm>
            <a:off x="5570483" y="4381070"/>
            <a:ext cx="1020195" cy="369332"/>
          </a:xfrm>
          <a:prstGeom prst="rect">
            <a:avLst/>
          </a:prstGeom>
          <a:noFill/>
        </p:spPr>
        <p:txBody>
          <a:bodyPr wrap="square" rtlCol="0">
            <a:spAutoFit/>
          </a:bodyPr>
          <a:lstStyle/>
          <a:p>
            <a:r>
              <a:rPr lang="en-GB" dirty="0"/>
              <a:t>Area+1</a:t>
            </a:r>
            <a:endParaRPr lang="en-DE" dirty="0"/>
          </a:p>
        </p:txBody>
      </p:sp>
    </p:spTree>
    <p:extLst>
      <p:ext uri="{BB962C8B-B14F-4D97-AF65-F5344CB8AC3E}">
        <p14:creationId xmlns:p14="http://schemas.microsoft.com/office/powerpoint/2010/main" val="410270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3" grpId="0" animBg="1"/>
      <p:bldP spid="14" grpId="0" animBg="1"/>
      <p:bldP spid="15"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26D3-409E-5117-DFE1-6A46F9C0AAE4}"/>
              </a:ext>
            </a:extLst>
          </p:cNvPr>
          <p:cNvSpPr>
            <a:spLocks noGrp="1"/>
          </p:cNvSpPr>
          <p:nvPr>
            <p:ph type="title"/>
          </p:nvPr>
        </p:nvSpPr>
        <p:spPr/>
        <p:txBody>
          <a:bodyPr/>
          <a:lstStyle/>
          <a:p>
            <a:r>
              <a:rPr lang="en-GB" dirty="0"/>
              <a:t>SA Approach for Optimization Problem</a:t>
            </a:r>
            <a:endParaRPr lang="en-DE" dirty="0"/>
          </a:p>
        </p:txBody>
      </p:sp>
      <p:sp>
        <p:nvSpPr>
          <p:cNvPr id="3" name="Content Placeholder 2">
            <a:extLst>
              <a:ext uri="{FF2B5EF4-FFF2-40B4-BE49-F238E27FC236}">
                <a16:creationId xmlns:a16="http://schemas.microsoft.com/office/drawing/2014/main" id="{F3182B9A-A4ED-6E6C-8F60-32F6F6AE2FB9}"/>
              </a:ext>
            </a:extLst>
          </p:cNvPr>
          <p:cNvSpPr>
            <a:spLocks noGrp="1"/>
          </p:cNvSpPr>
          <p:nvPr>
            <p:ph idx="1"/>
          </p:nvPr>
        </p:nvSpPr>
        <p:spPr>
          <a:xfrm>
            <a:off x="181638" y="817780"/>
            <a:ext cx="8453437" cy="5389563"/>
          </a:xfrm>
        </p:spPr>
        <p:txBody>
          <a:bodyPr/>
          <a:lstStyle/>
          <a:p>
            <a:r>
              <a:rPr lang="en-US" b="0" i="0" dirty="0">
                <a:effectLst/>
                <a:latin typeface="Times New Roman" panose="02020603050405020304" pitchFamily="18" charset="0"/>
                <a:cs typeface="Times New Roman" panose="02020603050405020304" pitchFamily="18" charset="0"/>
              </a:rPr>
              <a:t>Neighborhood Structure:</a:t>
            </a:r>
          </a:p>
          <a:p>
            <a:r>
              <a:rPr lang="en-US" b="0" i="0" dirty="0">
                <a:effectLst/>
                <a:latin typeface="Times New Roman" panose="02020603050405020304" pitchFamily="18" charset="0"/>
                <a:cs typeface="Times New Roman" panose="02020603050405020304" pitchFamily="18" charset="0"/>
              </a:rPr>
              <a:t>There are two main types of moves that have been considered to get a neighboring solution.</a:t>
            </a:r>
            <a:r>
              <a:rPr lang="en-GB" b="0" i="0" dirty="0">
                <a:effectLst/>
                <a:latin typeface="Times New Roman" panose="02020603050405020304" pitchFamily="18" charset="0"/>
                <a:cs typeface="Times New Roman" panose="02020603050405020304" pitchFamily="18" charset="0"/>
              </a:rPr>
              <a:t> </a:t>
            </a:r>
          </a:p>
          <a:p>
            <a:r>
              <a:rPr lang="en-GB" b="0" i="0" dirty="0">
                <a:effectLst/>
                <a:latin typeface="Times New Roman" panose="02020603050405020304" pitchFamily="18" charset="0"/>
                <a:cs typeface="Times New Roman" panose="02020603050405020304" pitchFamily="18" charset="0"/>
              </a:rPr>
              <a:t>They are</a:t>
            </a:r>
          </a:p>
          <a:p>
            <a:pPr lvl="1"/>
            <a:r>
              <a:rPr lang="en-GB" sz="2200" dirty="0">
                <a:latin typeface="Times New Roman" panose="02020603050405020304" pitchFamily="18" charset="0"/>
                <a:cs typeface="Times New Roman" panose="02020603050405020304" pitchFamily="18" charset="0"/>
              </a:rPr>
              <a:t>Change the location of the module.</a:t>
            </a:r>
          </a:p>
          <a:p>
            <a:pPr lvl="1"/>
            <a:r>
              <a:rPr lang="en-GB" sz="2200" b="0" i="0" dirty="0">
                <a:effectLst/>
                <a:latin typeface="Times New Roman" panose="02020603050405020304" pitchFamily="18" charset="0"/>
                <a:cs typeface="Times New Roman" panose="02020603050405020304" pitchFamily="18" charset="0"/>
              </a:rPr>
              <a:t>Cha</a:t>
            </a:r>
            <a:r>
              <a:rPr lang="en-GB" sz="2200" dirty="0">
                <a:latin typeface="Times New Roman" panose="02020603050405020304" pitchFamily="18" charset="0"/>
                <a:cs typeface="Times New Roman" panose="02020603050405020304" pitchFamily="18" charset="0"/>
              </a:rPr>
              <a:t>nge the shape of the module.</a:t>
            </a:r>
          </a:p>
          <a:p>
            <a:pPr marL="457200" lvl="1" indent="0">
              <a:buNone/>
            </a:pPr>
            <a:endParaRPr lang="en-US" sz="2200" b="0" i="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CF9F34-5E4F-6FFF-3DC3-DBD31E7386C9}"/>
              </a:ext>
            </a:extLst>
          </p:cNvPr>
          <p:cNvSpPr>
            <a:spLocks noGrp="1"/>
          </p:cNvSpPr>
          <p:nvPr>
            <p:ph type="sldNum" sz="quarter" idx="10"/>
          </p:nvPr>
        </p:nvSpPr>
        <p:spPr/>
        <p:txBody>
          <a:bodyPr/>
          <a:lstStyle/>
          <a:p>
            <a:fld id="{4B82A88D-B8AD-EB4E-81B8-83B63BBCE00F}" type="slidenum">
              <a:rPr lang="en-US" smtClean="0"/>
              <a:t>16</a:t>
            </a:fld>
            <a:endParaRPr lang="en-US"/>
          </a:p>
        </p:txBody>
      </p:sp>
      <p:sp>
        <p:nvSpPr>
          <p:cNvPr id="5" name="Rectangle 4">
            <a:extLst>
              <a:ext uri="{FF2B5EF4-FFF2-40B4-BE49-F238E27FC236}">
                <a16:creationId xmlns:a16="http://schemas.microsoft.com/office/drawing/2014/main" id="{4DBD6566-B170-760B-B26B-083377346615}"/>
              </a:ext>
            </a:extLst>
          </p:cNvPr>
          <p:cNvSpPr/>
          <p:nvPr/>
        </p:nvSpPr>
        <p:spPr>
          <a:xfrm>
            <a:off x="158196" y="3992541"/>
            <a:ext cx="2830882" cy="22148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DE"/>
          </a:p>
        </p:txBody>
      </p:sp>
      <p:sp>
        <p:nvSpPr>
          <p:cNvPr id="6" name="Rectangle 5">
            <a:extLst>
              <a:ext uri="{FF2B5EF4-FFF2-40B4-BE49-F238E27FC236}">
                <a16:creationId xmlns:a16="http://schemas.microsoft.com/office/drawing/2014/main" id="{DD383E00-228A-63D3-DEA0-7459105FF2E6}"/>
              </a:ext>
            </a:extLst>
          </p:cNvPr>
          <p:cNvSpPr/>
          <p:nvPr/>
        </p:nvSpPr>
        <p:spPr>
          <a:xfrm>
            <a:off x="508925" y="5015054"/>
            <a:ext cx="889348" cy="8016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Slot1</a:t>
            </a:r>
            <a:endParaRPr lang="en-DE" dirty="0"/>
          </a:p>
        </p:txBody>
      </p:sp>
      <p:sp>
        <p:nvSpPr>
          <p:cNvPr id="7" name="Rectangle 6">
            <a:extLst>
              <a:ext uri="{FF2B5EF4-FFF2-40B4-BE49-F238E27FC236}">
                <a16:creationId xmlns:a16="http://schemas.microsoft.com/office/drawing/2014/main" id="{2596F7F5-6860-5E5D-C256-9177E2417E2B}"/>
              </a:ext>
            </a:extLst>
          </p:cNvPr>
          <p:cNvSpPr/>
          <p:nvPr/>
        </p:nvSpPr>
        <p:spPr>
          <a:xfrm>
            <a:off x="6245030" y="2425580"/>
            <a:ext cx="2830882" cy="22148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DE"/>
          </a:p>
        </p:txBody>
      </p:sp>
      <p:sp>
        <p:nvSpPr>
          <p:cNvPr id="8" name="Rectangle 7">
            <a:extLst>
              <a:ext uri="{FF2B5EF4-FFF2-40B4-BE49-F238E27FC236}">
                <a16:creationId xmlns:a16="http://schemas.microsoft.com/office/drawing/2014/main" id="{7557B729-D841-0418-7D30-4E9279F3F2FA}"/>
              </a:ext>
            </a:extLst>
          </p:cNvPr>
          <p:cNvSpPr/>
          <p:nvPr/>
        </p:nvSpPr>
        <p:spPr>
          <a:xfrm>
            <a:off x="7865715" y="2731315"/>
            <a:ext cx="889348" cy="8016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Slot1</a:t>
            </a:r>
            <a:endParaRPr lang="en-DE" dirty="0"/>
          </a:p>
        </p:txBody>
      </p:sp>
      <p:sp>
        <p:nvSpPr>
          <p:cNvPr id="9" name="Rectangle 8">
            <a:extLst>
              <a:ext uri="{FF2B5EF4-FFF2-40B4-BE49-F238E27FC236}">
                <a16:creationId xmlns:a16="http://schemas.microsoft.com/office/drawing/2014/main" id="{95D7F877-0BFE-FB04-69D5-229F2A292754}"/>
              </a:ext>
            </a:extLst>
          </p:cNvPr>
          <p:cNvSpPr/>
          <p:nvPr/>
        </p:nvSpPr>
        <p:spPr>
          <a:xfrm>
            <a:off x="3238784" y="4012961"/>
            <a:ext cx="2830882" cy="22148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DE"/>
          </a:p>
        </p:txBody>
      </p:sp>
      <p:sp>
        <p:nvSpPr>
          <p:cNvPr id="10" name="Rectangle 9">
            <a:extLst>
              <a:ext uri="{FF2B5EF4-FFF2-40B4-BE49-F238E27FC236}">
                <a16:creationId xmlns:a16="http://schemas.microsoft.com/office/drawing/2014/main" id="{B86F9D0E-EBDA-9052-A744-8455612FDEF3}"/>
              </a:ext>
            </a:extLst>
          </p:cNvPr>
          <p:cNvSpPr/>
          <p:nvPr/>
        </p:nvSpPr>
        <p:spPr>
          <a:xfrm>
            <a:off x="3697484" y="4221271"/>
            <a:ext cx="630009" cy="159544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Slot1</a:t>
            </a:r>
            <a:endParaRPr lang="en-DE" dirty="0"/>
          </a:p>
        </p:txBody>
      </p:sp>
      <p:cxnSp>
        <p:nvCxnSpPr>
          <p:cNvPr id="12" name="Straight Arrow Connector 11">
            <a:extLst>
              <a:ext uri="{FF2B5EF4-FFF2-40B4-BE49-F238E27FC236}">
                <a16:creationId xmlns:a16="http://schemas.microsoft.com/office/drawing/2014/main" id="{768405AF-E9BA-2760-B4BF-3B41BD8E0E4A}"/>
              </a:ext>
            </a:extLst>
          </p:cNvPr>
          <p:cNvCxnSpPr/>
          <p:nvPr/>
        </p:nvCxnSpPr>
        <p:spPr>
          <a:xfrm flipV="1">
            <a:off x="3031706" y="3136139"/>
            <a:ext cx="3080588" cy="8564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81744A98-6925-50AE-B9D5-D836BE9220A6}"/>
              </a:ext>
            </a:extLst>
          </p:cNvPr>
          <p:cNvCxnSpPr/>
          <p:nvPr/>
        </p:nvCxnSpPr>
        <p:spPr>
          <a:xfrm>
            <a:off x="2989078" y="4835047"/>
            <a:ext cx="24970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656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0F8D-FF0F-2A4F-7D91-B19A61435EEB}"/>
              </a:ext>
            </a:extLst>
          </p:cNvPr>
          <p:cNvSpPr>
            <a:spLocks noGrp="1"/>
          </p:cNvSpPr>
          <p:nvPr>
            <p:ph type="title"/>
          </p:nvPr>
        </p:nvSpPr>
        <p:spPr/>
        <p:txBody>
          <a:bodyPr/>
          <a:lstStyle/>
          <a:p>
            <a:r>
              <a:rPr lang="en-GB" dirty="0"/>
              <a:t>SA Approach for Optimization Problem</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4DEDA8-A519-E20B-5E07-8E75FA68D3BA}"/>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Annealing Schedule:</a:t>
                </a:r>
              </a:p>
              <a:p>
                <a:r>
                  <a:rPr lang="en-US" b="0" i="0" dirty="0">
                    <a:effectLst/>
                    <a:latin typeface="Times New Roman" panose="02020603050405020304" pitchFamily="18" charset="0"/>
                    <a:cs typeface="Times New Roman" panose="02020603050405020304" pitchFamily="18" charset="0"/>
                  </a:rPr>
                  <a:t>The annealing schedule r determines how the temperature is decreased over time and is critical to the performance of the SA algorithm.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annealing schedule is adaptive in this work.</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For deciding the r value after every iteration, we calculate the acceptance rate.</a:t>
                </a:r>
              </a:p>
              <a:p>
                <a:pPr marL="0" indent="0">
                  <a:buNone/>
                </a:pPr>
                <a:endParaRPr lang="en-GB" b="0" i="1" dirty="0">
                  <a:effectLst/>
                  <a:latin typeface="Cambria Math" panose="02040503050406030204" pitchFamily="18" charset="0"/>
                  <a:cs typeface="Times New Roman" panose="02020603050405020304" pitchFamily="18" charset="0"/>
                </a:endParaRPr>
              </a:p>
              <a:p>
                <a:pPr lvl="2"/>
                <a14:m>
                  <m:oMath xmlns:m="http://schemas.openxmlformats.org/officeDocument/2006/math">
                    <m:r>
                      <a:rPr lang="en-GB" sz="2200" b="0" i="1" smtClean="0">
                        <a:effectLst/>
                        <a:latin typeface="Cambria Math" panose="02040503050406030204" pitchFamily="18" charset="0"/>
                        <a:cs typeface="Times New Roman" panose="02020603050405020304" pitchFamily="18" charset="0"/>
                      </a:rPr>
                      <m:t>𝐴𝑐𝑐𝑒𝑝𝑡𝑎𝑛𝑐𝑒</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𝑟𝑎𝑡𝑒</m:t>
                    </m:r>
                    <m:r>
                      <a:rPr lang="en-GB" sz="2200" b="0" i="1" smtClean="0">
                        <a:effectLst/>
                        <a:latin typeface="Cambria Math" panose="02040503050406030204" pitchFamily="18" charset="0"/>
                        <a:cs typeface="Times New Roman" panose="02020603050405020304" pitchFamily="18" charset="0"/>
                      </a:rPr>
                      <m:t>=</m:t>
                    </m:r>
                    <m:f>
                      <m:fPr>
                        <m:ctrlPr>
                          <a:rPr lang="en-GB" sz="2200" b="0" i="1" smtClean="0">
                            <a:effectLst/>
                            <a:latin typeface="Cambria Math" panose="02040503050406030204" pitchFamily="18" charset="0"/>
                            <a:cs typeface="Times New Roman" panose="02020603050405020304" pitchFamily="18" charset="0"/>
                          </a:rPr>
                        </m:ctrlPr>
                      </m:fPr>
                      <m:num>
                        <m:r>
                          <a:rPr lang="en-GB" sz="2200" b="0" i="1" smtClean="0">
                            <a:effectLst/>
                            <a:latin typeface="Cambria Math" panose="02040503050406030204" pitchFamily="18" charset="0"/>
                            <a:cs typeface="Times New Roman" panose="02020603050405020304" pitchFamily="18" charset="0"/>
                          </a:rPr>
                          <m:t>𝑇𝑜𝑡𝑎𝑙</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𝑛𝑢𝑚𝑏𝑒𝑟</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𝑜𝑓</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𝑎𝑐𝑐𝑒𝑝𝑡𝑒𝑑</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𝑚𝑜𝑣𝑒𝑠</m:t>
                        </m:r>
                        <m:r>
                          <a:rPr lang="en-GB" sz="2200" b="0" i="1" smtClean="0">
                            <a:effectLst/>
                            <a:latin typeface="Cambria Math" panose="02040503050406030204" pitchFamily="18" charset="0"/>
                            <a:cs typeface="Times New Roman" panose="02020603050405020304" pitchFamily="18" charset="0"/>
                          </a:rPr>
                          <m:t> </m:t>
                        </m:r>
                      </m:num>
                      <m:den>
                        <m:r>
                          <a:rPr lang="en-GB" sz="2200" b="0" i="1" smtClean="0">
                            <a:effectLst/>
                            <a:latin typeface="Cambria Math" panose="02040503050406030204" pitchFamily="18" charset="0"/>
                            <a:cs typeface="Times New Roman" panose="02020603050405020304" pitchFamily="18" charset="0"/>
                          </a:rPr>
                          <m:t>𝑇𝑜𝑡𝑎𝑙</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𝑖𝑡𝑒𝑟𝑎𝑡𝑖𝑜𝑛𝑠</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𝑖𝑛</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𝑡h𝑒</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𝑖𝑛𝑛𝑒𝑟</m:t>
                        </m:r>
                        <m:r>
                          <a:rPr lang="en-GB" sz="2200" b="0" i="1" smtClean="0">
                            <a:effectLst/>
                            <a:latin typeface="Cambria Math" panose="02040503050406030204" pitchFamily="18" charset="0"/>
                            <a:cs typeface="Times New Roman" panose="02020603050405020304" pitchFamily="18" charset="0"/>
                          </a:rPr>
                          <m:t> </m:t>
                        </m:r>
                        <m:r>
                          <a:rPr lang="en-GB" sz="2200" b="0" i="1" smtClean="0">
                            <a:effectLst/>
                            <a:latin typeface="Cambria Math" panose="02040503050406030204" pitchFamily="18" charset="0"/>
                            <a:cs typeface="Times New Roman" panose="02020603050405020304" pitchFamily="18" charset="0"/>
                          </a:rPr>
                          <m:t>𝑙𝑜𝑜𝑝</m:t>
                        </m:r>
                      </m:den>
                    </m:f>
                  </m:oMath>
                </a14:m>
                <a:endParaRPr lang="en-US" sz="2200" dirty="0">
                  <a:latin typeface="Times New Roman" panose="02020603050405020304" pitchFamily="18" charset="0"/>
                  <a:cs typeface="Times New Roman" panose="02020603050405020304" pitchFamily="18" charset="0"/>
                </a:endParaRPr>
              </a:p>
              <a:p>
                <a:pPr marL="914400" lvl="2" indent="0">
                  <a:buNone/>
                </a:pPr>
                <a:endParaRPr lang="en-US" b="0" i="0"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24DEDA8-A519-E20B-5E07-8E75FA68D3BA}"/>
                  </a:ext>
                </a:extLst>
              </p:cNvPr>
              <p:cNvSpPr>
                <a:spLocks noGrp="1" noRot="1" noChangeAspect="1" noMove="1" noResize="1" noEditPoints="1" noAdjustHandles="1" noChangeArrowheads="1" noChangeShapeType="1" noTextEdit="1"/>
              </p:cNvSpPr>
              <p:nvPr>
                <p:ph idx="1"/>
              </p:nvPr>
            </p:nvSpPr>
            <p:spPr>
              <a:blipFill>
                <a:blip r:embed="rId3"/>
                <a:stretch>
                  <a:fillRect l="-793" t="-792" r="-1226"/>
                </a:stretch>
              </a:blipFill>
            </p:spPr>
            <p:txBody>
              <a:bodyPr/>
              <a:lstStyle/>
              <a:p>
                <a:r>
                  <a:rPr lang="en-DE">
                    <a:noFill/>
                  </a:rPr>
                  <a:t> </a:t>
                </a:r>
              </a:p>
            </p:txBody>
          </p:sp>
        </mc:Fallback>
      </mc:AlternateContent>
      <p:sp>
        <p:nvSpPr>
          <p:cNvPr id="4" name="Slide Number Placeholder 3">
            <a:extLst>
              <a:ext uri="{FF2B5EF4-FFF2-40B4-BE49-F238E27FC236}">
                <a16:creationId xmlns:a16="http://schemas.microsoft.com/office/drawing/2014/main" id="{87EDEB08-61B0-4F5D-5784-25769B192943}"/>
              </a:ext>
            </a:extLst>
          </p:cNvPr>
          <p:cNvSpPr>
            <a:spLocks noGrp="1"/>
          </p:cNvSpPr>
          <p:nvPr>
            <p:ph type="sldNum" sz="quarter" idx="10"/>
          </p:nvPr>
        </p:nvSpPr>
        <p:spPr/>
        <p:txBody>
          <a:bodyPr/>
          <a:lstStyle/>
          <a:p>
            <a:fld id="{4B82A88D-B8AD-EB4E-81B8-83B63BBCE00F}" type="slidenum">
              <a:rPr lang="en-US" smtClean="0"/>
              <a:t>17</a:t>
            </a:fld>
            <a:endParaRPr lang="en-US"/>
          </a:p>
        </p:txBody>
      </p:sp>
    </p:spTree>
    <p:extLst>
      <p:ext uri="{BB962C8B-B14F-4D97-AF65-F5344CB8AC3E}">
        <p14:creationId xmlns:p14="http://schemas.microsoft.com/office/powerpoint/2010/main" val="38733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A2F6-FAC3-C226-B4DF-AA8D8638ACB2}"/>
              </a:ext>
            </a:extLst>
          </p:cNvPr>
          <p:cNvSpPr>
            <a:spLocks noGrp="1"/>
          </p:cNvSpPr>
          <p:nvPr>
            <p:ph type="title"/>
          </p:nvPr>
        </p:nvSpPr>
        <p:spPr/>
        <p:txBody>
          <a:bodyPr/>
          <a:lstStyle/>
          <a:p>
            <a:r>
              <a:rPr lang="en-GB" dirty="0"/>
              <a:t>ES Approach for Optimization problem</a:t>
            </a:r>
            <a:endParaRPr lang="en-DE" dirty="0"/>
          </a:p>
        </p:txBody>
      </p:sp>
      <p:sp>
        <p:nvSpPr>
          <p:cNvPr id="3" name="Content Placeholder 2">
            <a:extLst>
              <a:ext uri="{FF2B5EF4-FFF2-40B4-BE49-F238E27FC236}">
                <a16:creationId xmlns:a16="http://schemas.microsoft.com/office/drawing/2014/main" id="{D272039A-9699-8C39-9550-C86638DC301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 this work,</a:t>
            </a:r>
            <a:r>
              <a:rPr lang="en-US" b="0" i="0" dirty="0">
                <a:effectLst/>
                <a:latin typeface="Times New Roman" panose="02020603050405020304" pitchFamily="18" charset="0"/>
                <a:cs typeface="Times New Roman" panose="02020603050405020304" pitchFamily="18" charset="0"/>
              </a:rPr>
              <a:t> (1 + λ) ES has been used.</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Included elitism and tournament selection.</a:t>
            </a:r>
          </a:p>
          <a:p>
            <a:endParaRPr lang="en-US" b="0" i="0" dirty="0">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3631B3-9D5A-A7C2-2601-8070A2C47F61}"/>
              </a:ext>
            </a:extLst>
          </p:cNvPr>
          <p:cNvSpPr>
            <a:spLocks noGrp="1"/>
          </p:cNvSpPr>
          <p:nvPr>
            <p:ph type="sldNum" sz="quarter" idx="10"/>
          </p:nvPr>
        </p:nvSpPr>
        <p:spPr/>
        <p:txBody>
          <a:bodyPr/>
          <a:lstStyle/>
          <a:p>
            <a:fld id="{4B82A88D-B8AD-EB4E-81B8-83B63BBCE00F}" type="slidenum">
              <a:rPr lang="en-US" smtClean="0"/>
              <a:t>18</a:t>
            </a:fld>
            <a:endParaRPr lang="en-US"/>
          </a:p>
        </p:txBody>
      </p:sp>
      <p:graphicFrame>
        <p:nvGraphicFramePr>
          <p:cNvPr id="27" name="Table 6">
            <a:extLst>
              <a:ext uri="{FF2B5EF4-FFF2-40B4-BE49-F238E27FC236}">
                <a16:creationId xmlns:a16="http://schemas.microsoft.com/office/drawing/2014/main" id="{16D4C4CD-9ED5-64D0-C206-1BA7E88ACCA8}"/>
              </a:ext>
            </a:extLst>
          </p:cNvPr>
          <p:cNvGraphicFramePr>
            <a:graphicFrameLocks noGrp="1"/>
          </p:cNvGraphicFramePr>
          <p:nvPr>
            <p:extLst>
              <p:ext uri="{D42A27DB-BD31-4B8C-83A1-F6EECF244321}">
                <p14:modId xmlns:p14="http://schemas.microsoft.com/office/powerpoint/2010/main" val="1579076149"/>
              </p:ext>
            </p:extLst>
          </p:nvPr>
        </p:nvGraphicFramePr>
        <p:xfrm>
          <a:off x="196161" y="4273427"/>
          <a:ext cx="12192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184622198"/>
                    </a:ext>
                  </a:extLst>
                </a:gridCol>
              </a:tblGrid>
              <a:tr h="370840">
                <a:tc>
                  <a:txBody>
                    <a:bodyPr/>
                    <a:lstStyle/>
                    <a:p>
                      <a:endParaRPr lang="en-DE" dirty="0">
                        <a:solidFill>
                          <a:srgbClr val="FF0000"/>
                        </a:solidFill>
                      </a:endParaRPr>
                    </a:p>
                  </a:txBody>
                  <a:tcPr>
                    <a:solidFill>
                      <a:srgbClr val="FF0000"/>
                    </a:solidFill>
                  </a:tcPr>
                </a:tc>
                <a:extLst>
                  <a:ext uri="{0D108BD9-81ED-4DB2-BD59-A6C34878D82A}">
                    <a16:rowId xmlns:a16="http://schemas.microsoft.com/office/drawing/2014/main" val="1520812519"/>
                  </a:ext>
                </a:extLst>
              </a:tr>
            </a:tbl>
          </a:graphicData>
        </a:graphic>
      </p:graphicFrame>
      <p:graphicFrame>
        <p:nvGraphicFramePr>
          <p:cNvPr id="28" name="Table 12">
            <a:extLst>
              <a:ext uri="{FF2B5EF4-FFF2-40B4-BE49-F238E27FC236}">
                <a16:creationId xmlns:a16="http://schemas.microsoft.com/office/drawing/2014/main" id="{960C22D3-B8CD-2394-764B-92447665F8B0}"/>
              </a:ext>
            </a:extLst>
          </p:cNvPr>
          <p:cNvGraphicFramePr>
            <a:graphicFrameLocks noGrp="1"/>
          </p:cNvGraphicFramePr>
          <p:nvPr>
            <p:extLst>
              <p:ext uri="{D42A27DB-BD31-4B8C-83A1-F6EECF244321}">
                <p14:modId xmlns:p14="http://schemas.microsoft.com/office/powerpoint/2010/main" val="1371948931"/>
              </p:ext>
            </p:extLst>
          </p:nvPr>
        </p:nvGraphicFramePr>
        <p:xfrm>
          <a:off x="2909129" y="3585085"/>
          <a:ext cx="863600" cy="2194560"/>
        </p:xfrm>
        <a:graphic>
          <a:graphicData uri="http://schemas.openxmlformats.org/drawingml/2006/table">
            <a:tbl>
              <a:tblPr firstRow="1" bandRow="1">
                <a:tableStyleId>{0E3FDE45-AF77-4B5C-9715-49D594BDF05E}</a:tableStyleId>
              </a:tblPr>
              <a:tblGrid>
                <a:gridCol w="863600">
                  <a:extLst>
                    <a:ext uri="{9D8B030D-6E8A-4147-A177-3AD203B41FA5}">
                      <a16:colId xmlns:a16="http://schemas.microsoft.com/office/drawing/2014/main" val="2206647615"/>
                    </a:ext>
                  </a:extLst>
                </a:gridCol>
              </a:tblGrid>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713093815"/>
                  </a:ext>
                </a:extLst>
              </a:tr>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690714363"/>
                  </a:ext>
                </a:extLst>
              </a:tr>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224033335"/>
                  </a:ext>
                </a:extLst>
              </a:tr>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264590020"/>
                  </a:ext>
                </a:extLst>
              </a:tr>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397313891"/>
                  </a:ext>
                </a:extLst>
              </a:tr>
              <a:tr h="325544">
                <a:tc>
                  <a:txBody>
                    <a:bodyPr/>
                    <a:lstStyle/>
                    <a:p>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716644633"/>
                  </a:ext>
                </a:extLst>
              </a:tr>
            </a:tbl>
          </a:graphicData>
        </a:graphic>
      </p:graphicFrame>
      <p:sp>
        <p:nvSpPr>
          <p:cNvPr id="29" name="Arrow: Right 28">
            <a:extLst>
              <a:ext uri="{FF2B5EF4-FFF2-40B4-BE49-F238E27FC236}">
                <a16:creationId xmlns:a16="http://schemas.microsoft.com/office/drawing/2014/main" id="{CDEB03B7-7B66-0C2B-CD4B-42FB5B52D9A2}"/>
              </a:ext>
            </a:extLst>
          </p:cNvPr>
          <p:cNvSpPr/>
          <p:nvPr/>
        </p:nvSpPr>
        <p:spPr>
          <a:xfrm>
            <a:off x="1593161" y="4187011"/>
            <a:ext cx="1219200" cy="53685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Mutation</a:t>
            </a:r>
            <a:endParaRPr lang="en-DE" dirty="0"/>
          </a:p>
        </p:txBody>
      </p:sp>
      <p:sp>
        <p:nvSpPr>
          <p:cNvPr id="30" name="Arrow: Right 29">
            <a:extLst>
              <a:ext uri="{FF2B5EF4-FFF2-40B4-BE49-F238E27FC236}">
                <a16:creationId xmlns:a16="http://schemas.microsoft.com/office/drawing/2014/main" id="{2C0160CB-3E74-831E-7102-3028F5D7C908}"/>
              </a:ext>
            </a:extLst>
          </p:cNvPr>
          <p:cNvSpPr/>
          <p:nvPr/>
        </p:nvSpPr>
        <p:spPr>
          <a:xfrm>
            <a:off x="3940140" y="4228516"/>
            <a:ext cx="1308100" cy="45384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Sorting</a:t>
            </a:r>
            <a:endParaRPr lang="en-DE" dirty="0"/>
          </a:p>
        </p:txBody>
      </p:sp>
      <p:graphicFrame>
        <p:nvGraphicFramePr>
          <p:cNvPr id="31" name="Table 15">
            <a:extLst>
              <a:ext uri="{FF2B5EF4-FFF2-40B4-BE49-F238E27FC236}">
                <a16:creationId xmlns:a16="http://schemas.microsoft.com/office/drawing/2014/main" id="{C8EB91B3-D2D6-7595-E74D-38075F5B6ABA}"/>
              </a:ext>
            </a:extLst>
          </p:cNvPr>
          <p:cNvGraphicFramePr>
            <a:graphicFrameLocks noGrp="1"/>
          </p:cNvGraphicFramePr>
          <p:nvPr>
            <p:extLst>
              <p:ext uri="{D42A27DB-BD31-4B8C-83A1-F6EECF244321}">
                <p14:modId xmlns:p14="http://schemas.microsoft.com/office/powerpoint/2010/main" val="1882867259"/>
              </p:ext>
            </p:extLst>
          </p:nvPr>
        </p:nvGraphicFramePr>
        <p:xfrm>
          <a:off x="5371273" y="3285968"/>
          <a:ext cx="1028700" cy="25958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438714330"/>
                    </a:ext>
                  </a:extLst>
                </a:gridCol>
              </a:tblGrid>
              <a:tr h="370840">
                <a:tc>
                  <a:txBody>
                    <a:bodyPr/>
                    <a:lstStyle/>
                    <a:p>
                      <a:endParaRPr lang="en-DE" dirty="0">
                        <a:solidFill>
                          <a:srgbClr val="FF0000"/>
                        </a:solidFill>
                      </a:endParaRPr>
                    </a:p>
                  </a:txBody>
                  <a:tcPr>
                    <a:solidFill>
                      <a:srgbClr val="FF0000"/>
                    </a:solidFill>
                  </a:tcPr>
                </a:tc>
                <a:extLst>
                  <a:ext uri="{0D108BD9-81ED-4DB2-BD59-A6C34878D82A}">
                    <a16:rowId xmlns:a16="http://schemas.microsoft.com/office/drawing/2014/main" val="2795653324"/>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2928842356"/>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3847411618"/>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2033466358"/>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2386227571"/>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1746130815"/>
                  </a:ext>
                </a:extLst>
              </a:tr>
              <a:tr h="370840">
                <a:tc>
                  <a:txBody>
                    <a:bodyPr/>
                    <a:lstStyle/>
                    <a:p>
                      <a:endParaRPr lang="en-DE" dirty="0"/>
                    </a:p>
                  </a:txBody>
                  <a:tcPr>
                    <a:solidFill>
                      <a:schemeClr val="accent1">
                        <a:lumMod val="50000"/>
                      </a:schemeClr>
                    </a:solidFill>
                  </a:tcPr>
                </a:tc>
                <a:extLst>
                  <a:ext uri="{0D108BD9-81ED-4DB2-BD59-A6C34878D82A}">
                    <a16:rowId xmlns:a16="http://schemas.microsoft.com/office/drawing/2014/main" val="449077836"/>
                  </a:ext>
                </a:extLst>
              </a:tr>
            </a:tbl>
          </a:graphicData>
        </a:graphic>
      </p:graphicFrame>
      <p:sp>
        <p:nvSpPr>
          <p:cNvPr id="32" name="Arrow: Right 31">
            <a:extLst>
              <a:ext uri="{FF2B5EF4-FFF2-40B4-BE49-F238E27FC236}">
                <a16:creationId xmlns:a16="http://schemas.microsoft.com/office/drawing/2014/main" id="{A25A0CA2-FB91-33E0-3A96-B07056438B2C}"/>
              </a:ext>
            </a:extLst>
          </p:cNvPr>
          <p:cNvSpPr/>
          <p:nvPr/>
        </p:nvSpPr>
        <p:spPr>
          <a:xfrm>
            <a:off x="6477071" y="4170322"/>
            <a:ext cx="1265135" cy="53685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Selection</a:t>
            </a:r>
            <a:endParaRPr lang="en-DE" dirty="0"/>
          </a:p>
        </p:txBody>
      </p:sp>
      <p:graphicFrame>
        <p:nvGraphicFramePr>
          <p:cNvPr id="33" name="Table 6">
            <a:extLst>
              <a:ext uri="{FF2B5EF4-FFF2-40B4-BE49-F238E27FC236}">
                <a16:creationId xmlns:a16="http://schemas.microsoft.com/office/drawing/2014/main" id="{CDBF14EB-5195-81A9-F06C-DD388160D038}"/>
              </a:ext>
            </a:extLst>
          </p:cNvPr>
          <p:cNvGraphicFramePr>
            <a:graphicFrameLocks noGrp="1"/>
          </p:cNvGraphicFramePr>
          <p:nvPr>
            <p:extLst>
              <p:ext uri="{D42A27DB-BD31-4B8C-83A1-F6EECF244321}">
                <p14:modId xmlns:p14="http://schemas.microsoft.com/office/powerpoint/2010/main" val="1134492632"/>
              </p:ext>
            </p:extLst>
          </p:nvPr>
        </p:nvGraphicFramePr>
        <p:xfrm>
          <a:off x="7846292" y="4279652"/>
          <a:ext cx="12192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184622198"/>
                    </a:ext>
                  </a:extLst>
                </a:gridCol>
              </a:tblGrid>
              <a:tr h="370840">
                <a:tc>
                  <a:txBody>
                    <a:bodyPr/>
                    <a:lstStyle/>
                    <a:p>
                      <a:endParaRPr lang="en-DE" dirty="0">
                        <a:solidFill>
                          <a:srgbClr val="FF0000"/>
                        </a:solidFill>
                      </a:endParaRPr>
                    </a:p>
                  </a:txBody>
                  <a:tcPr>
                    <a:solidFill>
                      <a:srgbClr val="FF0000"/>
                    </a:solidFill>
                  </a:tcPr>
                </a:tc>
                <a:extLst>
                  <a:ext uri="{0D108BD9-81ED-4DB2-BD59-A6C34878D82A}">
                    <a16:rowId xmlns:a16="http://schemas.microsoft.com/office/drawing/2014/main" val="1520812519"/>
                  </a:ext>
                </a:extLst>
              </a:tr>
            </a:tbl>
          </a:graphicData>
        </a:graphic>
      </p:graphicFrame>
      <p:cxnSp>
        <p:nvCxnSpPr>
          <p:cNvPr id="37" name="Straight Arrow Connector 36">
            <a:extLst>
              <a:ext uri="{FF2B5EF4-FFF2-40B4-BE49-F238E27FC236}">
                <a16:creationId xmlns:a16="http://schemas.microsoft.com/office/drawing/2014/main" id="{CA83A848-EB09-DF00-DF23-B56F28A8C957}"/>
              </a:ext>
            </a:extLst>
          </p:cNvPr>
          <p:cNvCxnSpPr>
            <a:cxnSpLocks/>
          </p:cNvCxnSpPr>
          <p:nvPr/>
        </p:nvCxnSpPr>
        <p:spPr>
          <a:xfrm>
            <a:off x="196161" y="2755900"/>
            <a:ext cx="55645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74FA0C5-E23E-E02F-9815-1813F06B9615}"/>
              </a:ext>
            </a:extLst>
          </p:cNvPr>
          <p:cNvCxnSpPr>
            <a:cxnSpLocks/>
          </p:cNvCxnSpPr>
          <p:nvPr/>
        </p:nvCxnSpPr>
        <p:spPr>
          <a:xfrm flipH="1">
            <a:off x="5760720" y="2755900"/>
            <a:ext cx="31156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16482AD7-BB51-80E6-630F-ED679A25DD71}"/>
              </a:ext>
            </a:extLst>
          </p:cNvPr>
          <p:cNvSpPr txBox="1"/>
          <p:nvPr/>
        </p:nvSpPr>
        <p:spPr>
          <a:xfrm>
            <a:off x="1948726" y="2285999"/>
            <a:ext cx="2737574" cy="430887"/>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Current Generation</a:t>
            </a:r>
            <a:endParaRPr lang="en-DE" sz="22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4B571B0-D805-C07A-092B-045EB0D28EC5}"/>
              </a:ext>
            </a:extLst>
          </p:cNvPr>
          <p:cNvSpPr txBox="1"/>
          <p:nvPr/>
        </p:nvSpPr>
        <p:spPr>
          <a:xfrm>
            <a:off x="7310797" y="1986459"/>
            <a:ext cx="1971315" cy="769441"/>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Next Generation</a:t>
            </a:r>
            <a:endParaRPr lang="en-DE" sz="22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5A7C095C-A512-6D18-CA17-36D13784FC37}"/>
              </a:ext>
            </a:extLst>
          </p:cNvPr>
          <p:cNvSpPr txBox="1"/>
          <p:nvPr/>
        </p:nvSpPr>
        <p:spPr>
          <a:xfrm>
            <a:off x="143487" y="3818732"/>
            <a:ext cx="1449674" cy="369332"/>
          </a:xfrm>
          <a:prstGeom prst="rect">
            <a:avLst/>
          </a:prstGeom>
          <a:noFill/>
        </p:spPr>
        <p:txBody>
          <a:bodyPr wrap="square" rtlCol="0">
            <a:spAutoFit/>
          </a:bodyPr>
          <a:lstStyle/>
          <a:p>
            <a:r>
              <a:rPr lang="en-GB" dirty="0"/>
              <a:t>1 Parent</a:t>
            </a:r>
            <a:endParaRPr lang="en-DE" dirty="0"/>
          </a:p>
        </p:txBody>
      </p:sp>
      <p:sp>
        <p:nvSpPr>
          <p:cNvPr id="46" name="TextBox 45">
            <a:extLst>
              <a:ext uri="{FF2B5EF4-FFF2-40B4-BE49-F238E27FC236}">
                <a16:creationId xmlns:a16="http://schemas.microsoft.com/office/drawing/2014/main" id="{299FBAFF-3F32-BD62-47B6-5FEABB4E9A83}"/>
              </a:ext>
            </a:extLst>
          </p:cNvPr>
          <p:cNvSpPr txBox="1"/>
          <p:nvPr/>
        </p:nvSpPr>
        <p:spPr>
          <a:xfrm>
            <a:off x="2845730" y="3056175"/>
            <a:ext cx="1449674" cy="369332"/>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λ  </a:t>
            </a:r>
            <a:r>
              <a:rPr lang="en-US" b="0" i="0" dirty="0" err="1">
                <a:effectLst/>
                <a:latin typeface="Times New Roman" panose="02020603050405020304" pitchFamily="18" charset="0"/>
                <a:cs typeface="Times New Roman" panose="02020603050405020304" pitchFamily="18" charset="0"/>
              </a:rPr>
              <a:t>Offsprings</a:t>
            </a:r>
            <a:endParaRPr lang="en-DE" dirty="0"/>
          </a:p>
        </p:txBody>
      </p:sp>
      <p:sp>
        <p:nvSpPr>
          <p:cNvPr id="47" name="TextBox 46">
            <a:extLst>
              <a:ext uri="{FF2B5EF4-FFF2-40B4-BE49-F238E27FC236}">
                <a16:creationId xmlns:a16="http://schemas.microsoft.com/office/drawing/2014/main" id="{B4694692-352A-88C7-6A20-F4F4B5F5875E}"/>
              </a:ext>
            </a:extLst>
          </p:cNvPr>
          <p:cNvSpPr txBox="1"/>
          <p:nvPr/>
        </p:nvSpPr>
        <p:spPr>
          <a:xfrm>
            <a:off x="5027397" y="2840436"/>
            <a:ext cx="1804174" cy="369332"/>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1+λ </a:t>
            </a:r>
            <a:r>
              <a:rPr lang="en-US" dirty="0">
                <a:latin typeface="Times New Roman" panose="02020603050405020304" pitchFamily="18" charset="0"/>
                <a:cs typeface="Times New Roman" panose="02020603050405020304" pitchFamily="18" charset="0"/>
              </a:rPr>
              <a:t>solutions</a:t>
            </a:r>
            <a:endParaRPr lang="en-DE" dirty="0"/>
          </a:p>
        </p:txBody>
      </p:sp>
      <p:sp>
        <p:nvSpPr>
          <p:cNvPr id="48" name="TextBox 47">
            <a:extLst>
              <a:ext uri="{FF2B5EF4-FFF2-40B4-BE49-F238E27FC236}">
                <a16:creationId xmlns:a16="http://schemas.microsoft.com/office/drawing/2014/main" id="{8CFC71EC-4298-1540-091A-0CB33190F5CB}"/>
              </a:ext>
            </a:extLst>
          </p:cNvPr>
          <p:cNvSpPr txBox="1"/>
          <p:nvPr/>
        </p:nvSpPr>
        <p:spPr>
          <a:xfrm>
            <a:off x="7819304" y="3802064"/>
            <a:ext cx="1449674" cy="369332"/>
          </a:xfrm>
          <a:prstGeom prst="rect">
            <a:avLst/>
          </a:prstGeom>
          <a:noFill/>
        </p:spPr>
        <p:txBody>
          <a:bodyPr wrap="square" rtlCol="0">
            <a:spAutoFit/>
          </a:bodyPr>
          <a:lstStyle/>
          <a:p>
            <a:r>
              <a:rPr lang="en-GB" dirty="0"/>
              <a:t>1 Parent</a:t>
            </a:r>
            <a:endParaRPr lang="en-DE" dirty="0"/>
          </a:p>
        </p:txBody>
      </p:sp>
    </p:spTree>
    <p:extLst>
      <p:ext uri="{BB962C8B-B14F-4D97-AF65-F5344CB8AC3E}">
        <p14:creationId xmlns:p14="http://schemas.microsoft.com/office/powerpoint/2010/main" val="387413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P spid="43" grpId="0"/>
      <p:bldP spid="44" grpId="0"/>
      <p:bldP spid="45" grpId="0"/>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002D-D5F2-8E9E-A3C9-4F8E65C74A16}"/>
              </a:ext>
            </a:extLst>
          </p:cNvPr>
          <p:cNvSpPr>
            <a:spLocks noGrp="1"/>
          </p:cNvSpPr>
          <p:nvPr>
            <p:ph type="title"/>
          </p:nvPr>
        </p:nvSpPr>
        <p:spPr/>
        <p:txBody>
          <a:bodyPr/>
          <a:lstStyle/>
          <a:p>
            <a:r>
              <a:rPr lang="en-GB" dirty="0"/>
              <a:t>ES Approach for Optimization problem</a:t>
            </a:r>
            <a:endParaRPr lang="en-DE" dirty="0"/>
          </a:p>
        </p:txBody>
      </p:sp>
      <p:sp>
        <p:nvSpPr>
          <p:cNvPr id="3" name="Content Placeholder 2">
            <a:extLst>
              <a:ext uri="{FF2B5EF4-FFF2-40B4-BE49-F238E27FC236}">
                <a16:creationId xmlns:a16="http://schemas.microsoft.com/office/drawing/2014/main" id="{603D3D6F-E962-398C-78B1-A163F1B458CE}"/>
              </a:ext>
            </a:extLst>
          </p:cNvPr>
          <p:cNvSpPr>
            <a:spLocks noGrp="1"/>
          </p:cNvSpPr>
          <p:nvPr>
            <p:ph idx="1"/>
          </p:nvPr>
        </p:nvSpPr>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Evolutionary Operators:</a:t>
            </a:r>
          </a:p>
          <a:p>
            <a:pP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mutation operator helps to explore the search space and generate diverse candidate solutions.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Mutation involves using two operators to mutate the selected gene.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a:t>
            </a:r>
          </a:p>
          <a:p>
            <a:pPr marL="514350" lvl="1" indent="0">
              <a:buNone/>
            </a:pPr>
            <a:r>
              <a:rPr lang="en-US" sz="2200" dirty="0">
                <a:latin typeface="Times New Roman" panose="02020603050405020304" pitchFamily="18" charset="0"/>
                <a:cs typeface="Times New Roman" panose="02020603050405020304" pitchFamily="18" charset="0"/>
              </a:rPr>
              <a:t>Change the shape of the module.</a:t>
            </a:r>
          </a:p>
          <a:p>
            <a:pPr marL="514350" lvl="1" indent="0">
              <a:buNone/>
            </a:pPr>
            <a:r>
              <a:rPr lang="en-US" sz="2200" dirty="0">
                <a:latin typeface="Times New Roman" panose="02020603050405020304" pitchFamily="18" charset="0"/>
                <a:cs typeface="Times New Roman" panose="02020603050405020304" pitchFamily="18" charset="0"/>
              </a:rPr>
              <a:t>Change the location of </a:t>
            </a:r>
            <a:r>
              <a:rPr lang="en-US" sz="2200">
                <a:latin typeface="Times New Roman" panose="02020603050405020304" pitchFamily="18" charset="0"/>
                <a:cs typeface="Times New Roman" panose="02020603050405020304" pitchFamily="18" charset="0"/>
              </a:rPr>
              <a:t>the module.</a:t>
            </a:r>
            <a:endParaRPr lang="en-DE"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8E7A3D-9288-8845-4A2C-E92DAACDB54F}"/>
              </a:ext>
            </a:extLst>
          </p:cNvPr>
          <p:cNvSpPr>
            <a:spLocks noGrp="1"/>
          </p:cNvSpPr>
          <p:nvPr>
            <p:ph type="sldNum" sz="quarter" idx="10"/>
          </p:nvPr>
        </p:nvSpPr>
        <p:spPr/>
        <p:txBody>
          <a:bodyPr/>
          <a:lstStyle/>
          <a:p>
            <a:fld id="{4B82A88D-B8AD-EB4E-81B8-83B63BBCE00F}" type="slidenum">
              <a:rPr lang="en-US" smtClean="0"/>
              <a:t>19</a:t>
            </a:fld>
            <a:endParaRPr lang="en-US"/>
          </a:p>
        </p:txBody>
      </p:sp>
    </p:spTree>
    <p:extLst>
      <p:ext uri="{BB962C8B-B14F-4D97-AF65-F5344CB8AC3E}">
        <p14:creationId xmlns:p14="http://schemas.microsoft.com/office/powerpoint/2010/main" val="257132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DAE9-6DCB-54D3-8129-F07AA670B179}"/>
              </a:ext>
            </a:extLst>
          </p:cNvPr>
          <p:cNvSpPr>
            <a:spLocks noGrp="1"/>
          </p:cNvSpPr>
          <p:nvPr>
            <p:ph type="title"/>
          </p:nvPr>
        </p:nvSpPr>
        <p:spPr/>
        <p:txBody>
          <a:bodyPr/>
          <a:lstStyle/>
          <a:p>
            <a:r>
              <a:rPr lang="en-GB" dirty="0"/>
              <a:t>Outline</a:t>
            </a:r>
            <a:endParaRPr lang="en-DE" dirty="0"/>
          </a:p>
        </p:txBody>
      </p:sp>
      <p:sp>
        <p:nvSpPr>
          <p:cNvPr id="3" name="Content Placeholder 2">
            <a:extLst>
              <a:ext uri="{FF2B5EF4-FFF2-40B4-BE49-F238E27FC236}">
                <a16:creationId xmlns:a16="http://schemas.microsoft.com/office/drawing/2014/main" id="{5B40CEE5-E633-F48B-F2E1-52E7B48FF3E6}"/>
              </a:ext>
            </a:extLst>
          </p:cNvPr>
          <p:cNvSpPr>
            <a:spLocks noGrp="1"/>
          </p:cNvSpPr>
          <p:nvPr>
            <p:ph idx="1"/>
          </p:nvPr>
        </p:nvSpPr>
        <p:spPr/>
        <p:txBody>
          <a:bodyPr/>
          <a:lstStyle/>
          <a:p>
            <a:r>
              <a:rPr lang="en-GB" sz="2800" dirty="0">
                <a:latin typeface="Times New Roman" panose="02020603050405020304" pitchFamily="18" charset="0"/>
                <a:cs typeface="Times New Roman" panose="02020603050405020304" pitchFamily="18" charset="0"/>
              </a:rPr>
              <a:t>Introduction</a:t>
            </a:r>
          </a:p>
          <a:p>
            <a:r>
              <a:rPr lang="en-GB" sz="2800" dirty="0">
                <a:latin typeface="Times New Roman" panose="02020603050405020304" pitchFamily="18" charset="0"/>
                <a:cs typeface="Times New Roman" panose="02020603050405020304" pitchFamily="18" charset="0"/>
              </a:rPr>
              <a:t>Background</a:t>
            </a:r>
          </a:p>
          <a:p>
            <a:r>
              <a:rPr lang="en-GB" sz="2800" dirty="0">
                <a:latin typeface="Times New Roman" panose="02020603050405020304" pitchFamily="18" charset="0"/>
                <a:cs typeface="Times New Roman" panose="02020603050405020304" pitchFamily="18" charset="0"/>
              </a:rPr>
              <a:t>Optimization Problem</a:t>
            </a:r>
          </a:p>
          <a:p>
            <a:r>
              <a:rPr lang="en-GB" sz="2800" dirty="0">
                <a:latin typeface="Times New Roman" panose="02020603050405020304" pitchFamily="18" charset="0"/>
                <a:cs typeface="Times New Roman" panose="02020603050405020304" pitchFamily="18" charset="0"/>
              </a:rPr>
              <a:t>Decision Problem</a:t>
            </a:r>
          </a:p>
          <a:p>
            <a:r>
              <a:rPr lang="en-GB" sz="2800" dirty="0">
                <a:latin typeface="Times New Roman" panose="02020603050405020304" pitchFamily="18" charset="0"/>
                <a:cs typeface="Times New Roman" panose="02020603050405020304" pitchFamily="18" charset="0"/>
              </a:rPr>
              <a:t>Results and Experimentation</a:t>
            </a:r>
          </a:p>
          <a:p>
            <a:r>
              <a:rPr lang="en-GB" sz="2800" dirty="0">
                <a:latin typeface="Times New Roman" panose="02020603050405020304" pitchFamily="18" charset="0"/>
                <a:cs typeface="Times New Roman" panose="02020603050405020304" pitchFamily="18" charset="0"/>
              </a:rPr>
              <a:t>Conclusion</a:t>
            </a:r>
          </a:p>
          <a:p>
            <a:endParaRPr lang="en-D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4B1907-4AB7-8FBF-071E-74F87B0BA24C}"/>
              </a:ext>
            </a:extLst>
          </p:cNvPr>
          <p:cNvSpPr>
            <a:spLocks noGrp="1"/>
          </p:cNvSpPr>
          <p:nvPr>
            <p:ph type="sldNum" sz="quarter" idx="10"/>
          </p:nvPr>
        </p:nvSpPr>
        <p:spPr/>
        <p:txBody>
          <a:bodyPr/>
          <a:lstStyle/>
          <a:p>
            <a:fld id="{4B82A88D-B8AD-EB4E-81B8-83B63BBCE00F}" type="slidenum">
              <a:rPr lang="en-US" smtClean="0"/>
              <a:t>2</a:t>
            </a:fld>
            <a:endParaRPr lang="en-US"/>
          </a:p>
        </p:txBody>
      </p:sp>
    </p:spTree>
    <p:extLst>
      <p:ext uri="{BB962C8B-B14F-4D97-AF65-F5344CB8AC3E}">
        <p14:creationId xmlns:p14="http://schemas.microsoft.com/office/powerpoint/2010/main" val="124122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F64D-806E-B6BC-083A-9048BEAE1EF5}"/>
              </a:ext>
            </a:extLst>
          </p:cNvPr>
          <p:cNvSpPr>
            <a:spLocks noGrp="1"/>
          </p:cNvSpPr>
          <p:nvPr>
            <p:ph type="title"/>
          </p:nvPr>
        </p:nvSpPr>
        <p:spPr/>
        <p:txBody>
          <a:bodyPr/>
          <a:lstStyle/>
          <a:p>
            <a:r>
              <a:rPr lang="en-GB" dirty="0"/>
              <a:t>Decision Problem</a:t>
            </a:r>
            <a:endParaRPr lang="en-DE" dirty="0"/>
          </a:p>
        </p:txBody>
      </p:sp>
      <p:sp>
        <p:nvSpPr>
          <p:cNvPr id="3" name="Content Placeholder 2">
            <a:extLst>
              <a:ext uri="{FF2B5EF4-FFF2-40B4-BE49-F238E27FC236}">
                <a16:creationId xmlns:a16="http://schemas.microsoft.com/office/drawing/2014/main" id="{3A13CAB2-BA82-1AAD-9B88-51185454735F}"/>
              </a:ext>
            </a:extLst>
          </p:cNvPr>
          <p:cNvSpPr>
            <a:spLocks noGrp="1"/>
          </p:cNvSpPr>
          <p:nvPr>
            <p:ph idx="1"/>
          </p:nvPr>
        </p:nvSpPr>
        <p:spPr>
          <a:xfrm>
            <a:off x="309563" y="838200"/>
            <a:ext cx="8445500" cy="5389563"/>
          </a:xfrm>
        </p:spPr>
        <p:txBody>
          <a:bodyPr/>
          <a:lstStyle/>
          <a:p>
            <a:r>
              <a:rPr lang="en-GB" dirty="0">
                <a:latin typeface="Times New Roman" panose="02020603050405020304" pitchFamily="18" charset="0"/>
                <a:cs typeface="Times New Roman" panose="02020603050405020304" pitchFamily="18" charset="0"/>
              </a:rPr>
              <a:t>In the decision problem, we have considered preplaced blocks and reconfigurable slots.</a:t>
            </a:r>
          </a:p>
          <a:p>
            <a:r>
              <a:rPr lang="en-GB" dirty="0">
                <a:latin typeface="Times New Roman" panose="02020603050405020304" pitchFamily="18" charset="0"/>
                <a:cs typeface="Times New Roman" panose="02020603050405020304" pitchFamily="18" charset="0"/>
              </a:rPr>
              <a:t>Selected Zynq-7020 </a:t>
            </a:r>
            <a:r>
              <a:rPr lang="en-US" b="0" i="0" u="none" strike="noStrike" baseline="0" dirty="0">
                <a:latin typeface="Times New Roman" panose="02020603050405020304" pitchFamily="18" charset="0"/>
                <a:cs typeface="Times New Roman" panose="02020603050405020304" pitchFamily="18" charset="0"/>
              </a:rPr>
              <a:t>comprises 11 micro slots.</a:t>
            </a:r>
          </a:p>
          <a:p>
            <a:r>
              <a:rPr lang="en-US" dirty="0">
                <a:latin typeface="Times New Roman" panose="02020603050405020304" pitchFamily="18" charset="0"/>
                <a:cs typeface="Times New Roman" panose="02020603050405020304" pitchFamily="18" charset="0"/>
              </a:rPr>
              <a:t>Research on Zynq devices regarding micro slots is done by Christian </a:t>
            </a:r>
            <a:r>
              <a:rPr lang="en-US" dirty="0" err="1">
                <a:latin typeface="Times New Roman" panose="02020603050405020304" pitchFamily="18" charset="0"/>
                <a:cs typeface="Times New Roman" panose="02020603050405020304" pitchFamily="18" charset="0"/>
              </a:rPr>
              <a:t>Lienen</a:t>
            </a:r>
            <a:r>
              <a:rPr lang="en-US" dirty="0">
                <a:latin typeface="Times New Roman" panose="02020603050405020304" pitchFamily="18" charset="0"/>
                <a:cs typeface="Times New Roman" panose="02020603050405020304" pitchFamily="18" charset="0"/>
              </a:rPr>
              <a:t>.</a:t>
            </a:r>
            <a:endParaRPr lang="en-US" b="0" i="0" u="none" strike="noStrike" baseline="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3CE378-FE50-812F-E1CA-66B885697808}"/>
              </a:ext>
            </a:extLst>
          </p:cNvPr>
          <p:cNvSpPr>
            <a:spLocks noGrp="1"/>
          </p:cNvSpPr>
          <p:nvPr>
            <p:ph type="sldNum" sz="quarter" idx="10"/>
          </p:nvPr>
        </p:nvSpPr>
        <p:spPr/>
        <p:txBody>
          <a:bodyPr/>
          <a:lstStyle/>
          <a:p>
            <a:fld id="{4B82A88D-B8AD-EB4E-81B8-83B63BBCE00F}" type="slidenum">
              <a:rPr lang="en-US" smtClean="0"/>
              <a:t>20</a:t>
            </a:fld>
            <a:endParaRPr lang="en-US"/>
          </a:p>
        </p:txBody>
      </p:sp>
      <p:pic>
        <p:nvPicPr>
          <p:cNvPr id="7" name="Picture 6">
            <a:extLst>
              <a:ext uri="{FF2B5EF4-FFF2-40B4-BE49-F238E27FC236}">
                <a16:creationId xmlns:a16="http://schemas.microsoft.com/office/drawing/2014/main" id="{796AB424-B51A-4311-18DD-B6518E43D394}"/>
              </a:ext>
            </a:extLst>
          </p:cNvPr>
          <p:cNvPicPr>
            <a:picLocks noChangeAspect="1"/>
          </p:cNvPicPr>
          <p:nvPr/>
        </p:nvPicPr>
        <p:blipFill>
          <a:blip r:embed="rId3"/>
          <a:stretch>
            <a:fillRect/>
          </a:stretch>
        </p:blipFill>
        <p:spPr>
          <a:xfrm>
            <a:off x="381000" y="2814274"/>
            <a:ext cx="3941404" cy="3967526"/>
          </a:xfrm>
          <a:prstGeom prst="rect">
            <a:avLst/>
          </a:prstGeom>
        </p:spPr>
      </p:pic>
      <p:pic>
        <p:nvPicPr>
          <p:cNvPr id="10" name="Picture 9" descr="A picture containing square, rectangle, line&#10;&#10;Description automatically generated">
            <a:extLst>
              <a:ext uri="{FF2B5EF4-FFF2-40B4-BE49-F238E27FC236}">
                <a16:creationId xmlns:a16="http://schemas.microsoft.com/office/drawing/2014/main" id="{1D7B5993-BCFF-BC2E-7C3E-1280E0431101}"/>
              </a:ext>
            </a:extLst>
          </p:cNvPr>
          <p:cNvPicPr>
            <a:picLocks noChangeAspect="1"/>
          </p:cNvPicPr>
          <p:nvPr/>
        </p:nvPicPr>
        <p:blipFill>
          <a:blip r:embed="rId4"/>
          <a:stretch>
            <a:fillRect/>
          </a:stretch>
        </p:blipFill>
        <p:spPr>
          <a:xfrm>
            <a:off x="4690076" y="2715056"/>
            <a:ext cx="4072924" cy="4084207"/>
          </a:xfrm>
          <a:prstGeom prst="rect">
            <a:avLst/>
          </a:prstGeom>
        </p:spPr>
      </p:pic>
    </p:spTree>
    <p:extLst>
      <p:ext uri="{BB962C8B-B14F-4D97-AF65-F5344CB8AC3E}">
        <p14:creationId xmlns:p14="http://schemas.microsoft.com/office/powerpoint/2010/main" val="269584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9181-9064-AA01-BA84-C937E7388641}"/>
              </a:ext>
            </a:extLst>
          </p:cNvPr>
          <p:cNvSpPr>
            <a:spLocks noGrp="1"/>
          </p:cNvSpPr>
          <p:nvPr>
            <p:ph type="title"/>
          </p:nvPr>
        </p:nvSpPr>
        <p:spPr/>
        <p:txBody>
          <a:bodyPr/>
          <a:lstStyle/>
          <a:p>
            <a:r>
              <a:rPr lang="en-GB" dirty="0"/>
              <a:t>Decision Criteria</a:t>
            </a:r>
            <a:endParaRPr lang="en-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A21132-7236-6C63-A8BE-4FCB26E24205}"/>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Considered number of overlaps between the slots as the cost function for both SA and ES algorithms. </a:t>
                </a:r>
                <a:endParaRPr lang="en-US" dirty="0">
                  <a:latin typeface="Times New Roman" panose="02020603050405020304" pitchFamily="18" charset="0"/>
                  <a:cs typeface="Times New Roman" panose="02020603050405020304" pitchFamily="18" charset="0"/>
                </a:endParaRP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effectLst/>
                          <a:latin typeface="Cambria Math" panose="02040503050406030204" pitchFamily="18" charset="0"/>
                        </a:rPr>
                        <m:t>𝑓</m:t>
                      </m:r>
                      <m:d>
                        <m:dPr>
                          <m:ctrlPr>
                            <a:rPr lang="en-GB" b="0" i="1" smtClean="0">
                              <a:effectLst/>
                              <a:latin typeface="Cambria Math" panose="02040503050406030204" pitchFamily="18" charset="0"/>
                            </a:rPr>
                          </m:ctrlPr>
                        </m:dPr>
                        <m:e>
                          <m:r>
                            <a:rPr lang="en-GB" b="0" i="1" smtClean="0">
                              <a:effectLst/>
                              <a:latin typeface="Cambria Math" panose="02040503050406030204" pitchFamily="18" charset="0"/>
                            </a:rPr>
                            <m:t>𝑥</m:t>
                          </m:r>
                        </m:e>
                      </m:d>
                      <m:r>
                        <a:rPr lang="en-GB" b="0" i="1" smtClean="0">
                          <a:effectLst/>
                          <a:latin typeface="Cambria Math" panose="02040503050406030204" pitchFamily="18" charset="0"/>
                        </a:rPr>
                        <m:t>=</m:t>
                      </m:r>
                      <m:r>
                        <a:rPr lang="en-US" b="0" i="1" smtClean="0">
                          <a:effectLst/>
                          <a:latin typeface="Cambria Math" panose="02040503050406030204" pitchFamily="18" charset="0"/>
                        </a:rPr>
                        <m:t>0</m:t>
                      </m:r>
                    </m:oMath>
                  </m:oMathPara>
                </a14:m>
                <a:endParaRPr lang="en-US" b="0" i="0" dirty="0">
                  <a:effectLst/>
                  <a:latin typeface="Times New Roman" panose="02020603050405020304" pitchFamily="18" charset="0"/>
                  <a:cs typeface="Times New Roman" panose="02020603050405020304" pitchFamily="18" charset="0"/>
                </a:endParaRP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Here x represents the layout.</a:t>
                </a:r>
              </a:p>
            </p:txBody>
          </p:sp>
        </mc:Choice>
        <mc:Fallback>
          <p:sp>
            <p:nvSpPr>
              <p:cNvPr id="3" name="Content Placeholder 2">
                <a:extLst>
                  <a:ext uri="{FF2B5EF4-FFF2-40B4-BE49-F238E27FC236}">
                    <a16:creationId xmlns:a16="http://schemas.microsoft.com/office/drawing/2014/main" id="{4FA21132-7236-6C63-A8BE-4FCB26E24205}"/>
                  </a:ext>
                </a:extLst>
              </p:cNvPr>
              <p:cNvSpPr>
                <a:spLocks noGrp="1" noRot="1" noChangeAspect="1" noMove="1" noResize="1" noEditPoints="1" noAdjustHandles="1" noChangeArrowheads="1" noChangeShapeType="1" noTextEdit="1"/>
              </p:cNvSpPr>
              <p:nvPr>
                <p:ph idx="1"/>
              </p:nvPr>
            </p:nvSpPr>
            <p:spPr>
              <a:blipFill>
                <a:blip r:embed="rId3"/>
                <a:stretch>
                  <a:fillRect l="-793" t="-792"/>
                </a:stretch>
              </a:blipFill>
            </p:spPr>
            <p:txBody>
              <a:bodyPr/>
              <a:lstStyle/>
              <a:p>
                <a:r>
                  <a:rPr lang="en-DE">
                    <a:noFill/>
                  </a:rPr>
                  <a:t> </a:t>
                </a:r>
              </a:p>
            </p:txBody>
          </p:sp>
        </mc:Fallback>
      </mc:AlternateContent>
      <p:sp>
        <p:nvSpPr>
          <p:cNvPr id="4" name="Slide Number Placeholder 3">
            <a:extLst>
              <a:ext uri="{FF2B5EF4-FFF2-40B4-BE49-F238E27FC236}">
                <a16:creationId xmlns:a16="http://schemas.microsoft.com/office/drawing/2014/main" id="{FBB10C9B-3D18-8733-6209-019E01BF86B4}"/>
              </a:ext>
            </a:extLst>
          </p:cNvPr>
          <p:cNvSpPr>
            <a:spLocks noGrp="1"/>
          </p:cNvSpPr>
          <p:nvPr>
            <p:ph type="sldNum" sz="quarter" idx="10"/>
          </p:nvPr>
        </p:nvSpPr>
        <p:spPr/>
        <p:txBody>
          <a:bodyPr/>
          <a:lstStyle/>
          <a:p>
            <a:fld id="{4B82A88D-B8AD-EB4E-81B8-83B63BBCE00F}" type="slidenum">
              <a:rPr lang="en-US" smtClean="0"/>
              <a:t>21</a:t>
            </a:fld>
            <a:endParaRPr lang="en-US"/>
          </a:p>
        </p:txBody>
      </p:sp>
    </p:spTree>
    <p:extLst>
      <p:ext uri="{BB962C8B-B14F-4D97-AF65-F5344CB8AC3E}">
        <p14:creationId xmlns:p14="http://schemas.microsoft.com/office/powerpoint/2010/main" val="117342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DAE9-6DCB-54D3-8129-F07AA670B179}"/>
              </a:ext>
            </a:extLst>
          </p:cNvPr>
          <p:cNvSpPr>
            <a:spLocks noGrp="1"/>
          </p:cNvSpPr>
          <p:nvPr>
            <p:ph type="title"/>
          </p:nvPr>
        </p:nvSpPr>
        <p:spPr/>
        <p:txBody>
          <a:bodyPr/>
          <a:lstStyle/>
          <a:p>
            <a:r>
              <a:rPr lang="en-GB" dirty="0"/>
              <a:t>Outline</a:t>
            </a:r>
            <a:endParaRPr lang="en-DE" dirty="0"/>
          </a:p>
        </p:txBody>
      </p:sp>
      <p:sp>
        <p:nvSpPr>
          <p:cNvPr id="3" name="Content Placeholder 2">
            <a:extLst>
              <a:ext uri="{FF2B5EF4-FFF2-40B4-BE49-F238E27FC236}">
                <a16:creationId xmlns:a16="http://schemas.microsoft.com/office/drawing/2014/main" id="{5B40CEE5-E633-F48B-F2E1-52E7B48FF3E6}"/>
              </a:ext>
            </a:extLst>
          </p:cNvPr>
          <p:cNvSpPr>
            <a:spLocks noGrp="1"/>
          </p:cNvSpPr>
          <p:nvPr>
            <p:ph idx="1"/>
          </p:nvPr>
        </p:nvSpPr>
        <p:spPr/>
        <p:txBody>
          <a:bodyPr/>
          <a:lstStyle/>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Introduction</a:t>
            </a:r>
          </a:p>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Background</a:t>
            </a:r>
          </a:p>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Optimization Problem</a:t>
            </a:r>
          </a:p>
          <a:p>
            <a:r>
              <a:rPr lang="en-GB" sz="2800" dirty="0">
                <a:solidFill>
                  <a:schemeClr val="bg2">
                    <a:lumMod val="60000"/>
                    <a:lumOff val="40000"/>
                  </a:schemeClr>
                </a:solidFill>
                <a:latin typeface="Times New Roman" panose="02020603050405020304" pitchFamily="18" charset="0"/>
                <a:cs typeface="Times New Roman" panose="02020603050405020304" pitchFamily="18" charset="0"/>
              </a:rPr>
              <a:t>Decision Problem</a:t>
            </a:r>
          </a:p>
          <a:p>
            <a:r>
              <a:rPr lang="en-GB" sz="2800" dirty="0">
                <a:latin typeface="Times New Roman" panose="02020603050405020304" pitchFamily="18" charset="0"/>
                <a:cs typeface="Times New Roman" panose="02020603050405020304" pitchFamily="18" charset="0"/>
              </a:rPr>
              <a:t>Results and Experimentation</a:t>
            </a:r>
          </a:p>
          <a:p>
            <a:r>
              <a:rPr lang="en-GB" sz="2800" dirty="0">
                <a:latin typeface="Times New Roman" panose="02020603050405020304" pitchFamily="18" charset="0"/>
                <a:cs typeface="Times New Roman" panose="02020603050405020304" pitchFamily="18" charset="0"/>
              </a:rPr>
              <a:t>Conclusion</a:t>
            </a:r>
          </a:p>
          <a:p>
            <a:endParaRPr lang="en-D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4B1907-4AB7-8FBF-071E-74F87B0BA24C}"/>
              </a:ext>
            </a:extLst>
          </p:cNvPr>
          <p:cNvSpPr>
            <a:spLocks noGrp="1"/>
          </p:cNvSpPr>
          <p:nvPr>
            <p:ph type="sldNum" sz="quarter" idx="10"/>
          </p:nvPr>
        </p:nvSpPr>
        <p:spPr/>
        <p:txBody>
          <a:bodyPr/>
          <a:lstStyle/>
          <a:p>
            <a:fld id="{4B82A88D-B8AD-EB4E-81B8-83B63BBCE00F}" type="slidenum">
              <a:rPr lang="en-US" smtClean="0"/>
              <a:t>22</a:t>
            </a:fld>
            <a:endParaRPr lang="en-US"/>
          </a:p>
        </p:txBody>
      </p:sp>
    </p:spTree>
    <p:extLst>
      <p:ext uri="{BB962C8B-B14F-4D97-AF65-F5344CB8AC3E}">
        <p14:creationId xmlns:p14="http://schemas.microsoft.com/office/powerpoint/2010/main" val="417407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7ED9-8DFB-5B5B-28EE-FAC1856A6A18}"/>
              </a:ext>
            </a:extLst>
          </p:cNvPr>
          <p:cNvSpPr>
            <a:spLocks noGrp="1"/>
          </p:cNvSpPr>
          <p:nvPr>
            <p:ph type="title"/>
          </p:nvPr>
        </p:nvSpPr>
        <p:spPr/>
        <p:txBody>
          <a:bodyPr/>
          <a:lstStyle/>
          <a:p>
            <a:r>
              <a:rPr lang="en-GB" dirty="0"/>
              <a:t>Test Data</a:t>
            </a:r>
            <a:endParaRPr lang="en-DE" dirty="0"/>
          </a:p>
        </p:txBody>
      </p:sp>
      <p:sp>
        <p:nvSpPr>
          <p:cNvPr id="3" name="Content Placeholder 2">
            <a:extLst>
              <a:ext uri="{FF2B5EF4-FFF2-40B4-BE49-F238E27FC236}">
                <a16:creationId xmlns:a16="http://schemas.microsoft.com/office/drawing/2014/main" id="{9CD7B250-79E7-43C3-B8BC-5D968667347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input for both optimization and decision problem is a list of  reconfigurable slots and required areas in number of micro slots</a:t>
            </a:r>
            <a:r>
              <a:rPr lang="en-GB" dirty="0">
                <a:solidFill>
                  <a:schemeClr val="accent1">
                    <a:lumMod val="50000"/>
                  </a:schemeClr>
                </a:solidFill>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Two different types of test data is generated for optimization problem. They are More Blocks Less Area (MBLA) and Less Blocks More Area (LBMA).</a:t>
            </a:r>
          </a:p>
          <a:p>
            <a:r>
              <a:rPr lang="en-US" b="0" i="0" dirty="0">
                <a:effectLst/>
                <a:latin typeface="Times New Roman" panose="02020603050405020304" pitchFamily="18" charset="0"/>
                <a:cs typeface="Times New Roman" panose="02020603050405020304" pitchFamily="18" charset="0"/>
              </a:rPr>
              <a:t>We considered the maximum number of available micro slots on Xilinx Zynq 7020 device for decision problem. </a:t>
            </a:r>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D67D47-71B5-924C-D5E8-DE8C9381B831}"/>
              </a:ext>
            </a:extLst>
          </p:cNvPr>
          <p:cNvSpPr>
            <a:spLocks noGrp="1"/>
          </p:cNvSpPr>
          <p:nvPr>
            <p:ph type="sldNum" sz="quarter" idx="10"/>
          </p:nvPr>
        </p:nvSpPr>
        <p:spPr/>
        <p:txBody>
          <a:bodyPr/>
          <a:lstStyle/>
          <a:p>
            <a:fld id="{4B82A88D-B8AD-EB4E-81B8-83B63BBCE00F}" type="slidenum">
              <a:rPr lang="en-US" smtClean="0"/>
              <a:t>23</a:t>
            </a:fld>
            <a:endParaRPr lang="en-US"/>
          </a:p>
        </p:txBody>
      </p:sp>
      <p:sp>
        <p:nvSpPr>
          <p:cNvPr id="5" name="Rectangle 4">
            <a:extLst>
              <a:ext uri="{FF2B5EF4-FFF2-40B4-BE49-F238E27FC236}">
                <a16:creationId xmlns:a16="http://schemas.microsoft.com/office/drawing/2014/main" id="{C9A76109-FC69-E68D-BDCB-0C0BC9E20DEA}"/>
              </a:ext>
            </a:extLst>
          </p:cNvPr>
          <p:cNvSpPr/>
          <p:nvPr/>
        </p:nvSpPr>
        <p:spPr>
          <a:xfrm>
            <a:off x="1299711" y="3733052"/>
            <a:ext cx="1984076" cy="1966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46F44653-DED4-2AF0-8722-67C73D47276E}"/>
              </a:ext>
            </a:extLst>
          </p:cNvPr>
          <p:cNvSpPr/>
          <p:nvPr/>
        </p:nvSpPr>
        <p:spPr>
          <a:xfrm>
            <a:off x="1299711" y="5242675"/>
            <a:ext cx="181155"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84DE0821-2360-5893-9051-D68ABDA83D10}"/>
              </a:ext>
            </a:extLst>
          </p:cNvPr>
          <p:cNvSpPr/>
          <p:nvPr/>
        </p:nvSpPr>
        <p:spPr>
          <a:xfrm>
            <a:off x="1636141" y="5484664"/>
            <a:ext cx="276046" cy="2152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62AD55EB-5E56-59C5-A1A5-6DD073A81033}"/>
              </a:ext>
            </a:extLst>
          </p:cNvPr>
          <p:cNvSpPr/>
          <p:nvPr/>
        </p:nvSpPr>
        <p:spPr>
          <a:xfrm>
            <a:off x="1731032" y="4992509"/>
            <a:ext cx="181155" cy="1639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38A5BD58-DA46-8620-BD1D-2F8AFEC4F481}"/>
              </a:ext>
            </a:extLst>
          </p:cNvPr>
          <p:cNvSpPr/>
          <p:nvPr/>
        </p:nvSpPr>
        <p:spPr>
          <a:xfrm>
            <a:off x="2032956" y="4923497"/>
            <a:ext cx="181155" cy="77637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5A1F126B-32E4-77EF-99A2-8C28F9E7057E}"/>
              </a:ext>
            </a:extLst>
          </p:cNvPr>
          <p:cNvSpPr/>
          <p:nvPr/>
        </p:nvSpPr>
        <p:spPr>
          <a:xfrm>
            <a:off x="1299711" y="4621573"/>
            <a:ext cx="431321" cy="163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4679A987-FF83-49BC-6F29-CE0B5C4A22BA}"/>
              </a:ext>
            </a:extLst>
          </p:cNvPr>
          <p:cNvSpPr/>
          <p:nvPr/>
        </p:nvSpPr>
        <p:spPr>
          <a:xfrm>
            <a:off x="1986948" y="4412607"/>
            <a:ext cx="431320" cy="20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415C933A-E69E-643C-BAB3-D5EFC2673E67}"/>
              </a:ext>
            </a:extLst>
          </p:cNvPr>
          <p:cNvSpPr/>
          <p:nvPr/>
        </p:nvSpPr>
        <p:spPr>
          <a:xfrm>
            <a:off x="3854965" y="3727301"/>
            <a:ext cx="1984076" cy="1966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43B5860E-BF06-C072-386E-1697E26179DB}"/>
              </a:ext>
            </a:extLst>
          </p:cNvPr>
          <p:cNvSpPr/>
          <p:nvPr/>
        </p:nvSpPr>
        <p:spPr>
          <a:xfrm>
            <a:off x="3854965" y="5068709"/>
            <a:ext cx="710242" cy="62541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C1F15F73-9A0D-7B4E-F29C-F2D3B3D352A8}"/>
              </a:ext>
            </a:extLst>
          </p:cNvPr>
          <p:cNvSpPr/>
          <p:nvPr/>
        </p:nvSpPr>
        <p:spPr>
          <a:xfrm>
            <a:off x="4746362" y="4322525"/>
            <a:ext cx="353683" cy="1371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1219872A-D14E-9B74-632D-9982B175AB2C}"/>
              </a:ext>
            </a:extLst>
          </p:cNvPr>
          <p:cNvSpPr/>
          <p:nvPr/>
        </p:nvSpPr>
        <p:spPr>
          <a:xfrm>
            <a:off x="3854965" y="4322525"/>
            <a:ext cx="710242" cy="530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2CFBBBDE-E104-5A54-9B0D-37CEB24A0B61}"/>
              </a:ext>
            </a:extLst>
          </p:cNvPr>
          <p:cNvSpPr txBox="1"/>
          <p:nvPr/>
        </p:nvSpPr>
        <p:spPr>
          <a:xfrm>
            <a:off x="1299711" y="5786355"/>
            <a:ext cx="2132421" cy="430887"/>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MBLA Data</a:t>
            </a:r>
            <a:endParaRPr lang="en-DE" sz="2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80AAEB7-A6D8-D323-66E5-D57EC2E2587A}"/>
              </a:ext>
            </a:extLst>
          </p:cNvPr>
          <p:cNvSpPr txBox="1"/>
          <p:nvPr/>
        </p:nvSpPr>
        <p:spPr>
          <a:xfrm>
            <a:off x="3836547" y="5786355"/>
            <a:ext cx="2132421" cy="430887"/>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LBMA Data</a:t>
            </a:r>
            <a:endParaRPr lang="en-DE"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31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4A76-D753-1FBE-3264-05600C6E943B}"/>
              </a:ext>
            </a:extLst>
          </p:cNvPr>
          <p:cNvSpPr>
            <a:spLocks noGrp="1"/>
          </p:cNvSpPr>
          <p:nvPr>
            <p:ph type="title"/>
          </p:nvPr>
        </p:nvSpPr>
        <p:spPr/>
        <p:txBody>
          <a:bodyPr/>
          <a:lstStyle/>
          <a:p>
            <a:r>
              <a:rPr lang="en-GB" dirty="0"/>
              <a:t>Experimentation</a:t>
            </a:r>
            <a:endParaRPr lang="en-DE" dirty="0"/>
          </a:p>
        </p:txBody>
      </p:sp>
      <p:sp>
        <p:nvSpPr>
          <p:cNvPr id="3" name="Content Placeholder 2">
            <a:extLst>
              <a:ext uri="{FF2B5EF4-FFF2-40B4-BE49-F238E27FC236}">
                <a16:creationId xmlns:a16="http://schemas.microsoft.com/office/drawing/2014/main" id="{062C7253-E33A-2FB0-CD99-37F29D0DA80F}"/>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Runtime and Quality experiments are conducted </a:t>
            </a:r>
            <a:r>
              <a:rPr lang="en-US" dirty="0">
                <a:latin typeface="Times New Roman" panose="02020603050405020304" pitchFamily="18" charset="0"/>
                <a:cs typeface="Times New Roman" panose="02020603050405020304" pitchFamily="18" charset="0"/>
              </a:rPr>
              <a:t>with</a:t>
            </a:r>
            <a:r>
              <a:rPr lang="en-US" b="0" i="0" dirty="0">
                <a:effectLst/>
                <a:latin typeface="Times New Roman" panose="02020603050405020304" pitchFamily="18" charset="0"/>
                <a:cs typeface="Times New Roman" panose="02020603050405020304" pitchFamily="18" charset="0"/>
              </a:rPr>
              <a:t> SA and ES algorithms.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Optimal algorithm to Optimal* algorithm.</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experiments were carried out using a High-Performance Computing (HPC) cluster using five nodes. Each node was configured with 2x AMD Milan 7763 processors running at 2.45 GHz. each processor had a total of 128 cores per node</a:t>
            </a:r>
            <a:r>
              <a:rPr lang="en-US" b="0" i="0" dirty="0">
                <a:effectLst/>
                <a:latin typeface="Söhne"/>
              </a:rPr>
              <a:t>.</a:t>
            </a:r>
          </a:p>
        </p:txBody>
      </p:sp>
      <p:sp>
        <p:nvSpPr>
          <p:cNvPr id="4" name="Slide Number Placeholder 3">
            <a:extLst>
              <a:ext uri="{FF2B5EF4-FFF2-40B4-BE49-F238E27FC236}">
                <a16:creationId xmlns:a16="http://schemas.microsoft.com/office/drawing/2014/main" id="{9A85D1E8-4FD1-B35E-5384-BBFCADE5044A}"/>
              </a:ext>
            </a:extLst>
          </p:cNvPr>
          <p:cNvSpPr>
            <a:spLocks noGrp="1"/>
          </p:cNvSpPr>
          <p:nvPr>
            <p:ph type="sldNum" sz="quarter" idx="10"/>
          </p:nvPr>
        </p:nvSpPr>
        <p:spPr/>
        <p:txBody>
          <a:bodyPr/>
          <a:lstStyle/>
          <a:p>
            <a:fld id="{4B82A88D-B8AD-EB4E-81B8-83B63BBCE00F}" type="slidenum">
              <a:rPr lang="en-US" smtClean="0"/>
              <a:t>24</a:t>
            </a:fld>
            <a:endParaRPr lang="en-US"/>
          </a:p>
        </p:txBody>
      </p:sp>
    </p:spTree>
    <p:extLst>
      <p:ext uri="{BB962C8B-B14F-4D97-AF65-F5344CB8AC3E}">
        <p14:creationId xmlns:p14="http://schemas.microsoft.com/office/powerpoint/2010/main" val="21896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B13B-E1C3-82DB-E073-BC597C2982F2}"/>
              </a:ext>
            </a:extLst>
          </p:cNvPr>
          <p:cNvSpPr>
            <a:spLocks noGrp="1"/>
          </p:cNvSpPr>
          <p:nvPr>
            <p:ph type="title"/>
          </p:nvPr>
        </p:nvSpPr>
        <p:spPr/>
        <p:txBody>
          <a:bodyPr/>
          <a:lstStyle/>
          <a:p>
            <a:r>
              <a:rPr lang="en-GB" dirty="0"/>
              <a:t>Runtime Experiment with MBLA data</a:t>
            </a:r>
            <a:endParaRPr lang="en-DE" dirty="0"/>
          </a:p>
        </p:txBody>
      </p:sp>
      <p:sp>
        <p:nvSpPr>
          <p:cNvPr id="4" name="Slide Number Placeholder 3">
            <a:extLst>
              <a:ext uri="{FF2B5EF4-FFF2-40B4-BE49-F238E27FC236}">
                <a16:creationId xmlns:a16="http://schemas.microsoft.com/office/drawing/2014/main" id="{96F9AF9D-CA7B-35BF-C891-508B657F492B}"/>
              </a:ext>
            </a:extLst>
          </p:cNvPr>
          <p:cNvSpPr>
            <a:spLocks noGrp="1"/>
          </p:cNvSpPr>
          <p:nvPr>
            <p:ph type="sldNum" sz="quarter" idx="10"/>
          </p:nvPr>
        </p:nvSpPr>
        <p:spPr/>
        <p:txBody>
          <a:bodyPr/>
          <a:lstStyle/>
          <a:p>
            <a:fld id="{4B82A88D-B8AD-EB4E-81B8-83B63BBCE00F}" type="slidenum">
              <a:rPr lang="en-US" smtClean="0"/>
              <a:t>25</a:t>
            </a:fld>
            <a:endParaRPr lang="en-US"/>
          </a:p>
        </p:txBody>
      </p:sp>
      <p:pic>
        <p:nvPicPr>
          <p:cNvPr id="8" name="Content Placeholder 7" descr="A picture containing text, screenshot, line, parallel&#10;&#10;Description automatically generated">
            <a:extLst>
              <a:ext uri="{FF2B5EF4-FFF2-40B4-BE49-F238E27FC236}">
                <a16:creationId xmlns:a16="http://schemas.microsoft.com/office/drawing/2014/main" id="{32E3DE2E-E44D-DCEB-665F-F590032033D5}"/>
              </a:ext>
            </a:extLst>
          </p:cNvPr>
          <p:cNvPicPr>
            <a:picLocks noGrp="1" noChangeAspect="1"/>
          </p:cNvPicPr>
          <p:nvPr>
            <p:ph idx="1"/>
          </p:nvPr>
        </p:nvPicPr>
        <p:blipFill>
          <a:blip r:embed="rId3"/>
          <a:stretch>
            <a:fillRect/>
          </a:stretch>
        </p:blipFill>
        <p:spPr>
          <a:xfrm>
            <a:off x="309563" y="838200"/>
            <a:ext cx="8546337" cy="5389563"/>
          </a:xfrm>
        </p:spPr>
      </p:pic>
    </p:spTree>
    <p:extLst>
      <p:ext uri="{BB962C8B-B14F-4D97-AF65-F5344CB8AC3E}">
        <p14:creationId xmlns:p14="http://schemas.microsoft.com/office/powerpoint/2010/main" val="391512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D595-FDCA-AF29-3E94-19D75D6C810C}"/>
              </a:ext>
            </a:extLst>
          </p:cNvPr>
          <p:cNvSpPr>
            <a:spLocks noGrp="1"/>
          </p:cNvSpPr>
          <p:nvPr>
            <p:ph type="title"/>
          </p:nvPr>
        </p:nvSpPr>
        <p:spPr/>
        <p:txBody>
          <a:bodyPr/>
          <a:lstStyle/>
          <a:p>
            <a:r>
              <a:rPr lang="en-GB" dirty="0"/>
              <a:t>Runtime Experiment with LBMA data</a:t>
            </a:r>
            <a:endParaRPr lang="en-DE" dirty="0"/>
          </a:p>
        </p:txBody>
      </p:sp>
      <p:sp>
        <p:nvSpPr>
          <p:cNvPr id="4" name="Slide Number Placeholder 3">
            <a:extLst>
              <a:ext uri="{FF2B5EF4-FFF2-40B4-BE49-F238E27FC236}">
                <a16:creationId xmlns:a16="http://schemas.microsoft.com/office/drawing/2014/main" id="{5F1D6A7B-3C37-A7DC-006F-40E8541BC5BD}"/>
              </a:ext>
            </a:extLst>
          </p:cNvPr>
          <p:cNvSpPr>
            <a:spLocks noGrp="1"/>
          </p:cNvSpPr>
          <p:nvPr>
            <p:ph type="sldNum" sz="quarter" idx="10"/>
          </p:nvPr>
        </p:nvSpPr>
        <p:spPr/>
        <p:txBody>
          <a:bodyPr/>
          <a:lstStyle/>
          <a:p>
            <a:fld id="{4B82A88D-B8AD-EB4E-81B8-83B63BBCE00F}" type="slidenum">
              <a:rPr lang="en-US" smtClean="0"/>
              <a:t>26</a:t>
            </a:fld>
            <a:endParaRPr lang="en-US"/>
          </a:p>
        </p:txBody>
      </p:sp>
      <p:pic>
        <p:nvPicPr>
          <p:cNvPr id="8" name="Content Placeholder 7" descr="A picture containing text, screenshot, line, parallel&#10;&#10;Description automatically generated">
            <a:extLst>
              <a:ext uri="{FF2B5EF4-FFF2-40B4-BE49-F238E27FC236}">
                <a16:creationId xmlns:a16="http://schemas.microsoft.com/office/drawing/2014/main" id="{039D9899-E84B-9A17-E964-D7C17ED1A688}"/>
              </a:ext>
            </a:extLst>
          </p:cNvPr>
          <p:cNvPicPr>
            <a:picLocks noGrp="1" noChangeAspect="1"/>
          </p:cNvPicPr>
          <p:nvPr>
            <p:ph idx="1"/>
          </p:nvPr>
        </p:nvPicPr>
        <p:blipFill>
          <a:blip r:embed="rId3"/>
          <a:stretch>
            <a:fillRect/>
          </a:stretch>
        </p:blipFill>
        <p:spPr>
          <a:xfrm>
            <a:off x="309563" y="685800"/>
            <a:ext cx="8445499" cy="5652370"/>
          </a:xfrm>
        </p:spPr>
      </p:pic>
    </p:spTree>
    <p:extLst>
      <p:ext uri="{BB962C8B-B14F-4D97-AF65-F5344CB8AC3E}">
        <p14:creationId xmlns:p14="http://schemas.microsoft.com/office/powerpoint/2010/main" val="272758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FEF0-D305-F465-EA1B-9A259C3DC832}"/>
              </a:ext>
            </a:extLst>
          </p:cNvPr>
          <p:cNvSpPr>
            <a:spLocks noGrp="1"/>
          </p:cNvSpPr>
          <p:nvPr>
            <p:ph type="title"/>
          </p:nvPr>
        </p:nvSpPr>
        <p:spPr/>
        <p:txBody>
          <a:bodyPr/>
          <a:lstStyle/>
          <a:p>
            <a:r>
              <a:rPr lang="en-GB" dirty="0"/>
              <a:t>Quality Experiment with MBLA data</a:t>
            </a:r>
            <a:endParaRPr lang="en-DE" dirty="0"/>
          </a:p>
        </p:txBody>
      </p:sp>
      <p:sp>
        <p:nvSpPr>
          <p:cNvPr id="4" name="Slide Number Placeholder 3">
            <a:extLst>
              <a:ext uri="{FF2B5EF4-FFF2-40B4-BE49-F238E27FC236}">
                <a16:creationId xmlns:a16="http://schemas.microsoft.com/office/drawing/2014/main" id="{0184F48F-BBD0-C2CF-6AAE-1CA96F0A8871}"/>
              </a:ext>
            </a:extLst>
          </p:cNvPr>
          <p:cNvSpPr>
            <a:spLocks noGrp="1"/>
          </p:cNvSpPr>
          <p:nvPr>
            <p:ph type="sldNum" sz="quarter" idx="10"/>
          </p:nvPr>
        </p:nvSpPr>
        <p:spPr/>
        <p:txBody>
          <a:bodyPr/>
          <a:lstStyle/>
          <a:p>
            <a:fld id="{4B82A88D-B8AD-EB4E-81B8-83B63BBCE00F}" type="slidenum">
              <a:rPr lang="en-US" smtClean="0"/>
              <a:t>27</a:t>
            </a:fld>
            <a:endParaRPr lang="en-US"/>
          </a:p>
        </p:txBody>
      </p:sp>
      <p:pic>
        <p:nvPicPr>
          <p:cNvPr id="8" name="Content Placeholder 7" descr="A picture containing text, screenshot&#10;&#10;Description automatically generated">
            <a:extLst>
              <a:ext uri="{FF2B5EF4-FFF2-40B4-BE49-F238E27FC236}">
                <a16:creationId xmlns:a16="http://schemas.microsoft.com/office/drawing/2014/main" id="{3B2D2442-BC08-6A8D-B5E6-247AE943DB07}"/>
              </a:ext>
            </a:extLst>
          </p:cNvPr>
          <p:cNvPicPr>
            <a:picLocks noGrp="1" noChangeAspect="1"/>
          </p:cNvPicPr>
          <p:nvPr>
            <p:ph idx="1"/>
          </p:nvPr>
        </p:nvPicPr>
        <p:blipFill>
          <a:blip r:embed="rId3"/>
          <a:stretch>
            <a:fillRect/>
          </a:stretch>
        </p:blipFill>
        <p:spPr>
          <a:xfrm>
            <a:off x="309564" y="685800"/>
            <a:ext cx="8453436" cy="5541963"/>
          </a:xfrm>
        </p:spPr>
      </p:pic>
    </p:spTree>
    <p:extLst>
      <p:ext uri="{BB962C8B-B14F-4D97-AF65-F5344CB8AC3E}">
        <p14:creationId xmlns:p14="http://schemas.microsoft.com/office/powerpoint/2010/main" val="428075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E35C-ECB4-36B1-1D39-B092A5526335}"/>
              </a:ext>
            </a:extLst>
          </p:cNvPr>
          <p:cNvSpPr>
            <a:spLocks noGrp="1"/>
          </p:cNvSpPr>
          <p:nvPr>
            <p:ph type="title"/>
          </p:nvPr>
        </p:nvSpPr>
        <p:spPr/>
        <p:txBody>
          <a:bodyPr/>
          <a:lstStyle/>
          <a:p>
            <a:r>
              <a:rPr lang="en-GB" dirty="0"/>
              <a:t>Quality Experiment with LBMA data</a:t>
            </a:r>
            <a:endParaRPr lang="en-DE" dirty="0"/>
          </a:p>
        </p:txBody>
      </p:sp>
      <p:sp>
        <p:nvSpPr>
          <p:cNvPr id="4" name="Slide Number Placeholder 3">
            <a:extLst>
              <a:ext uri="{FF2B5EF4-FFF2-40B4-BE49-F238E27FC236}">
                <a16:creationId xmlns:a16="http://schemas.microsoft.com/office/drawing/2014/main" id="{A2FF2AE1-B133-E528-8A74-6B9EDD5EABE4}"/>
              </a:ext>
            </a:extLst>
          </p:cNvPr>
          <p:cNvSpPr>
            <a:spLocks noGrp="1"/>
          </p:cNvSpPr>
          <p:nvPr>
            <p:ph type="sldNum" sz="quarter" idx="10"/>
          </p:nvPr>
        </p:nvSpPr>
        <p:spPr/>
        <p:txBody>
          <a:bodyPr/>
          <a:lstStyle/>
          <a:p>
            <a:fld id="{4B82A88D-B8AD-EB4E-81B8-83B63BBCE00F}" type="slidenum">
              <a:rPr lang="en-US" smtClean="0"/>
              <a:t>28</a:t>
            </a:fld>
            <a:endParaRPr lang="en-US"/>
          </a:p>
        </p:txBody>
      </p:sp>
      <p:pic>
        <p:nvPicPr>
          <p:cNvPr id="8" name="Content Placeholder 7" descr="A picture containing text, screenshot, candle&#10;&#10;Description automatically generated">
            <a:extLst>
              <a:ext uri="{FF2B5EF4-FFF2-40B4-BE49-F238E27FC236}">
                <a16:creationId xmlns:a16="http://schemas.microsoft.com/office/drawing/2014/main" id="{6CE291B2-7E62-880F-B9C1-CE7DDA180D2B}"/>
              </a:ext>
            </a:extLst>
          </p:cNvPr>
          <p:cNvPicPr>
            <a:picLocks noGrp="1" noChangeAspect="1"/>
          </p:cNvPicPr>
          <p:nvPr>
            <p:ph idx="1"/>
          </p:nvPr>
        </p:nvPicPr>
        <p:blipFill>
          <a:blip r:embed="rId3"/>
          <a:stretch>
            <a:fillRect/>
          </a:stretch>
        </p:blipFill>
        <p:spPr>
          <a:xfrm>
            <a:off x="309564" y="685800"/>
            <a:ext cx="8453436" cy="5541963"/>
          </a:xfrm>
        </p:spPr>
      </p:pic>
    </p:spTree>
    <p:extLst>
      <p:ext uri="{BB962C8B-B14F-4D97-AF65-F5344CB8AC3E}">
        <p14:creationId xmlns:p14="http://schemas.microsoft.com/office/powerpoint/2010/main" val="4185496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5FB6-B506-48B2-36F7-5089B9CA5A7D}"/>
              </a:ext>
            </a:extLst>
          </p:cNvPr>
          <p:cNvSpPr>
            <a:spLocks noGrp="1"/>
          </p:cNvSpPr>
          <p:nvPr>
            <p:ph type="title"/>
          </p:nvPr>
        </p:nvSpPr>
        <p:spPr/>
        <p:txBody>
          <a:bodyPr/>
          <a:lstStyle/>
          <a:p>
            <a:r>
              <a:rPr lang="en-GB" dirty="0"/>
              <a:t>Decision Problem</a:t>
            </a:r>
            <a:endParaRPr lang="en-DE" dirty="0"/>
          </a:p>
        </p:txBody>
      </p:sp>
      <p:sp>
        <p:nvSpPr>
          <p:cNvPr id="4" name="Slide Number Placeholder 3">
            <a:extLst>
              <a:ext uri="{FF2B5EF4-FFF2-40B4-BE49-F238E27FC236}">
                <a16:creationId xmlns:a16="http://schemas.microsoft.com/office/drawing/2014/main" id="{00C8B8C0-C553-ED2A-F93B-8463577AD29D}"/>
              </a:ext>
            </a:extLst>
          </p:cNvPr>
          <p:cNvSpPr>
            <a:spLocks noGrp="1"/>
          </p:cNvSpPr>
          <p:nvPr>
            <p:ph type="sldNum" sz="quarter" idx="10"/>
          </p:nvPr>
        </p:nvSpPr>
        <p:spPr/>
        <p:txBody>
          <a:bodyPr/>
          <a:lstStyle/>
          <a:p>
            <a:fld id="{4B82A88D-B8AD-EB4E-81B8-83B63BBCE00F}" type="slidenum">
              <a:rPr lang="en-US" smtClean="0"/>
              <a:t>29</a:t>
            </a:fld>
            <a:endParaRPr lang="en-US"/>
          </a:p>
        </p:txBody>
      </p:sp>
      <p:pic>
        <p:nvPicPr>
          <p:cNvPr id="6" name="Picture 5" descr="A picture containing text, screenshot, line, diagram&#10;&#10;Description automatically generated">
            <a:extLst>
              <a:ext uri="{FF2B5EF4-FFF2-40B4-BE49-F238E27FC236}">
                <a16:creationId xmlns:a16="http://schemas.microsoft.com/office/drawing/2014/main" id="{1D220F11-E8CB-37F1-9612-172D91A407F0}"/>
              </a:ext>
            </a:extLst>
          </p:cNvPr>
          <p:cNvPicPr>
            <a:picLocks noChangeAspect="1"/>
          </p:cNvPicPr>
          <p:nvPr/>
        </p:nvPicPr>
        <p:blipFill>
          <a:blip r:embed="rId3"/>
          <a:stretch>
            <a:fillRect/>
          </a:stretch>
        </p:blipFill>
        <p:spPr>
          <a:xfrm>
            <a:off x="0" y="546100"/>
            <a:ext cx="9144000" cy="6311900"/>
          </a:xfrm>
          <a:prstGeom prst="rect">
            <a:avLst/>
          </a:prstGeom>
        </p:spPr>
      </p:pic>
    </p:spTree>
    <p:extLst>
      <p:ext uri="{BB962C8B-B14F-4D97-AF65-F5344CB8AC3E}">
        <p14:creationId xmlns:p14="http://schemas.microsoft.com/office/powerpoint/2010/main" val="19232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3211-9A85-30AE-6690-058355B18670}"/>
              </a:ext>
            </a:extLst>
          </p:cNvPr>
          <p:cNvSpPr>
            <a:spLocks noGrp="1"/>
          </p:cNvSpPr>
          <p:nvPr>
            <p:ph type="title"/>
          </p:nvPr>
        </p:nvSpPr>
        <p:spPr/>
        <p:txBody>
          <a:bodyPr/>
          <a:lstStyle/>
          <a:p>
            <a:r>
              <a:rPr lang="en-GB" dirty="0"/>
              <a:t>Introduction</a:t>
            </a:r>
            <a:endParaRPr lang="en-DE" dirty="0"/>
          </a:p>
        </p:txBody>
      </p:sp>
      <p:sp>
        <p:nvSpPr>
          <p:cNvPr id="3" name="Content Placeholder 2">
            <a:extLst>
              <a:ext uri="{FF2B5EF4-FFF2-40B4-BE49-F238E27FC236}">
                <a16:creationId xmlns:a16="http://schemas.microsoft.com/office/drawing/2014/main" id="{C4C2A748-C063-A87A-861F-94ED1FD6F32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a Field Programmable Gate Array </a:t>
            </a:r>
            <a:r>
              <a:rPr lang="en-GB" dirty="0">
                <a:latin typeface="Times New Roman" panose="02020603050405020304" pitchFamily="18" charset="0"/>
                <a:cs typeface="Times New Roman" panose="02020603050405020304" pitchFamily="18" charset="0"/>
              </a:rPr>
              <a:t>(FPGA)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Placement is one of the most critical</a:t>
            </a:r>
          </a:p>
          <a:p>
            <a:pPr marL="0" indent="0" algn="l">
              <a:buNone/>
            </a:pP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stages in the design of FPGAs.</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While executing real-time tasks on</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FPGA there is always a tight </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interdependency between scheduling </a:t>
            </a:r>
          </a:p>
          <a:p>
            <a:pPr marL="0" indent="0">
              <a:buNone/>
            </a:pPr>
            <a:r>
              <a:rPr lang="en-US" b="0" i="0" dirty="0">
                <a:effectLst/>
                <a:latin typeface="Times New Roman" panose="02020603050405020304" pitchFamily="18" charset="0"/>
                <a:cs typeface="Times New Roman" panose="02020603050405020304" pitchFamily="18" charset="0"/>
              </a:rPr>
              <a:t>     and placement.</a:t>
            </a:r>
            <a:endParaRPr lang="en-US"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b="0" i="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4B1DBD-4374-3DF6-12D5-F8E2096DBD2B}"/>
              </a:ext>
            </a:extLst>
          </p:cNvPr>
          <p:cNvSpPr>
            <a:spLocks noGrp="1"/>
          </p:cNvSpPr>
          <p:nvPr>
            <p:ph type="sldNum" sz="quarter" idx="10"/>
          </p:nvPr>
        </p:nvSpPr>
        <p:spPr/>
        <p:txBody>
          <a:bodyPr/>
          <a:lstStyle/>
          <a:p>
            <a:fld id="{4B82A88D-B8AD-EB4E-81B8-83B63BBCE00F}" type="slidenum">
              <a:rPr lang="en-US" smtClean="0"/>
              <a:t>3</a:t>
            </a:fld>
            <a:endParaRPr lang="en-US"/>
          </a:p>
        </p:txBody>
      </p:sp>
      <p:pic>
        <p:nvPicPr>
          <p:cNvPr id="5" name="Picture 4" descr="A diagram of a bird's eye view of a bird's eye&#10;&#10;Description automatically generated with medium confidence">
            <a:extLst>
              <a:ext uri="{FF2B5EF4-FFF2-40B4-BE49-F238E27FC236}">
                <a16:creationId xmlns:a16="http://schemas.microsoft.com/office/drawing/2014/main" id="{5EA4482C-594A-4863-D260-C3DF8B426CB4}"/>
              </a:ext>
            </a:extLst>
          </p:cNvPr>
          <p:cNvPicPr>
            <a:picLocks noChangeAspect="1"/>
          </p:cNvPicPr>
          <p:nvPr/>
        </p:nvPicPr>
        <p:blipFill>
          <a:blip r:embed="rId3"/>
          <a:stretch>
            <a:fillRect/>
          </a:stretch>
        </p:blipFill>
        <p:spPr>
          <a:xfrm>
            <a:off x="4934802" y="1956815"/>
            <a:ext cx="4209198" cy="2799117"/>
          </a:xfrm>
          <a:prstGeom prst="rect">
            <a:avLst/>
          </a:prstGeom>
        </p:spPr>
      </p:pic>
    </p:spTree>
    <p:extLst>
      <p:ext uri="{BB962C8B-B14F-4D97-AF65-F5344CB8AC3E}">
        <p14:creationId xmlns:p14="http://schemas.microsoft.com/office/powerpoint/2010/main" val="40384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B30E-5306-804F-223B-47F76206D5E1}"/>
              </a:ext>
            </a:extLst>
          </p:cNvPr>
          <p:cNvSpPr>
            <a:spLocks noGrp="1"/>
          </p:cNvSpPr>
          <p:nvPr>
            <p:ph type="title"/>
          </p:nvPr>
        </p:nvSpPr>
        <p:spPr/>
        <p:txBody>
          <a:bodyPr/>
          <a:lstStyle/>
          <a:p>
            <a:r>
              <a:rPr lang="en-GB" dirty="0"/>
              <a:t>Conclusion</a:t>
            </a:r>
            <a:endParaRPr lang="en-DE" dirty="0"/>
          </a:p>
        </p:txBody>
      </p:sp>
      <p:sp>
        <p:nvSpPr>
          <p:cNvPr id="3" name="Content Placeholder 2">
            <a:extLst>
              <a:ext uri="{FF2B5EF4-FFF2-40B4-BE49-F238E27FC236}">
                <a16:creationId xmlns:a16="http://schemas.microsoft.com/office/drawing/2014/main" id="{91E3A651-C6A1-CC31-E55B-213C64D88E68}"/>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W</a:t>
            </a:r>
            <a:r>
              <a:rPr lang="en-US" b="0" i="0" u="none" strike="noStrike" baseline="0" dirty="0">
                <a:latin typeface="Times New Roman" panose="02020603050405020304" pitchFamily="18" charset="0"/>
                <a:cs typeface="Times New Roman" panose="02020603050405020304" pitchFamily="18" charset="0"/>
              </a:rPr>
              <a:t>e have addressed the layout generation problem of a 2D slot-based reconfiguration</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area model using optimization algorithms, especially SA and ES algorithms.</a:t>
            </a:r>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Optimization experiments are done using MBLA and LBMA data.</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SA a</a:t>
            </a:r>
            <a:r>
              <a:rPr lang="en-US" dirty="0">
                <a:latin typeface="Times New Roman" panose="02020603050405020304" pitchFamily="18" charset="0"/>
                <a:cs typeface="Times New Roman" panose="02020603050405020304" pitchFamily="18" charset="0"/>
              </a:rPr>
              <a:t>nd ES has reached near to optimal* results.</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Heuristics outperform SA, ES and optimal* in runtime.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 has outperformed ES and heuristic results in terms of MBR area.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 has outperformed SA in terms of runtime.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 + ES for future work.</a:t>
            </a:r>
          </a:p>
        </p:txBody>
      </p:sp>
      <p:sp>
        <p:nvSpPr>
          <p:cNvPr id="4" name="Slide Number Placeholder 3">
            <a:extLst>
              <a:ext uri="{FF2B5EF4-FFF2-40B4-BE49-F238E27FC236}">
                <a16:creationId xmlns:a16="http://schemas.microsoft.com/office/drawing/2014/main" id="{B8CA6F32-0E89-7435-C196-980C66BE0E9A}"/>
              </a:ext>
            </a:extLst>
          </p:cNvPr>
          <p:cNvSpPr>
            <a:spLocks noGrp="1"/>
          </p:cNvSpPr>
          <p:nvPr>
            <p:ph type="sldNum" sz="quarter" idx="10"/>
          </p:nvPr>
        </p:nvSpPr>
        <p:spPr/>
        <p:txBody>
          <a:bodyPr/>
          <a:lstStyle/>
          <a:p>
            <a:fld id="{4B82A88D-B8AD-EB4E-81B8-83B63BBCE00F}" type="slidenum">
              <a:rPr lang="en-US" smtClean="0"/>
              <a:t>30</a:t>
            </a:fld>
            <a:endParaRPr lang="en-US"/>
          </a:p>
        </p:txBody>
      </p:sp>
    </p:spTree>
    <p:extLst>
      <p:ext uri="{BB962C8B-B14F-4D97-AF65-F5344CB8AC3E}">
        <p14:creationId xmlns:p14="http://schemas.microsoft.com/office/powerpoint/2010/main" val="5827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95A9-099F-C3AB-2C2C-F7660093B47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DE" dirty="0"/>
          </a:p>
        </p:txBody>
      </p:sp>
      <p:sp>
        <p:nvSpPr>
          <p:cNvPr id="3" name="Content Placeholder 2">
            <a:extLst>
              <a:ext uri="{FF2B5EF4-FFF2-40B4-BE49-F238E27FC236}">
                <a16:creationId xmlns:a16="http://schemas.microsoft.com/office/drawing/2014/main" id="{9FAC8B81-30FB-50D3-9D9F-B0ABEAF34ADB}"/>
              </a:ext>
            </a:extLst>
          </p:cNvPr>
          <p:cNvSpPr>
            <a:spLocks noGrp="1"/>
          </p:cNvSpPr>
          <p:nvPr>
            <p:ph idx="1"/>
          </p:nvPr>
        </p:nvSpPr>
        <p:spPr/>
        <p:txBody>
          <a:bodyPr/>
          <a:lstStyle/>
          <a:p>
            <a:pPr marL="342900" indent="-342900" algn="l">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Zakarya </a:t>
            </a:r>
            <a:r>
              <a:rPr lang="en-US" b="0" i="0" u="none" strike="noStrike" baseline="0" dirty="0" err="1">
                <a:latin typeface="Times New Roman" panose="02020603050405020304" pitchFamily="18" charset="0"/>
                <a:cs typeface="Times New Roman" panose="02020603050405020304" pitchFamily="18" charset="0"/>
              </a:rPr>
              <a:t>Guettatfi</a:t>
            </a:r>
            <a:r>
              <a:rPr lang="en-US" b="0" i="0" u="none" strike="noStrike" baseline="0" dirty="0">
                <a:latin typeface="Times New Roman" panose="02020603050405020304" pitchFamily="18" charset="0"/>
                <a:cs typeface="Times New Roman" panose="02020603050405020304" pitchFamily="18" charset="0"/>
              </a:rPr>
              <a:t>, Marco </a:t>
            </a:r>
            <a:r>
              <a:rPr lang="en-US" b="0" i="0" u="none" strike="noStrike" baseline="0" dirty="0" err="1">
                <a:latin typeface="Times New Roman" panose="02020603050405020304" pitchFamily="18" charset="0"/>
                <a:cs typeface="Times New Roman" panose="02020603050405020304" pitchFamily="18" charset="0"/>
              </a:rPr>
              <a:t>Platzner</a:t>
            </a:r>
            <a:r>
              <a:rPr lang="en-US" b="0" i="0" u="none" strike="noStrike" baseline="0" dirty="0">
                <a:latin typeface="Times New Roman" panose="02020603050405020304" pitchFamily="18" charset="0"/>
                <a:cs typeface="Times New Roman" panose="02020603050405020304" pitchFamily="18" charset="0"/>
              </a:rPr>
              <a:t>, Omar </a:t>
            </a:r>
            <a:r>
              <a:rPr lang="en-US" b="0" i="0" u="none" strike="noStrike" baseline="0" dirty="0" err="1">
                <a:latin typeface="Times New Roman" panose="02020603050405020304" pitchFamily="18" charset="0"/>
                <a:cs typeface="Times New Roman" panose="02020603050405020304" pitchFamily="18" charset="0"/>
              </a:rPr>
              <a:t>Kermia</a:t>
            </a:r>
            <a:r>
              <a:rPr lang="en-US" b="0" i="0" u="none" strike="noStrike" baseline="0" dirty="0">
                <a:latin typeface="Times New Roman" panose="02020603050405020304" pitchFamily="18" charset="0"/>
                <a:cs typeface="Times New Roman" panose="02020603050405020304" pitchFamily="18" charset="0"/>
              </a:rPr>
              <a:t>, and </a:t>
            </a:r>
            <a:r>
              <a:rPr lang="en-US" b="0" i="0" u="none" strike="noStrike" baseline="0" dirty="0" err="1">
                <a:latin typeface="Times New Roman" panose="02020603050405020304" pitchFamily="18" charset="0"/>
                <a:cs typeface="Times New Roman" panose="02020603050405020304" pitchFamily="18" charset="0"/>
              </a:rPr>
              <a:t>Abdelhakim</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Khouas</a:t>
            </a:r>
            <a:r>
              <a:rPr lang="en-US" b="0" i="0" u="none" strike="noStrike" baseline="0" dirty="0">
                <a:latin typeface="Times New Roman" panose="02020603050405020304" pitchFamily="18" charset="0"/>
                <a:cs typeface="Times New Roman" panose="02020603050405020304" pitchFamily="18" charset="0"/>
              </a:rPr>
              <a:t>. An approach for mapping periodic real-time tasks to reconfigurable hardware. In 2019 IEEE International Parallel and Distributed Processing Symposium Workshops (IPDPSW). IEEE, 2019.</a:t>
            </a:r>
          </a:p>
          <a:p>
            <a:pPr marL="342900" indent="-342900" algn="l">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Zakarya </a:t>
            </a:r>
            <a:r>
              <a:rPr lang="en-US" b="0" i="0" u="none" strike="noStrike" baseline="0" dirty="0" err="1">
                <a:latin typeface="Times New Roman" panose="02020603050405020304" pitchFamily="18" charset="0"/>
                <a:cs typeface="Times New Roman" panose="02020603050405020304" pitchFamily="18" charset="0"/>
              </a:rPr>
              <a:t>Guetttatfi</a:t>
            </a:r>
            <a:r>
              <a:rPr lang="en-US" b="0" i="0" u="none" strike="noStrike" baseline="0" dirty="0">
                <a:latin typeface="Times New Roman" panose="02020603050405020304" pitchFamily="18" charset="0"/>
                <a:cs typeface="Times New Roman" panose="02020603050405020304" pitchFamily="18" charset="0"/>
              </a:rPr>
              <a:t>, Paul Kaufmann, and Marco </a:t>
            </a:r>
            <a:r>
              <a:rPr lang="en-US" b="0" i="0" u="none" strike="noStrike" baseline="0" dirty="0" err="1">
                <a:latin typeface="Times New Roman" panose="02020603050405020304" pitchFamily="18" charset="0"/>
                <a:cs typeface="Times New Roman" panose="02020603050405020304" pitchFamily="18" charset="0"/>
              </a:rPr>
              <a:t>Platzner</a:t>
            </a:r>
            <a:r>
              <a:rPr lang="en-US" b="0" i="0" u="none" strike="noStrike" baseline="0" dirty="0">
                <a:latin typeface="Times New Roman" panose="02020603050405020304" pitchFamily="18" charset="0"/>
                <a:cs typeface="Times New Roman" panose="02020603050405020304" pitchFamily="18" charset="0"/>
              </a:rPr>
              <a:t>. Optimal and greedy heuristic approaches for scheduling and mapping of hardware tasks to reconfigurable computing devices. In Proceedings of the International Workshop on Applied Reconfigurable Computing (ARC), 2020.</a:t>
            </a:r>
            <a:endParaRPr lang="en-DE"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F6145F-AF94-84DA-F8CE-F54AC851CDA2}"/>
              </a:ext>
            </a:extLst>
          </p:cNvPr>
          <p:cNvSpPr>
            <a:spLocks noGrp="1"/>
          </p:cNvSpPr>
          <p:nvPr>
            <p:ph type="sldNum" sz="quarter" idx="10"/>
          </p:nvPr>
        </p:nvSpPr>
        <p:spPr/>
        <p:txBody>
          <a:bodyPr/>
          <a:lstStyle/>
          <a:p>
            <a:fld id="{4B82A88D-B8AD-EB4E-81B8-83B63BBCE00F}" type="slidenum">
              <a:rPr lang="en-US" smtClean="0"/>
              <a:t>31</a:t>
            </a:fld>
            <a:endParaRPr lang="en-US"/>
          </a:p>
        </p:txBody>
      </p:sp>
    </p:spTree>
    <p:extLst>
      <p:ext uri="{BB962C8B-B14F-4D97-AF65-F5344CB8AC3E}">
        <p14:creationId xmlns:p14="http://schemas.microsoft.com/office/powerpoint/2010/main" val="1204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2936-B005-B635-72F9-9C8937F4EEEC}"/>
              </a:ext>
            </a:extLst>
          </p:cNvPr>
          <p:cNvSpPr>
            <a:spLocks noGrp="1"/>
          </p:cNvSpPr>
          <p:nvPr>
            <p:ph type="title"/>
          </p:nvPr>
        </p:nvSpPr>
        <p:spPr/>
        <p:txBody>
          <a:bodyPr/>
          <a:lstStyle/>
          <a:p>
            <a:r>
              <a:rPr lang="en-GB" dirty="0"/>
              <a:t>Introduction</a:t>
            </a:r>
            <a:endParaRPr lang="en-DE" dirty="0"/>
          </a:p>
        </p:txBody>
      </p:sp>
      <p:sp>
        <p:nvSpPr>
          <p:cNvPr id="4" name="Slide Number Placeholder 3">
            <a:extLst>
              <a:ext uri="{FF2B5EF4-FFF2-40B4-BE49-F238E27FC236}">
                <a16:creationId xmlns:a16="http://schemas.microsoft.com/office/drawing/2014/main" id="{3B9E9749-56BC-C373-CCCC-6C0A6FBCB7EF}"/>
              </a:ext>
            </a:extLst>
          </p:cNvPr>
          <p:cNvSpPr>
            <a:spLocks noGrp="1"/>
          </p:cNvSpPr>
          <p:nvPr>
            <p:ph type="sldNum" sz="quarter" idx="10"/>
          </p:nvPr>
        </p:nvSpPr>
        <p:spPr/>
        <p:txBody>
          <a:bodyPr/>
          <a:lstStyle/>
          <a:p>
            <a:fld id="{4B82A88D-B8AD-EB4E-81B8-83B63BBCE00F}" type="slidenum">
              <a:rPr lang="en-US" smtClean="0"/>
              <a:t>4</a:t>
            </a:fld>
            <a:endParaRPr lang="en-US"/>
          </a:p>
        </p:txBody>
      </p:sp>
      <p:pic>
        <p:nvPicPr>
          <p:cNvPr id="5" name="Content Placeholder 4" descr="A picture containing text, screenshot, diagram, font&#10;&#10;Description automatically generated">
            <a:extLst>
              <a:ext uri="{FF2B5EF4-FFF2-40B4-BE49-F238E27FC236}">
                <a16:creationId xmlns:a16="http://schemas.microsoft.com/office/drawing/2014/main" id="{30A8DB61-6127-8559-47D7-E3B6766C94BA}"/>
              </a:ext>
            </a:extLst>
          </p:cNvPr>
          <p:cNvPicPr>
            <a:picLocks noGrp="1" noChangeAspect="1"/>
          </p:cNvPicPr>
          <p:nvPr>
            <p:ph idx="1"/>
          </p:nvPr>
        </p:nvPicPr>
        <p:blipFill>
          <a:blip r:embed="rId3"/>
          <a:stretch>
            <a:fillRect/>
          </a:stretch>
        </p:blipFill>
        <p:spPr>
          <a:xfrm>
            <a:off x="5609674" y="785449"/>
            <a:ext cx="3534326" cy="4275673"/>
          </a:xfrm>
          <a:prstGeom prst="rect">
            <a:avLst/>
          </a:prstGeom>
        </p:spPr>
      </p:pic>
      <p:sp>
        <p:nvSpPr>
          <p:cNvPr id="7" name="TextBox 6">
            <a:extLst>
              <a:ext uri="{FF2B5EF4-FFF2-40B4-BE49-F238E27FC236}">
                <a16:creationId xmlns:a16="http://schemas.microsoft.com/office/drawing/2014/main" id="{F46CC0C3-A76F-5DBC-9914-D513A4E9C47A}"/>
              </a:ext>
            </a:extLst>
          </p:cNvPr>
          <p:cNvSpPr txBox="1"/>
          <p:nvPr/>
        </p:nvSpPr>
        <p:spPr>
          <a:xfrm>
            <a:off x="309563" y="1065944"/>
            <a:ext cx="5301465"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[1], the</a:t>
            </a:r>
            <a:r>
              <a:rPr lang="en-US" sz="2200" b="0" i="0" dirty="0">
                <a:effectLst/>
                <a:latin typeface="Times New Roman" panose="02020603050405020304" pitchFamily="18" charset="0"/>
                <a:cs typeface="Times New Roman" panose="02020603050405020304" pitchFamily="18" charset="0"/>
              </a:rPr>
              <a:t> authors have proposed a 2D slot-based reconfiguration model</a:t>
            </a:r>
            <a:r>
              <a:rPr lang="en-US" sz="22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Simulated Annealing and Evolutionary Strategy algorithms.</a:t>
            </a:r>
          </a:p>
          <a:p>
            <a:pPr marL="285750" indent="-285750">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DE" sz="2200" dirty="0"/>
          </a:p>
        </p:txBody>
      </p:sp>
      <p:sp>
        <p:nvSpPr>
          <p:cNvPr id="8" name="Rectangle 7">
            <a:extLst>
              <a:ext uri="{FF2B5EF4-FFF2-40B4-BE49-F238E27FC236}">
                <a16:creationId xmlns:a16="http://schemas.microsoft.com/office/drawing/2014/main" id="{C10F668A-7C4E-4368-76D7-D7C4657C477C}"/>
              </a:ext>
            </a:extLst>
          </p:cNvPr>
          <p:cNvSpPr/>
          <p:nvPr/>
        </p:nvSpPr>
        <p:spPr>
          <a:xfrm>
            <a:off x="2508039" y="3136814"/>
            <a:ext cx="1935714" cy="8135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tx1"/>
                </a:solidFill>
              </a:rPr>
              <a:t>Layout generation Problem</a:t>
            </a:r>
            <a:endParaRPr lang="en-DE" dirty="0">
              <a:solidFill>
                <a:schemeClr val="tx1"/>
              </a:solidFill>
            </a:endParaRPr>
          </a:p>
        </p:txBody>
      </p:sp>
      <p:cxnSp>
        <p:nvCxnSpPr>
          <p:cNvPr id="9" name="Straight Arrow Connector 8">
            <a:extLst>
              <a:ext uri="{FF2B5EF4-FFF2-40B4-BE49-F238E27FC236}">
                <a16:creationId xmlns:a16="http://schemas.microsoft.com/office/drawing/2014/main" id="{A9CE98E8-C6BC-BF02-40F5-F1F3A15F53DC}"/>
              </a:ext>
            </a:extLst>
          </p:cNvPr>
          <p:cNvCxnSpPr>
            <a:cxnSpLocks/>
            <a:stCxn id="8" idx="2"/>
          </p:cNvCxnSpPr>
          <p:nvPr/>
        </p:nvCxnSpPr>
        <p:spPr>
          <a:xfrm flipH="1">
            <a:off x="2773790" y="3950407"/>
            <a:ext cx="702106" cy="931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B839762-4761-F036-9102-B5D682943A40}"/>
              </a:ext>
            </a:extLst>
          </p:cNvPr>
          <p:cNvCxnSpPr>
            <a:cxnSpLocks/>
          </p:cNvCxnSpPr>
          <p:nvPr/>
        </p:nvCxnSpPr>
        <p:spPr>
          <a:xfrm>
            <a:off x="3475896" y="3950407"/>
            <a:ext cx="604180" cy="931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Rounded Corners 10">
            <a:extLst>
              <a:ext uri="{FF2B5EF4-FFF2-40B4-BE49-F238E27FC236}">
                <a16:creationId xmlns:a16="http://schemas.microsoft.com/office/drawing/2014/main" id="{DE45995A-953C-2C6C-1218-ECE03BE8DF7C}"/>
              </a:ext>
            </a:extLst>
          </p:cNvPr>
          <p:cNvSpPr/>
          <p:nvPr/>
        </p:nvSpPr>
        <p:spPr>
          <a:xfrm>
            <a:off x="1521770" y="4966972"/>
            <a:ext cx="1603073" cy="847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Optimization </a:t>
            </a:r>
            <a:br>
              <a:rPr lang="en-GB" dirty="0">
                <a:solidFill>
                  <a:schemeClr val="tx1"/>
                </a:solidFill>
              </a:rPr>
            </a:br>
            <a:r>
              <a:rPr lang="en-GB" dirty="0">
                <a:solidFill>
                  <a:schemeClr val="tx1"/>
                </a:solidFill>
              </a:rPr>
              <a:t>problem</a:t>
            </a:r>
            <a:endParaRPr lang="en-DE" dirty="0">
              <a:solidFill>
                <a:schemeClr val="tx1"/>
              </a:solidFill>
            </a:endParaRPr>
          </a:p>
        </p:txBody>
      </p:sp>
      <p:sp>
        <p:nvSpPr>
          <p:cNvPr id="12" name="Rectangle: Rounded Corners 11">
            <a:extLst>
              <a:ext uri="{FF2B5EF4-FFF2-40B4-BE49-F238E27FC236}">
                <a16:creationId xmlns:a16="http://schemas.microsoft.com/office/drawing/2014/main" id="{191C5162-A24B-D7AE-6CC1-78642A25A364}"/>
              </a:ext>
            </a:extLst>
          </p:cNvPr>
          <p:cNvSpPr/>
          <p:nvPr/>
        </p:nvSpPr>
        <p:spPr>
          <a:xfrm>
            <a:off x="3862027" y="4966972"/>
            <a:ext cx="1400304" cy="847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Decision </a:t>
            </a:r>
            <a:br>
              <a:rPr lang="en-GB" dirty="0">
                <a:solidFill>
                  <a:schemeClr val="tx1"/>
                </a:solidFill>
              </a:rPr>
            </a:br>
            <a:r>
              <a:rPr lang="en-GB" dirty="0">
                <a:solidFill>
                  <a:schemeClr val="tx1"/>
                </a:solidFill>
              </a:rPr>
              <a:t>problem</a:t>
            </a:r>
            <a:endParaRPr lang="en-DE" dirty="0">
              <a:solidFill>
                <a:schemeClr val="tx1"/>
              </a:solidFill>
            </a:endParaRPr>
          </a:p>
        </p:txBody>
      </p:sp>
    </p:spTree>
    <p:extLst>
      <p:ext uri="{BB962C8B-B14F-4D97-AF65-F5344CB8AC3E}">
        <p14:creationId xmlns:p14="http://schemas.microsoft.com/office/powerpoint/2010/main" val="48361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DF1C-085E-CE47-E80D-5AAFA1C76FF1}"/>
              </a:ext>
            </a:extLst>
          </p:cNvPr>
          <p:cNvSpPr>
            <a:spLocks noGrp="1"/>
          </p:cNvSpPr>
          <p:nvPr>
            <p:ph type="title"/>
          </p:nvPr>
        </p:nvSpPr>
        <p:spPr/>
        <p:txBody>
          <a:bodyPr/>
          <a:lstStyle/>
          <a:p>
            <a:r>
              <a:rPr lang="en-GB" dirty="0"/>
              <a:t>Background</a:t>
            </a:r>
            <a:endParaRPr lang="en-DE" dirty="0"/>
          </a:p>
        </p:txBody>
      </p:sp>
      <p:sp>
        <p:nvSpPr>
          <p:cNvPr id="3" name="Content Placeholder 2">
            <a:extLst>
              <a:ext uri="{FF2B5EF4-FFF2-40B4-BE49-F238E27FC236}">
                <a16:creationId xmlns:a16="http://schemas.microsoft.com/office/drawing/2014/main" id="{022DAACB-387B-F4FE-9E0E-4301547208F8}"/>
              </a:ext>
            </a:extLst>
          </p:cNvPr>
          <p:cNvSpPr>
            <a:spLocks noGrp="1"/>
          </p:cNvSpPr>
          <p:nvPr>
            <p:ph idx="1"/>
          </p:nvPr>
        </p:nvSpPr>
        <p:spPr>
          <a:xfrm>
            <a:off x="309564" y="838200"/>
            <a:ext cx="4613165" cy="5850699"/>
          </a:xfrm>
        </p:spPr>
        <p:txBody>
          <a:bodyPr/>
          <a:lstStyle/>
          <a:p>
            <a:r>
              <a:rPr lang="en-GB" dirty="0">
                <a:latin typeface="Times New Roman" panose="02020603050405020304" pitchFamily="18" charset="0"/>
                <a:cs typeface="Times New Roman" panose="02020603050405020304" pitchFamily="18" charset="0"/>
              </a:rPr>
              <a:t>Area model in [1]:</a:t>
            </a:r>
          </a:p>
          <a:p>
            <a:r>
              <a:rPr lang="en-GB" dirty="0">
                <a:latin typeface="Times New Roman" panose="02020603050405020304" pitchFamily="18" charset="0"/>
                <a:cs typeface="Times New Roman" panose="02020603050405020304" pitchFamily="18" charset="0"/>
              </a:rPr>
              <a:t>The area model is based on two ideas:</a:t>
            </a:r>
          </a:p>
          <a:p>
            <a:pPr lvl="1"/>
            <a:r>
              <a:rPr lang="en-US" sz="2200" b="0" i="0" u="none" strike="noStrike" baseline="0" dirty="0">
                <a:latin typeface="Times New Roman" panose="02020603050405020304" pitchFamily="18" charset="0"/>
                <a:cs typeface="Times New Roman" panose="02020603050405020304" pitchFamily="18" charset="0"/>
              </a:rPr>
              <a:t>FPGA is subdivided into rectangular reconfigurable regions, so-called </a:t>
            </a:r>
            <a:r>
              <a:rPr lang="en-US" sz="2200" b="1" i="0" u="none" strike="noStrike" baseline="0" dirty="0">
                <a:latin typeface="Times New Roman" panose="02020603050405020304" pitchFamily="18" charset="0"/>
                <a:cs typeface="Times New Roman" panose="02020603050405020304" pitchFamily="18" charset="0"/>
              </a:rPr>
              <a:t>micro-slots</a:t>
            </a:r>
            <a:r>
              <a:rPr lang="en-US" sz="2200" b="0" i="0" u="none" strike="noStrike" baseline="0"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T</a:t>
            </a:r>
            <a:r>
              <a:rPr lang="en-US" sz="2200" b="0" i="0" u="none" strike="noStrike" baseline="0" dirty="0">
                <a:latin typeface="Times New Roman" panose="02020603050405020304" pitchFamily="18" charset="0"/>
                <a:cs typeface="Times New Roman" panose="02020603050405020304" pitchFamily="18" charset="0"/>
              </a:rPr>
              <a:t>ask executed on an FPGA is mapped to one or multiple micro-slots.</a:t>
            </a:r>
            <a:endParaRPr lang="en-GB" sz="2200" dirty="0">
              <a:latin typeface="Times New Roman" panose="02020603050405020304" pitchFamily="18" charset="0"/>
              <a:cs typeface="Times New Roman" panose="02020603050405020304" pitchFamily="18" charset="0"/>
            </a:endParaRPr>
          </a:p>
          <a:p>
            <a:pPr lvl="1"/>
            <a:endParaRPr lang="en-DE" dirty="0"/>
          </a:p>
        </p:txBody>
      </p:sp>
      <p:sp>
        <p:nvSpPr>
          <p:cNvPr id="4" name="Slide Number Placeholder 3">
            <a:extLst>
              <a:ext uri="{FF2B5EF4-FFF2-40B4-BE49-F238E27FC236}">
                <a16:creationId xmlns:a16="http://schemas.microsoft.com/office/drawing/2014/main" id="{0B36492B-7678-CE86-14F4-AF0B845EBA3F}"/>
              </a:ext>
            </a:extLst>
          </p:cNvPr>
          <p:cNvSpPr>
            <a:spLocks noGrp="1"/>
          </p:cNvSpPr>
          <p:nvPr>
            <p:ph type="sldNum" sz="quarter" idx="10"/>
          </p:nvPr>
        </p:nvSpPr>
        <p:spPr/>
        <p:txBody>
          <a:bodyPr/>
          <a:lstStyle/>
          <a:p>
            <a:fld id="{4B82A88D-B8AD-EB4E-81B8-83B63BBCE00F}" type="slidenum">
              <a:rPr lang="en-US" smtClean="0"/>
              <a:t>5</a:t>
            </a:fld>
            <a:endParaRPr lang="en-US"/>
          </a:p>
        </p:txBody>
      </p:sp>
      <p:pic>
        <p:nvPicPr>
          <p:cNvPr id="11" name="Picture 10" descr="A picture containing screenshot, rectangle, square, solar cell&#10;&#10;Description automatically generated">
            <a:extLst>
              <a:ext uri="{FF2B5EF4-FFF2-40B4-BE49-F238E27FC236}">
                <a16:creationId xmlns:a16="http://schemas.microsoft.com/office/drawing/2014/main" id="{4F6F65E9-337B-4B9F-E353-BE2974DFDD70}"/>
              </a:ext>
            </a:extLst>
          </p:cNvPr>
          <p:cNvPicPr>
            <a:picLocks noChangeAspect="1"/>
          </p:cNvPicPr>
          <p:nvPr/>
        </p:nvPicPr>
        <p:blipFill>
          <a:blip r:embed="rId3"/>
          <a:stretch>
            <a:fillRect/>
          </a:stretch>
        </p:blipFill>
        <p:spPr>
          <a:xfrm>
            <a:off x="5022937" y="810826"/>
            <a:ext cx="3346269" cy="3648188"/>
          </a:xfrm>
          <a:prstGeom prst="rect">
            <a:avLst/>
          </a:prstGeom>
        </p:spPr>
      </p:pic>
      <p:pic>
        <p:nvPicPr>
          <p:cNvPr id="13" name="Picture 12">
            <a:extLst>
              <a:ext uri="{FF2B5EF4-FFF2-40B4-BE49-F238E27FC236}">
                <a16:creationId xmlns:a16="http://schemas.microsoft.com/office/drawing/2014/main" id="{5832F371-B975-B502-D5EC-E7845D1F782D}"/>
              </a:ext>
            </a:extLst>
          </p:cNvPr>
          <p:cNvPicPr>
            <a:picLocks noChangeAspect="1"/>
          </p:cNvPicPr>
          <p:nvPr/>
        </p:nvPicPr>
        <p:blipFill>
          <a:blip r:embed="rId4"/>
          <a:stretch>
            <a:fillRect/>
          </a:stretch>
        </p:blipFill>
        <p:spPr>
          <a:xfrm>
            <a:off x="2266951" y="4277819"/>
            <a:ext cx="2305049" cy="1318869"/>
          </a:xfrm>
          <a:prstGeom prst="rect">
            <a:avLst/>
          </a:prstGeom>
        </p:spPr>
      </p:pic>
      <p:sp>
        <p:nvSpPr>
          <p:cNvPr id="6" name="TextBox 5">
            <a:extLst>
              <a:ext uri="{FF2B5EF4-FFF2-40B4-BE49-F238E27FC236}">
                <a16:creationId xmlns:a16="http://schemas.microsoft.com/office/drawing/2014/main" id="{CB8D131B-0FFE-C922-432B-85648B3FE957}"/>
              </a:ext>
            </a:extLst>
          </p:cNvPr>
          <p:cNvSpPr txBox="1"/>
          <p:nvPr/>
        </p:nvSpPr>
        <p:spPr>
          <a:xfrm>
            <a:off x="1979112" y="5686816"/>
            <a:ext cx="3858017" cy="769441"/>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Required number of resources for a micro slot</a:t>
            </a:r>
            <a:endParaRPr lang="en-DE"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3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4019-4FCD-32CE-D0AD-D55A15A3E8E1}"/>
              </a:ext>
            </a:extLst>
          </p:cNvPr>
          <p:cNvSpPr>
            <a:spLocks noGrp="1"/>
          </p:cNvSpPr>
          <p:nvPr>
            <p:ph type="title"/>
          </p:nvPr>
        </p:nvSpPr>
        <p:spPr/>
        <p:txBody>
          <a:bodyPr/>
          <a:lstStyle/>
          <a:p>
            <a:r>
              <a:rPr lang="en-GB" dirty="0"/>
              <a:t>Heuristic Approach for Layout Generation</a:t>
            </a:r>
            <a:endParaRPr lang="en-DE" dirty="0"/>
          </a:p>
        </p:txBody>
      </p:sp>
      <p:sp>
        <p:nvSpPr>
          <p:cNvPr id="3" name="Content Placeholder 2">
            <a:extLst>
              <a:ext uri="{FF2B5EF4-FFF2-40B4-BE49-F238E27FC236}">
                <a16:creationId xmlns:a16="http://schemas.microsoft.com/office/drawing/2014/main" id="{96F0C952-D3D0-2B43-5F81-2779CEB4FEA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Heuristic approach in [1] is divided into 3 parts:</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Construction of groups</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Construction of frames</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Allocation of frames on the FPGA</a:t>
            </a:r>
          </a:p>
          <a:p>
            <a:endParaRPr lang="en-GB" dirty="0">
              <a:latin typeface="Times New Roman" panose="02020603050405020304" pitchFamily="18" charset="0"/>
              <a:cs typeface="Times New Roman" panose="02020603050405020304" pitchFamily="18" charset="0"/>
            </a:endParaRPr>
          </a:p>
          <a:p>
            <a:endParaRPr lang="en-DE" dirty="0"/>
          </a:p>
        </p:txBody>
      </p:sp>
      <p:sp>
        <p:nvSpPr>
          <p:cNvPr id="4" name="Slide Number Placeholder 3">
            <a:extLst>
              <a:ext uri="{FF2B5EF4-FFF2-40B4-BE49-F238E27FC236}">
                <a16:creationId xmlns:a16="http://schemas.microsoft.com/office/drawing/2014/main" id="{0EBD2787-F29E-C065-EB25-94DDBAC32C12}"/>
              </a:ext>
            </a:extLst>
          </p:cNvPr>
          <p:cNvSpPr>
            <a:spLocks noGrp="1"/>
          </p:cNvSpPr>
          <p:nvPr>
            <p:ph type="sldNum" sz="quarter" idx="10"/>
          </p:nvPr>
        </p:nvSpPr>
        <p:spPr/>
        <p:txBody>
          <a:bodyPr/>
          <a:lstStyle/>
          <a:p>
            <a:fld id="{4B82A88D-B8AD-EB4E-81B8-83B63BBCE00F}" type="slidenum">
              <a:rPr lang="en-US" smtClean="0"/>
              <a:t>6</a:t>
            </a:fld>
            <a:endParaRPr lang="en-US"/>
          </a:p>
        </p:txBody>
      </p:sp>
      <p:pic>
        <p:nvPicPr>
          <p:cNvPr id="6" name="Picture 5" descr="A picture containing text, design&#10;&#10;Description automatically generated">
            <a:extLst>
              <a:ext uri="{FF2B5EF4-FFF2-40B4-BE49-F238E27FC236}">
                <a16:creationId xmlns:a16="http://schemas.microsoft.com/office/drawing/2014/main" id="{A06BC762-5E4E-438E-B79C-AEF4B0CB2F2A}"/>
              </a:ext>
            </a:extLst>
          </p:cNvPr>
          <p:cNvPicPr>
            <a:picLocks noChangeAspect="1"/>
          </p:cNvPicPr>
          <p:nvPr/>
        </p:nvPicPr>
        <p:blipFill>
          <a:blip r:embed="rId3"/>
          <a:stretch>
            <a:fillRect/>
          </a:stretch>
        </p:blipFill>
        <p:spPr>
          <a:xfrm>
            <a:off x="381001" y="2616200"/>
            <a:ext cx="8178800" cy="3403600"/>
          </a:xfrm>
          <a:prstGeom prst="rect">
            <a:avLst/>
          </a:prstGeom>
        </p:spPr>
      </p:pic>
    </p:spTree>
    <p:extLst>
      <p:ext uri="{BB962C8B-B14F-4D97-AF65-F5344CB8AC3E}">
        <p14:creationId xmlns:p14="http://schemas.microsoft.com/office/powerpoint/2010/main" val="30989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31D4-69A8-5DD9-B8F9-554FC1E0C0CA}"/>
              </a:ext>
            </a:extLst>
          </p:cNvPr>
          <p:cNvSpPr>
            <a:spLocks noGrp="1"/>
          </p:cNvSpPr>
          <p:nvPr>
            <p:ph type="title"/>
          </p:nvPr>
        </p:nvSpPr>
        <p:spPr/>
        <p:txBody>
          <a:bodyPr/>
          <a:lstStyle/>
          <a:p>
            <a:r>
              <a:rPr lang="en-GB" dirty="0"/>
              <a:t>Optimal Approach for Layout Generation</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295A56-41A2-BAC2-6FE5-8E236CB9295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layout generation task is solved in the form of </a:t>
                </a:r>
                <a:r>
                  <a:rPr lang="en-US" b="0" i="0" dirty="0">
                    <a:effectLst/>
                    <a:latin typeface="Times New Roman" panose="02020603050405020304" pitchFamily="18" charset="0"/>
                    <a:cs typeface="Times New Roman" panose="02020603050405020304" pitchFamily="18" charset="0"/>
                  </a:rPr>
                  <a:t>a Quadratic Constraint Program in [2].</a:t>
                </a:r>
              </a:p>
              <a:p>
                <a:r>
                  <a:rPr lang="en-GB" dirty="0">
                    <a:latin typeface="Times New Roman" panose="02020603050405020304" pitchFamily="18" charset="0"/>
                    <a:cs typeface="Times New Roman" panose="02020603050405020304" pitchFamily="18" charset="0"/>
                  </a:rPr>
                  <a:t>The </a:t>
                </a:r>
                <a:r>
                  <a:rPr lang="en-US" b="0" i="0" dirty="0">
                    <a:effectLst/>
                    <a:latin typeface="Times New Roman" panose="02020603050405020304" pitchFamily="18" charset="0"/>
                    <a:cs typeface="Times New Roman" panose="02020603050405020304" pitchFamily="18" charset="0"/>
                  </a:rPr>
                  <a:t>variables </a:t>
                </a:r>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𝑝</m:t>
                        </m:r>
                      </m:e>
                      <m:sub>
                        <m:r>
                          <a:rPr lang="en-GB" b="0" i="1" smtClean="0">
                            <a:effectLst/>
                            <a:latin typeface="Cambria Math" panose="02040503050406030204" pitchFamily="18" charset="0"/>
                            <a:cs typeface="Times New Roman" panose="02020603050405020304" pitchFamily="18" charset="0"/>
                          </a:rPr>
                          <m:t>𝑖𝑗</m:t>
                        </m:r>
                      </m:sub>
                    </m:sSub>
                  </m:oMath>
                </a14:m>
                <a:r>
                  <a:rPr lang="en-US" b="0" i="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𝑞</m:t>
                        </m:r>
                      </m:e>
                      <m:sub>
                        <m:r>
                          <a:rPr lang="en-GB" b="0" i="1" smtClean="0">
                            <a:effectLst/>
                            <a:latin typeface="Cambria Math" panose="02040503050406030204" pitchFamily="18" charset="0"/>
                            <a:cs typeface="Times New Roman" panose="02020603050405020304" pitchFamily="18" charset="0"/>
                          </a:rPr>
                          <m:t>𝑖𝑗</m:t>
                        </m:r>
                      </m:sub>
                    </m:sSub>
                  </m:oMath>
                </a14:m>
                <a:r>
                  <a:rPr lang="en-US" b="0" i="0" dirty="0">
                    <a:effectLst/>
                    <a:latin typeface="Times New Roman" panose="02020603050405020304" pitchFamily="18" charset="0"/>
                    <a:cs typeface="Times New Roman" panose="02020603050405020304" pitchFamily="18" charset="0"/>
                  </a:rPr>
                  <a:t> make sure that only one of the given inequalities holds, preventing the slots from overlapping and placing them inside the chip area.[2]</a:t>
                </a:r>
              </a:p>
              <a:p>
                <a:pPr lvl="2"/>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𝑥</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𝑤</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𝑊</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𝑞</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b="0" i="0" dirty="0">
                    <a:effectLst/>
                    <a:latin typeface="Times New Roman" panose="02020603050405020304" pitchFamily="18" charset="0"/>
                    <a:cs typeface="Times New Roman" panose="02020603050405020304" pitchFamily="18" charset="0"/>
                  </a:rPr>
                  <a:t>,  slot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to the left of slot j</a:t>
                </a:r>
              </a:p>
              <a:p>
                <a:pPr lvl="2"/>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𝑥</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𝑤</m:t>
                        </m:r>
                      </m:e>
                      <m:sub>
                        <m:r>
                          <a:rPr lang="en-GB" b="0" i="1" smtClean="0">
                            <a:effectLst/>
                            <a:latin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𝑊</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𝑞</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b="0" i="0" dirty="0">
                    <a:effectLst/>
                    <a:latin typeface="Times New Roman" panose="02020603050405020304" pitchFamily="18" charset="0"/>
                    <a:cs typeface="Times New Roman" panose="02020603050405020304" pitchFamily="18" charset="0"/>
                  </a:rPr>
                  <a:t>,  slot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to the right of slot j</a:t>
                </a:r>
              </a:p>
              <a:p>
                <a:pPr lvl="2"/>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𝑦</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h</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𝑦</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𝐻</m:t>
                    </m:r>
                    <m:d>
                      <m:d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1+</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𝑞</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e>
                    </m:d>
                  </m:oMath>
                </a14:m>
                <a:r>
                  <a:rPr lang="en-US" b="0" i="0" dirty="0">
                    <a:effectLst/>
                    <a:latin typeface="Times New Roman" panose="02020603050405020304" pitchFamily="18" charset="0"/>
                    <a:cs typeface="Times New Roman" panose="02020603050405020304" pitchFamily="18" charset="0"/>
                  </a:rPr>
                  <a:t>,  slot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below slot j</a:t>
                </a:r>
              </a:p>
              <a:p>
                <a:pPr lvl="2"/>
                <a14:m>
                  <m:oMath xmlns:m="http://schemas.openxmlformats.org/officeDocument/2006/math">
                    <m:sSub>
                      <m:sSubPr>
                        <m:ctrlPr>
                          <a:rPr lang="en-US"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𝑦</m:t>
                        </m:r>
                      </m:e>
                      <m:sub>
                        <m:r>
                          <a:rPr lang="en-GB" b="0" i="1" smtClean="0">
                            <a:effectLst/>
                            <a:latin typeface="Cambria Math" panose="02040503050406030204" pitchFamily="18" charset="0"/>
                            <a:cs typeface="Times New Roman" panose="02020603050405020304" pitchFamily="18" charset="0"/>
                          </a:rPr>
                          <m:t>𝑖</m:t>
                        </m:r>
                      </m:sub>
                    </m:sSub>
                    <m:r>
                      <a:rPr lang="en-GB" b="0" i="1" smtClean="0">
                        <a:effectLst/>
                        <a:latin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cs typeface="Times New Roman" panose="02020603050405020304" pitchFamily="18" charset="0"/>
                          </a:rPr>
                          <m:t>h</m:t>
                        </m:r>
                      </m:e>
                      <m:sub>
                        <m:r>
                          <a:rPr lang="en-GB" b="0" i="1" smtClean="0">
                            <a:effectLst/>
                            <a:latin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𝐻</m:t>
                    </m:r>
                    <m:d>
                      <m:d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2−</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𝑞</m:t>
                            </m:r>
                          </m:e>
                          <m:sub>
                            <m:r>
                              <a:rPr lang="en-GB" b="0" i="1" smtClean="0">
                                <a:effectLst/>
                                <a:latin typeface="Cambria Math" panose="02040503050406030204" pitchFamily="18" charset="0"/>
                                <a:ea typeface="Cambria Math" panose="02040503050406030204" pitchFamily="18" charset="0"/>
                                <a:cs typeface="Times New Roman" panose="02020603050405020304" pitchFamily="18" charset="0"/>
                              </a:rPr>
                              <m:t>𝑖𝑗</m:t>
                            </m:r>
                          </m:sub>
                        </m:sSub>
                      </m:e>
                    </m:d>
                  </m:oMath>
                </a14:m>
                <a:r>
                  <a:rPr lang="en-US" b="0" i="0" dirty="0">
                    <a:effectLst/>
                    <a:latin typeface="Times New Roman" panose="02020603050405020304" pitchFamily="18" charset="0"/>
                    <a:cs typeface="Times New Roman" panose="02020603050405020304" pitchFamily="18" charset="0"/>
                  </a:rPr>
                  <a:t>,  slot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above slot j</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onstraints were used to avoid placing slots outside the FPGA’s area [2]:</a:t>
                </a:r>
              </a:p>
              <a:p>
                <a:pPr lvl="2"/>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𝑥</m:t>
                        </m:r>
                      </m:e>
                      <m:sub>
                        <m:r>
                          <a:rPr lang="en-GB" b="0" i="1" smtClean="0">
                            <a:latin typeface="Cambria Math" panose="02040503050406030204" pitchFamily="18" charset="0"/>
                            <a:cs typeface="Times New Roman" panose="02020603050405020304" pitchFamily="18" charset="0"/>
                          </a:rPr>
                          <m:t>𝑖</m:t>
                        </m:r>
                      </m:sub>
                    </m:sSub>
                    <m:r>
                      <a:rPr lang="en-GB" b="0" i="1" smtClean="0">
                        <a:latin typeface="Cambria Math" panose="02040503050406030204" pitchFamily="18" charset="0"/>
                        <a:cs typeface="Times New Roman" panose="02020603050405020304" pitchFamily="18" charset="0"/>
                      </a:rPr>
                      <m:t>+</m:t>
                    </m:r>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𝑤</m:t>
                        </m:r>
                      </m:e>
                      <m:sub>
                        <m:r>
                          <a:rPr lang="en-GB" b="0" i="1" smtClean="0">
                            <a:latin typeface="Cambria Math" panose="02040503050406030204" pitchFamily="18" charset="0"/>
                            <a:cs typeface="Times New Roman" panose="02020603050405020304" pitchFamily="18" charset="0"/>
                          </a:rPr>
                          <m:t>𝑖</m:t>
                        </m:r>
                      </m:sub>
                    </m:sSub>
                    <m:r>
                      <a:rPr lang="en-GB" b="0" i="1" smtClean="0">
                        <a:latin typeface="Cambria Math" panose="02040503050406030204" pitchFamily="18" charset="0"/>
                        <a:ea typeface="Cambria Math" panose="02040503050406030204" pitchFamily="18" charset="0"/>
                        <a:cs typeface="Times New Roman" panose="02020603050405020304" pitchFamily="18" charset="0"/>
                      </a:rPr>
                      <m:t>≤</m:t>
                    </m:r>
                    <m:r>
                      <a:rPr lang="en-GB" b="0" i="1" smtClean="0">
                        <a:latin typeface="Cambria Math" panose="02040503050406030204" pitchFamily="18" charset="0"/>
                        <a:ea typeface="Cambria Math" panose="02040503050406030204" pitchFamily="18" charset="0"/>
                        <a:cs typeface="Times New Roman" panose="02020603050405020304" pitchFamily="18" charset="0"/>
                      </a:rPr>
                      <m:t>𝑊</m:t>
                    </m:r>
                  </m:oMath>
                </a14:m>
                <a:endParaRPr lang="en-GB" b="0" dirty="0">
                  <a:latin typeface="Times New Roman" panose="02020603050405020304" pitchFamily="18" charset="0"/>
                  <a:ea typeface="Cambria Math" panose="02040503050406030204" pitchFamily="18" charset="0"/>
                  <a:cs typeface="Times New Roman" panose="02020603050405020304" pitchFamily="18" charset="0"/>
                </a:endParaRPr>
              </a:p>
              <a:p>
                <a:pPr lvl="2"/>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𝑦</m:t>
                        </m:r>
                      </m:e>
                      <m:sub>
                        <m:r>
                          <a:rPr lang="en-GB" b="0" i="1" smtClean="0">
                            <a:latin typeface="Cambria Math" panose="02040503050406030204" pitchFamily="18" charset="0"/>
                            <a:cs typeface="Times New Roman" panose="02020603050405020304" pitchFamily="18" charset="0"/>
                          </a:rPr>
                          <m:t>𝑖</m:t>
                        </m:r>
                      </m:sub>
                    </m:sSub>
                    <m:r>
                      <a:rPr lang="en-GB" b="0" i="1" smtClean="0">
                        <a:latin typeface="Cambria Math" panose="02040503050406030204" pitchFamily="18" charset="0"/>
                        <a:cs typeface="Times New Roman" panose="02020603050405020304" pitchFamily="18" charset="0"/>
                      </a:rPr>
                      <m:t>+</m:t>
                    </m:r>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h</m:t>
                        </m:r>
                      </m:e>
                      <m:sub>
                        <m:r>
                          <a:rPr lang="en-GB" b="0" i="1" smtClean="0">
                            <a:latin typeface="Cambria Math" panose="02040503050406030204" pitchFamily="18" charset="0"/>
                            <a:cs typeface="Times New Roman" panose="02020603050405020304" pitchFamily="18" charset="0"/>
                          </a:rPr>
                          <m:t>𝑖</m:t>
                        </m:r>
                      </m:sub>
                    </m:sSub>
                    <m:r>
                      <a:rPr lang="en-GB" b="0" i="1" smtClean="0">
                        <a:latin typeface="Cambria Math" panose="02040503050406030204" pitchFamily="18" charset="0"/>
                        <a:ea typeface="Cambria Math" panose="02040503050406030204" pitchFamily="18" charset="0"/>
                        <a:cs typeface="Times New Roman" panose="02020603050405020304" pitchFamily="18" charset="0"/>
                      </a:rPr>
                      <m:t>≤</m:t>
                    </m:r>
                    <m:r>
                      <a:rPr lang="en-GB" b="0" i="1" smtClean="0">
                        <a:latin typeface="Cambria Math" panose="02040503050406030204" pitchFamily="18" charset="0"/>
                        <a:ea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8295A56-41A2-BAC2-6FE5-8E236CB92958}"/>
                  </a:ext>
                </a:extLst>
              </p:cNvPr>
              <p:cNvSpPr>
                <a:spLocks noGrp="1" noRot="1" noChangeAspect="1" noMove="1" noResize="1" noEditPoints="1" noAdjustHandles="1" noChangeArrowheads="1" noChangeShapeType="1" noTextEdit="1"/>
              </p:cNvSpPr>
              <p:nvPr>
                <p:ph idx="1"/>
              </p:nvPr>
            </p:nvSpPr>
            <p:spPr>
              <a:blipFill>
                <a:blip r:embed="rId3"/>
                <a:stretch>
                  <a:fillRect l="-793" t="-792"/>
                </a:stretch>
              </a:blipFill>
            </p:spPr>
            <p:txBody>
              <a:bodyPr/>
              <a:lstStyle/>
              <a:p>
                <a:r>
                  <a:rPr lang="en-DE">
                    <a:noFill/>
                  </a:rPr>
                  <a:t> </a:t>
                </a:r>
              </a:p>
            </p:txBody>
          </p:sp>
        </mc:Fallback>
      </mc:AlternateContent>
      <p:sp>
        <p:nvSpPr>
          <p:cNvPr id="4" name="Slide Number Placeholder 3">
            <a:extLst>
              <a:ext uri="{FF2B5EF4-FFF2-40B4-BE49-F238E27FC236}">
                <a16:creationId xmlns:a16="http://schemas.microsoft.com/office/drawing/2014/main" id="{C870683B-7A94-3F7C-3540-34881EA33AD6}"/>
              </a:ext>
            </a:extLst>
          </p:cNvPr>
          <p:cNvSpPr>
            <a:spLocks noGrp="1"/>
          </p:cNvSpPr>
          <p:nvPr>
            <p:ph type="sldNum" sz="quarter" idx="10"/>
          </p:nvPr>
        </p:nvSpPr>
        <p:spPr/>
        <p:txBody>
          <a:bodyPr/>
          <a:lstStyle/>
          <a:p>
            <a:fld id="{4B82A88D-B8AD-EB4E-81B8-83B63BBCE00F}" type="slidenum">
              <a:rPr lang="en-US" smtClean="0"/>
              <a:t>7</a:t>
            </a:fld>
            <a:endParaRPr lang="en-US"/>
          </a:p>
        </p:txBody>
      </p:sp>
    </p:spTree>
    <p:extLst>
      <p:ext uri="{BB962C8B-B14F-4D97-AF65-F5344CB8AC3E}">
        <p14:creationId xmlns:p14="http://schemas.microsoft.com/office/powerpoint/2010/main" val="37919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16BD-DAC8-7BFE-1833-35FA36EBED25}"/>
              </a:ext>
            </a:extLst>
          </p:cNvPr>
          <p:cNvSpPr>
            <a:spLocks noGrp="1"/>
          </p:cNvSpPr>
          <p:nvPr>
            <p:ph type="title"/>
          </p:nvPr>
        </p:nvSpPr>
        <p:spPr/>
        <p:txBody>
          <a:bodyPr/>
          <a:lstStyle/>
          <a:p>
            <a:r>
              <a:rPr lang="en-GB" dirty="0"/>
              <a:t>Simulated Annealing</a:t>
            </a:r>
            <a:endParaRPr lang="en-DE" dirty="0"/>
          </a:p>
        </p:txBody>
      </p:sp>
      <p:sp>
        <p:nvSpPr>
          <p:cNvPr id="3" name="Content Placeholder 2">
            <a:extLst>
              <a:ext uri="{FF2B5EF4-FFF2-40B4-BE49-F238E27FC236}">
                <a16:creationId xmlns:a16="http://schemas.microsoft.com/office/drawing/2014/main" id="{181495F4-1674-FBF8-0E18-E18F8EF00D8D}"/>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Simulated Annealing (SA) is a popular metaheuristic optimization algorithm.</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Unlike greedy approaches, SA </a:t>
            </a:r>
            <a:r>
              <a:rPr lang="en-US" b="0" i="0" dirty="0">
                <a:effectLst/>
                <a:latin typeface="Times New Roman" panose="02020603050405020304" pitchFamily="18" charset="0"/>
                <a:cs typeface="Times New Roman" panose="02020603050405020304" pitchFamily="18" charset="0"/>
              </a:rPr>
              <a:t>adopts a hill-climbing technique to escape from the local optimum solution. </a:t>
            </a:r>
            <a:br>
              <a:rPr lang="en-US"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877CF-C5F9-79B8-DF7D-09A5DC2C6562}"/>
              </a:ext>
            </a:extLst>
          </p:cNvPr>
          <p:cNvSpPr>
            <a:spLocks noGrp="1"/>
          </p:cNvSpPr>
          <p:nvPr>
            <p:ph type="sldNum" sz="quarter" idx="10"/>
          </p:nvPr>
        </p:nvSpPr>
        <p:spPr/>
        <p:txBody>
          <a:bodyPr/>
          <a:lstStyle/>
          <a:p>
            <a:fld id="{4B82A88D-B8AD-EB4E-81B8-83B63BBCE00F}" type="slidenum">
              <a:rPr lang="en-US" smtClean="0"/>
              <a:t>8</a:t>
            </a:fld>
            <a:endParaRPr lang="en-US"/>
          </a:p>
        </p:txBody>
      </p:sp>
      <p:pic>
        <p:nvPicPr>
          <p:cNvPr id="6" name="Picture 5" descr="A picture containing text, diagram, plot&#10;&#10;Description automatically generated">
            <a:extLst>
              <a:ext uri="{FF2B5EF4-FFF2-40B4-BE49-F238E27FC236}">
                <a16:creationId xmlns:a16="http://schemas.microsoft.com/office/drawing/2014/main" id="{CC4FBCC9-874A-D371-C71D-2028F6F4E076}"/>
              </a:ext>
            </a:extLst>
          </p:cNvPr>
          <p:cNvPicPr>
            <a:picLocks noChangeAspect="1"/>
          </p:cNvPicPr>
          <p:nvPr/>
        </p:nvPicPr>
        <p:blipFill>
          <a:blip r:embed="rId3"/>
          <a:stretch>
            <a:fillRect/>
          </a:stretch>
        </p:blipFill>
        <p:spPr>
          <a:xfrm>
            <a:off x="4880020" y="2855934"/>
            <a:ext cx="4151246" cy="3371829"/>
          </a:xfrm>
          <a:prstGeom prst="rect">
            <a:avLst/>
          </a:prstGeom>
        </p:spPr>
      </p:pic>
    </p:spTree>
    <p:extLst>
      <p:ext uri="{BB962C8B-B14F-4D97-AF65-F5344CB8AC3E}">
        <p14:creationId xmlns:p14="http://schemas.microsoft.com/office/powerpoint/2010/main" val="301371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B72D-36C9-5512-C7E8-EA4A99594B57}"/>
              </a:ext>
            </a:extLst>
          </p:cNvPr>
          <p:cNvSpPr>
            <a:spLocks noGrp="1"/>
          </p:cNvSpPr>
          <p:nvPr>
            <p:ph type="title"/>
          </p:nvPr>
        </p:nvSpPr>
        <p:spPr/>
        <p:txBody>
          <a:bodyPr/>
          <a:lstStyle/>
          <a:p>
            <a:r>
              <a:rPr lang="en-GB" dirty="0"/>
              <a:t>Simulated Annealing</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A2B9A-2E46-4811-3A1D-415B0434EC98}"/>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 probability of accepting the worse solution is dependent on two factors.</a:t>
                </a:r>
              </a:p>
              <a:p>
                <a:pPr marL="800100" lvl="1" indent="-342900">
                  <a:buFont typeface="+mj-lt"/>
                  <a:buAutoNum type="arabicPeriod"/>
                </a:pPr>
                <a:r>
                  <a:rPr lang="en-US" sz="2200" dirty="0">
                    <a:latin typeface="Times New Roman" panose="02020603050405020304" pitchFamily="18" charset="0"/>
                    <a:cs typeface="Times New Roman" panose="02020603050405020304" pitchFamily="18" charset="0"/>
                  </a:rPr>
                  <a:t>The magnitude of the uphill move</a:t>
                </a:r>
              </a:p>
              <a:p>
                <a:pPr marL="800100" lvl="1" indent="-342900">
                  <a:buFont typeface="+mj-lt"/>
                  <a:buAutoNum type="arabicPeriod"/>
                </a:pPr>
                <a:r>
                  <a:rPr lang="en-US" sz="2200" dirty="0">
                    <a:latin typeface="Times New Roman" panose="02020603050405020304" pitchFamily="18" charset="0"/>
                    <a:cs typeface="Times New Roman" panose="02020603050405020304" pitchFamily="18" charset="0"/>
                  </a:rPr>
                  <a:t>The annealing time</a:t>
                </a:r>
              </a:p>
              <a:p>
                <a:pPr marL="2114550" lvl="4" indent="-342900">
                  <a:buFont typeface="Wingdings" panose="05000000000000000000" pitchFamily="2" charset="2"/>
                  <a:buChar char="§"/>
                </a:pPr>
                <a14:m>
                  <m:oMath xmlns:m="http://schemas.openxmlformats.org/officeDocument/2006/math">
                    <m:r>
                      <a:rPr lang="en-GB" sz="2000" b="0" i="1" smtClean="0">
                        <a:latin typeface="Cambria Math" panose="02040503050406030204" pitchFamily="18" charset="0"/>
                        <a:cs typeface="Times New Roman" panose="02020603050405020304" pitchFamily="18" charset="0"/>
                      </a:rPr>
                      <m:t>𝑃𝑟𝑜𝑏</m:t>
                    </m:r>
                    <m:d>
                      <m:dPr>
                        <m:ctrlPr>
                          <a:rPr lang="en-GB" sz="2000" b="0" i="1" smtClean="0">
                            <a:latin typeface="Cambria Math" panose="02040503050406030204" pitchFamily="18" charset="0"/>
                            <a:cs typeface="Times New Roman" panose="02020603050405020304" pitchFamily="18" charset="0"/>
                          </a:rPr>
                        </m:ctrlPr>
                      </m:dPr>
                      <m:e>
                        <m:r>
                          <a:rPr lang="en-GB" sz="2000" b="0" i="1" smtClean="0">
                            <a:latin typeface="Cambria Math" panose="02040503050406030204" pitchFamily="18" charset="0"/>
                            <a:cs typeface="Times New Roman" panose="02020603050405020304" pitchFamily="18" charset="0"/>
                          </a:rPr>
                          <m:t>𝑆</m:t>
                        </m:r>
                        <m:r>
                          <a:rPr lang="en-GB" sz="2000" b="0" i="1" smtClean="0">
                            <a:latin typeface="Cambria Math" panose="02040503050406030204" pitchFamily="18" charset="0"/>
                            <a:cs typeface="Times New Roman" panose="02020603050405020304" pitchFamily="18" charset="0"/>
                          </a:rPr>
                          <m:t>→</m:t>
                        </m:r>
                        <m:sSup>
                          <m:sSupPr>
                            <m:ctrlPr>
                              <a:rPr lang="en-GB" sz="2000" b="0" i="1" smtClean="0">
                                <a:latin typeface="Cambria Math" panose="02040503050406030204" pitchFamily="18" charset="0"/>
                                <a:cs typeface="Times New Roman" panose="02020603050405020304" pitchFamily="18" charset="0"/>
                              </a:rPr>
                            </m:ctrlPr>
                          </m:sSupPr>
                          <m:e>
                            <m:r>
                              <a:rPr lang="en-GB" sz="2000" b="0" i="1" smtClean="0">
                                <a:latin typeface="Cambria Math" panose="02040503050406030204" pitchFamily="18" charset="0"/>
                                <a:cs typeface="Times New Roman" panose="02020603050405020304" pitchFamily="18" charset="0"/>
                              </a:rPr>
                              <m:t>𝑆</m:t>
                            </m:r>
                          </m:e>
                          <m:sup>
                            <m:r>
                              <a:rPr lang="en-GB" sz="2000" b="0" i="1" smtClean="0">
                                <a:latin typeface="Cambria Math" panose="02040503050406030204" pitchFamily="18" charset="0"/>
                                <a:cs typeface="Times New Roman" panose="02020603050405020304" pitchFamily="18" charset="0"/>
                              </a:rPr>
                              <m:t>´</m:t>
                            </m:r>
                          </m:sup>
                        </m:sSup>
                      </m:e>
                    </m:d>
                    <m:r>
                      <a:rPr lang="en-GB" sz="2000" b="0" i="1" smtClean="0">
                        <a:latin typeface="Cambria Math" panose="02040503050406030204" pitchFamily="18" charset="0"/>
                        <a:cs typeface="Times New Roman" panose="02020603050405020304" pitchFamily="18" charset="0"/>
                      </a:rPr>
                      <m:t>=</m:t>
                    </m:r>
                    <m:d>
                      <m:dPr>
                        <m:begChr m:val="{"/>
                        <m:endChr m:val=""/>
                        <m:ctrlPr>
                          <a:rPr lang="en-GB" sz="2000" b="0" i="1" smtClean="0">
                            <a:latin typeface="Cambria Math" panose="02040503050406030204" pitchFamily="18" charset="0"/>
                            <a:cs typeface="Times New Roman" panose="02020603050405020304" pitchFamily="18" charset="0"/>
                          </a:rPr>
                        </m:ctrlPr>
                      </m:dPr>
                      <m:e>
                        <m:eqArr>
                          <m:eqArrPr>
                            <m:ctrlPr>
                              <a:rPr lang="en-GB" sz="2000" b="0" i="1" smtClean="0">
                                <a:latin typeface="Cambria Math" panose="02040503050406030204" pitchFamily="18" charset="0"/>
                                <a:cs typeface="Times New Roman" panose="02020603050405020304" pitchFamily="18" charset="0"/>
                              </a:rPr>
                            </m:ctrlPr>
                          </m:eqArrPr>
                          <m:e>
                            <m:r>
                              <a:rPr lang="en-GB" sz="2000" b="0" i="1" smtClean="0">
                                <a:latin typeface="Cambria Math" panose="02040503050406030204" pitchFamily="18" charset="0"/>
                                <a:cs typeface="Times New Roman" panose="02020603050405020304" pitchFamily="18" charset="0"/>
                              </a:rPr>
                              <m:t>1 </m:t>
                            </m:r>
                            <m:r>
                              <a:rPr lang="en-GB" sz="2000" b="0" i="1" smtClean="0">
                                <a:latin typeface="Cambria Math" panose="02040503050406030204" pitchFamily="18" charset="0"/>
                                <a:cs typeface="Times New Roman" panose="02020603050405020304" pitchFamily="18" charset="0"/>
                              </a:rPr>
                              <m:t>𝑖𝑓</m:t>
                            </m:r>
                            <m:r>
                              <a:rPr lang="en-GB" sz="2000" b="0" i="1" smtClean="0">
                                <a:latin typeface="Cambria Math" panose="02040503050406030204" pitchFamily="18" charset="0"/>
                                <a:cs typeface="Times New Roman" panose="02020603050405020304" pitchFamily="18" charset="0"/>
                              </a:rPr>
                              <m:t> ∆</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≤0(</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𝑑𝑜𝑤𝑛</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h𝑖𝑙𝑙</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𝑚𝑜𝑣𝑒</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m:t>
                            </m:r>
                          </m:e>
                          <m:e>
                            <m:sSup>
                              <m:sSupPr>
                                <m:ctrlPr>
                                  <a:rPr lang="en-GB" sz="2000" b="0" i="1" smtClean="0">
                                    <a:latin typeface="Cambria Math" panose="02040503050406030204" pitchFamily="18" charset="0"/>
                                    <a:cs typeface="Times New Roman" panose="02020603050405020304" pitchFamily="18" charset="0"/>
                                  </a:rPr>
                                </m:ctrlPr>
                              </m:sSupPr>
                              <m:e>
                                <m:r>
                                  <a:rPr lang="en-GB" sz="2000" b="0" i="1" smtClean="0">
                                    <a:latin typeface="Cambria Math" panose="02040503050406030204" pitchFamily="18" charset="0"/>
                                    <a:cs typeface="Times New Roman" panose="02020603050405020304" pitchFamily="18" charset="0"/>
                                  </a:rPr>
                                  <m:t>𝑒</m:t>
                                </m:r>
                              </m:e>
                              <m:sup>
                                <m:f>
                                  <m:fPr>
                                    <m:type m:val="skw"/>
                                    <m:ctrlPr>
                                      <a:rPr lang="en-GB" sz="2000" b="0" i="1" smtClean="0">
                                        <a:latin typeface="Cambria Math" panose="02040503050406030204" pitchFamily="18" charset="0"/>
                                        <a:cs typeface="Times New Roman" panose="02020603050405020304" pitchFamily="18" charset="0"/>
                                      </a:rPr>
                                    </m:ctrlPr>
                                  </m:fPr>
                                  <m:num>
                                    <m:r>
                                      <a:rPr lang="en-GB" sz="2000" b="0" i="1" smtClean="0">
                                        <a:latin typeface="Cambria Math" panose="02040503050406030204" pitchFamily="18" charset="0"/>
                                        <a:cs typeface="Times New Roman" panose="02020603050405020304" pitchFamily="18" charset="0"/>
                                      </a:rPr>
                                      <m:t>−</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GB" sz="2000" b="0" i="1" smtClean="0">
                                        <a:latin typeface="Cambria Math" panose="02040503050406030204" pitchFamily="18" charset="0"/>
                                        <a:cs typeface="Times New Roman" panose="02020603050405020304" pitchFamily="18" charset="0"/>
                                      </a:rPr>
                                      <m:t>𝐶</m:t>
                                    </m:r>
                                  </m:num>
                                  <m:den>
                                    <m:r>
                                      <a:rPr lang="en-GB" sz="2000" b="0" i="1" smtClean="0">
                                        <a:latin typeface="Cambria Math" panose="02040503050406030204" pitchFamily="18" charset="0"/>
                                        <a:cs typeface="Times New Roman" panose="02020603050405020304" pitchFamily="18" charset="0"/>
                                      </a:rPr>
                                      <m:t>𝑇</m:t>
                                    </m:r>
                                  </m:den>
                                </m:f>
                              </m:sup>
                            </m:sSup>
                            <m:r>
                              <a:rPr lang="en-GB" sz="2000" b="0" i="1" smtClean="0">
                                <a:latin typeface="Cambria Math" panose="02040503050406030204" pitchFamily="18" charset="0"/>
                                <a:cs typeface="Times New Roman" panose="02020603050405020304" pitchFamily="18" charset="0"/>
                              </a:rPr>
                              <m:t> </m:t>
                            </m:r>
                            <m:r>
                              <a:rPr lang="en-GB" sz="2000" b="0" i="1" smtClean="0">
                                <a:latin typeface="Cambria Math" panose="02040503050406030204" pitchFamily="18" charset="0"/>
                                <a:cs typeface="Times New Roman" panose="02020603050405020304" pitchFamily="18" charset="0"/>
                              </a:rPr>
                              <m:t>𝑖𝑓</m:t>
                            </m:r>
                            <m:r>
                              <a:rPr lang="en-GB" sz="2000" b="0" i="1" smtClean="0">
                                <a:latin typeface="Cambria Math" panose="02040503050406030204" pitchFamily="18" charset="0"/>
                                <a:cs typeface="Times New Roman" panose="02020603050405020304" pitchFamily="18" charset="0"/>
                              </a:rPr>
                              <m:t> ∆</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&gt;0(</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𝑢𝑝</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h𝑖𝑙𝑙</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𝑚𝑜𝑣𝑒</m:t>
                            </m:r>
                            <m:r>
                              <a:rPr lang="en-GB" sz="2000" b="0" i="1" smtClean="0">
                                <a:latin typeface="Cambria Math" panose="02040503050406030204" pitchFamily="18" charset="0"/>
                                <a:ea typeface="Cambria Math" panose="02040503050406030204" pitchFamily="18" charset="0"/>
                                <a:cs typeface="Times New Roman" panose="02020603050405020304" pitchFamily="18" charset="0"/>
                              </a:rPr>
                              <m:t>)</m:t>
                            </m:r>
                          </m:e>
                        </m:eqArr>
                      </m:e>
                    </m:d>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A7A2B9A-2E46-4811-3A1D-415B0434EC98}"/>
                  </a:ext>
                </a:extLst>
              </p:cNvPr>
              <p:cNvSpPr>
                <a:spLocks noGrp="1" noRot="1" noChangeAspect="1" noMove="1" noResize="1" noEditPoints="1" noAdjustHandles="1" noChangeArrowheads="1" noChangeShapeType="1" noTextEdit="1"/>
              </p:cNvSpPr>
              <p:nvPr>
                <p:ph idx="1"/>
              </p:nvPr>
            </p:nvSpPr>
            <p:spPr>
              <a:blipFill>
                <a:blip r:embed="rId3"/>
                <a:stretch>
                  <a:fillRect l="-793" t="-792"/>
                </a:stretch>
              </a:blipFill>
            </p:spPr>
            <p:txBody>
              <a:bodyPr/>
              <a:lstStyle/>
              <a:p>
                <a:r>
                  <a:rPr lang="en-DE">
                    <a:noFill/>
                  </a:rPr>
                  <a:t> </a:t>
                </a:r>
              </a:p>
            </p:txBody>
          </p:sp>
        </mc:Fallback>
      </mc:AlternateContent>
      <p:sp>
        <p:nvSpPr>
          <p:cNvPr id="4" name="Slide Number Placeholder 3">
            <a:extLst>
              <a:ext uri="{FF2B5EF4-FFF2-40B4-BE49-F238E27FC236}">
                <a16:creationId xmlns:a16="http://schemas.microsoft.com/office/drawing/2014/main" id="{C5B51609-B42B-96BB-4A3F-F0A5E5836181}"/>
              </a:ext>
            </a:extLst>
          </p:cNvPr>
          <p:cNvSpPr>
            <a:spLocks noGrp="1"/>
          </p:cNvSpPr>
          <p:nvPr>
            <p:ph type="sldNum" sz="quarter" idx="10"/>
          </p:nvPr>
        </p:nvSpPr>
        <p:spPr/>
        <p:txBody>
          <a:bodyPr/>
          <a:lstStyle/>
          <a:p>
            <a:fld id="{4B82A88D-B8AD-EB4E-81B8-83B63BBCE00F}" type="slidenum">
              <a:rPr lang="en-US" smtClean="0"/>
              <a:t>9</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B990E38-04C0-1382-D256-5C75E9E60C80}"/>
                  </a:ext>
                </a:extLst>
              </p:cNvPr>
              <p:cNvSpPr txBox="1"/>
              <p:nvPr/>
            </p:nvSpPr>
            <p:spPr>
              <a:xfrm>
                <a:off x="265247" y="3922278"/>
                <a:ext cx="8819486"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a:t>
                </a:r>
                <a:r>
                  <a:rPr lang="en-US" sz="2200" b="0" i="0" dirty="0">
                    <a:effectLst/>
                    <a:latin typeface="Times New Roman" panose="02020603050405020304" pitchFamily="18" charset="0"/>
                    <a:cs typeface="Times New Roman" panose="02020603050405020304" pitchFamily="18" charset="0"/>
                  </a:rPr>
                  <a:t>s the optimization process goes on the temperature decreases by r :</a:t>
                </a:r>
              </a:p>
              <a:p>
                <a:endParaRPr lang="en-US" sz="2200" b="0" i="0" dirty="0">
                  <a:effectLst/>
                  <a:latin typeface="Times New Roman" panose="02020603050405020304" pitchFamily="18" charset="0"/>
                  <a:cs typeface="Times New Roman" panose="02020603050405020304" pitchFamily="18" charset="0"/>
                </a:endParaRPr>
              </a:p>
              <a:p>
                <a:pPr marL="2171700" lvl="4" indent="-342900">
                  <a:buFont typeface="Wingdings" panose="05000000000000000000" pitchFamily="2" charset="2"/>
                  <a:buChar char="§"/>
                </a:pPr>
                <a14:m>
                  <m:oMath xmlns:m="http://schemas.openxmlformats.org/officeDocument/2006/math">
                    <m:r>
                      <a:rPr lang="en-GB" sz="2200" b="0" i="1" smtClean="0">
                        <a:latin typeface="Cambria Math" panose="02040503050406030204" pitchFamily="18" charset="0"/>
                        <a:cs typeface="Times New Roman" panose="02020603050405020304" pitchFamily="18" charset="0"/>
                      </a:rPr>
                      <m:t>𝑇</m:t>
                    </m:r>
                    <m:r>
                      <a:rPr lang="en-GB" sz="2200" b="0" i="1" smtClean="0">
                        <a:latin typeface="Cambria Math" panose="02040503050406030204" pitchFamily="18" charset="0"/>
                        <a:cs typeface="Times New Roman" panose="02020603050405020304" pitchFamily="18" charset="0"/>
                      </a:rPr>
                      <m:t>=</m:t>
                    </m:r>
                  </m:oMath>
                </a14:m>
                <a:r>
                  <a:rPr lang="en-GB"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200" i="1" smtClean="0">
                            <a:latin typeface="Cambria Math" panose="02040503050406030204" pitchFamily="18" charset="0"/>
                            <a:cs typeface="Times New Roman" panose="02020603050405020304" pitchFamily="18" charset="0"/>
                          </a:rPr>
                        </m:ctrlPr>
                      </m:sSubPr>
                      <m:e>
                        <m:r>
                          <a:rPr lang="en-GB" sz="2200" b="0" i="1" smtClean="0">
                            <a:latin typeface="Cambria Math" panose="02040503050406030204" pitchFamily="18" charset="0"/>
                            <a:cs typeface="Times New Roman" panose="02020603050405020304" pitchFamily="18" charset="0"/>
                          </a:rPr>
                          <m:t>𝑇</m:t>
                        </m:r>
                      </m:e>
                      <m:sub>
                        <m:r>
                          <a:rPr lang="en-GB" sz="2200" b="0" i="1" smtClean="0">
                            <a:latin typeface="Cambria Math" panose="02040503050406030204" pitchFamily="18" charset="0"/>
                            <a:cs typeface="Times New Roman" panose="02020603050405020304" pitchFamily="18" charset="0"/>
                          </a:rPr>
                          <m:t>0</m:t>
                        </m:r>
                      </m:sub>
                    </m:sSub>
                    <m:r>
                      <a:rPr lang="en-GB" sz="2200" b="0" i="1" smtClean="0">
                        <a:latin typeface="Cambria Math" panose="02040503050406030204" pitchFamily="18" charset="0"/>
                        <a:cs typeface="Times New Roman" panose="02020603050405020304" pitchFamily="18" charset="0"/>
                      </a:rPr>
                      <m:t>,</m:t>
                    </m:r>
                    <m:sSub>
                      <m:sSubPr>
                        <m:ctrlPr>
                          <a:rPr lang="en-GB" sz="2200" b="0" i="1" smtClean="0">
                            <a:latin typeface="Cambria Math" panose="02040503050406030204" pitchFamily="18" charset="0"/>
                            <a:cs typeface="Times New Roman" panose="02020603050405020304" pitchFamily="18" charset="0"/>
                          </a:rPr>
                        </m:ctrlPr>
                      </m:sSubPr>
                      <m:e>
                        <m:r>
                          <a:rPr lang="en-GB" sz="2200" b="0" i="1" smtClean="0">
                            <a:latin typeface="Cambria Math" panose="02040503050406030204" pitchFamily="18" charset="0"/>
                            <a:cs typeface="Times New Roman" panose="02020603050405020304" pitchFamily="18" charset="0"/>
                          </a:rPr>
                          <m:t>𝑇</m:t>
                        </m:r>
                      </m:e>
                      <m:sub>
                        <m:r>
                          <a:rPr lang="en-GB" sz="2200" b="0" i="1" smtClean="0">
                            <a:latin typeface="Cambria Math" panose="02040503050406030204" pitchFamily="18" charset="0"/>
                            <a:cs typeface="Times New Roman" panose="02020603050405020304" pitchFamily="18" charset="0"/>
                          </a:rPr>
                          <m:t>1</m:t>
                        </m:r>
                      </m:sub>
                    </m:sSub>
                    <m:r>
                      <a:rPr lang="en-GB" sz="2200" b="0" i="1" smtClean="0">
                        <a:latin typeface="Cambria Math" panose="02040503050406030204" pitchFamily="18" charset="0"/>
                        <a:cs typeface="Times New Roman" panose="02020603050405020304" pitchFamily="18" charset="0"/>
                      </a:rPr>
                      <m:t>,…. </m:t>
                    </m:r>
                    <m:r>
                      <a:rPr lang="en-GB" sz="2200" b="0" i="1" smtClean="0">
                        <a:latin typeface="Cambria Math" panose="02040503050406030204" pitchFamily="18" charset="0"/>
                        <a:cs typeface="Times New Roman" panose="02020603050405020304" pitchFamily="18" charset="0"/>
                      </a:rPr>
                      <m:t>𝑎𝑛𝑑</m:t>
                    </m:r>
                    <m:r>
                      <a:rPr lang="en-GB" sz="2200" b="0" i="1" smtClean="0">
                        <a:latin typeface="Cambria Math" panose="02040503050406030204" pitchFamily="18" charset="0"/>
                        <a:cs typeface="Times New Roman" panose="02020603050405020304" pitchFamily="18" charset="0"/>
                      </a:rPr>
                      <m:t> </m:t>
                    </m:r>
                    <m:sSub>
                      <m:sSubPr>
                        <m:ctrlPr>
                          <a:rPr lang="en-GB" sz="2200" b="0" i="1" smtClean="0">
                            <a:latin typeface="Cambria Math" panose="02040503050406030204" pitchFamily="18" charset="0"/>
                            <a:cs typeface="Times New Roman" panose="02020603050405020304" pitchFamily="18" charset="0"/>
                          </a:rPr>
                        </m:ctrlPr>
                      </m:sSubPr>
                      <m:e>
                        <m:r>
                          <a:rPr lang="en-GB" sz="2200" b="0" i="1" smtClean="0">
                            <a:latin typeface="Cambria Math" panose="02040503050406030204" pitchFamily="18" charset="0"/>
                            <a:cs typeface="Times New Roman" panose="02020603050405020304" pitchFamily="18" charset="0"/>
                          </a:rPr>
                          <m:t>𝑇</m:t>
                        </m:r>
                      </m:e>
                      <m:sub>
                        <m:r>
                          <a:rPr lang="en-GB" sz="2200" b="0" i="1" smtClean="0">
                            <a:latin typeface="Cambria Math" panose="02040503050406030204" pitchFamily="18" charset="0"/>
                            <a:cs typeface="Times New Roman" panose="02020603050405020304" pitchFamily="18" charset="0"/>
                          </a:rPr>
                          <m:t>𝑖</m:t>
                        </m:r>
                      </m:sub>
                    </m:sSub>
                    <m:r>
                      <a:rPr lang="en-GB" sz="2200" b="0" i="1" smtClean="0">
                        <a:latin typeface="Cambria Math" panose="02040503050406030204" pitchFamily="18" charset="0"/>
                        <a:cs typeface="Times New Roman" panose="02020603050405020304" pitchFamily="18" charset="0"/>
                      </a:rPr>
                      <m:t>=</m:t>
                    </m:r>
                    <m:sSub>
                      <m:sSubPr>
                        <m:ctrlPr>
                          <a:rPr lang="en-GB" sz="2200" b="0" i="1" smtClean="0">
                            <a:latin typeface="Cambria Math" panose="02040503050406030204" pitchFamily="18" charset="0"/>
                            <a:cs typeface="Times New Roman" panose="02020603050405020304" pitchFamily="18" charset="0"/>
                          </a:rPr>
                        </m:ctrlPr>
                      </m:sSubPr>
                      <m:e>
                        <m:r>
                          <a:rPr lang="en-GB" sz="2200" b="0" i="1" smtClean="0">
                            <a:latin typeface="Cambria Math" panose="02040503050406030204" pitchFamily="18" charset="0"/>
                            <a:cs typeface="Times New Roman" panose="02020603050405020304" pitchFamily="18" charset="0"/>
                          </a:rPr>
                          <m:t>𝑟</m:t>
                        </m:r>
                      </m:e>
                      <m:sub>
                        <m:r>
                          <a:rPr lang="en-GB" sz="2200" b="0" i="1" smtClean="0">
                            <a:latin typeface="Cambria Math" panose="02040503050406030204" pitchFamily="18" charset="0"/>
                            <a:cs typeface="Times New Roman" panose="02020603050405020304" pitchFamily="18" charset="0"/>
                          </a:rPr>
                          <m:t>𝑖</m:t>
                        </m:r>
                      </m:sub>
                    </m:sSub>
                    <m:sSub>
                      <m:sSubPr>
                        <m:ctrlPr>
                          <a:rPr lang="en-GB" sz="2200" b="0" i="1" smtClean="0">
                            <a:latin typeface="Cambria Math" panose="02040503050406030204" pitchFamily="18" charset="0"/>
                            <a:cs typeface="Times New Roman" panose="02020603050405020304" pitchFamily="18" charset="0"/>
                          </a:rPr>
                        </m:ctrlPr>
                      </m:sSubPr>
                      <m:e>
                        <m:r>
                          <a:rPr lang="en-GB" sz="2200" b="0" i="1" smtClean="0">
                            <a:latin typeface="Cambria Math" panose="02040503050406030204" pitchFamily="18" charset="0"/>
                            <a:cs typeface="Times New Roman" panose="02020603050405020304" pitchFamily="18" charset="0"/>
                          </a:rPr>
                          <m:t>𝑇</m:t>
                        </m:r>
                      </m:e>
                      <m:sub>
                        <m:r>
                          <a:rPr lang="en-GB" sz="2200" b="0" i="1" smtClean="0">
                            <a:latin typeface="Cambria Math" panose="02040503050406030204" pitchFamily="18" charset="0"/>
                            <a:cs typeface="Times New Roman" panose="02020603050405020304" pitchFamily="18" charset="0"/>
                          </a:rPr>
                          <m:t>𝑖</m:t>
                        </m:r>
                        <m:r>
                          <a:rPr lang="en-GB" sz="2200" b="0" i="1" smtClean="0">
                            <a:latin typeface="Cambria Math" panose="02040503050406030204" pitchFamily="18" charset="0"/>
                            <a:cs typeface="Times New Roman" panose="02020603050405020304" pitchFamily="18" charset="0"/>
                          </a:rPr>
                          <m:t>−1</m:t>
                        </m:r>
                      </m:sub>
                    </m:sSub>
                    <m:r>
                      <a:rPr lang="en-GB" sz="2200" b="0" i="1" smtClean="0">
                        <a:latin typeface="Cambria Math" panose="02040503050406030204" pitchFamily="18" charset="0"/>
                        <a:cs typeface="Times New Roman" panose="02020603050405020304" pitchFamily="18" charset="0"/>
                      </a:rPr>
                      <m:t>,</m:t>
                    </m:r>
                    <m:r>
                      <a:rPr lang="en-GB" sz="2200" b="0" i="1" smtClean="0">
                        <a:latin typeface="Cambria Math" panose="02040503050406030204" pitchFamily="18" charset="0"/>
                        <a:cs typeface="Times New Roman" panose="02020603050405020304" pitchFamily="18" charset="0"/>
                      </a:rPr>
                      <m:t>𝑟</m:t>
                    </m:r>
                    <m:r>
                      <a:rPr lang="en-GB" sz="2200" b="0" i="1" smtClean="0">
                        <a:latin typeface="Cambria Math" panose="02040503050406030204" pitchFamily="18" charset="0"/>
                        <a:cs typeface="Times New Roman" panose="02020603050405020304" pitchFamily="18" charset="0"/>
                      </a:rPr>
                      <m:t>&lt;1</m:t>
                    </m:r>
                  </m:oMath>
                </a14:m>
                <a:endParaRPr lang="en-DE" sz="220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CB990E38-04C0-1382-D256-5C75E9E60C80}"/>
                  </a:ext>
                </a:extLst>
              </p:cNvPr>
              <p:cNvSpPr txBox="1">
                <a:spLocks noRot="1" noChangeAspect="1" noMove="1" noResize="1" noEditPoints="1" noAdjustHandles="1" noChangeArrowheads="1" noChangeShapeType="1" noTextEdit="1"/>
              </p:cNvSpPr>
              <p:nvPr/>
            </p:nvSpPr>
            <p:spPr>
              <a:xfrm>
                <a:off x="265247" y="3922278"/>
                <a:ext cx="8819486" cy="1107996"/>
              </a:xfrm>
              <a:prstGeom prst="rect">
                <a:avLst/>
              </a:prstGeom>
              <a:blipFill>
                <a:blip r:embed="rId4"/>
                <a:stretch>
                  <a:fillRect l="-830" t="-3297" b="-8791"/>
                </a:stretch>
              </a:blipFill>
            </p:spPr>
            <p:txBody>
              <a:bodyPr/>
              <a:lstStyle/>
              <a:p>
                <a:r>
                  <a:rPr lang="en-DE">
                    <a:noFill/>
                  </a:rPr>
                  <a:t> </a:t>
                </a:r>
              </a:p>
            </p:txBody>
          </p:sp>
        </mc:Fallback>
      </mc:AlternateContent>
    </p:spTree>
    <p:extLst>
      <p:ext uri="{BB962C8B-B14F-4D97-AF65-F5344CB8AC3E}">
        <p14:creationId xmlns:p14="http://schemas.microsoft.com/office/powerpoint/2010/main" val="20088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design-201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gce_student_presentation_template" id="{B6AC070B-2949-1549-8B18-0BF80AC69EA0}" vid="{9E540AB6-8568-3A4B-870C-CC23E7C9A5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agce_student_presentation_template</Template>
  <TotalTime>9479</TotalTime>
  <Words>4842</Words>
  <Application>Microsoft Office PowerPoint</Application>
  <PresentationFormat>On-screen Show (4:3)</PresentationFormat>
  <Paragraphs>403</Paragraphs>
  <Slides>31</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Courier New</vt:lpstr>
      <vt:lpstr>Söhne</vt:lpstr>
      <vt:lpstr>Times New Roman</vt:lpstr>
      <vt:lpstr>Wingdings</vt:lpstr>
      <vt:lpstr>Codesign-2011</vt:lpstr>
      <vt:lpstr>PowerPoint Presentation</vt:lpstr>
      <vt:lpstr>Outline</vt:lpstr>
      <vt:lpstr>Introduction</vt:lpstr>
      <vt:lpstr>Introduction</vt:lpstr>
      <vt:lpstr>Background</vt:lpstr>
      <vt:lpstr>Heuristic Approach for Layout Generation</vt:lpstr>
      <vt:lpstr>Optimal Approach for Layout Generation</vt:lpstr>
      <vt:lpstr>Simulated Annealing</vt:lpstr>
      <vt:lpstr>Simulated Annealing</vt:lpstr>
      <vt:lpstr>Evolutionary Strategy</vt:lpstr>
      <vt:lpstr>Outline</vt:lpstr>
      <vt:lpstr>Optimization Problem</vt:lpstr>
      <vt:lpstr>Optimization Problem</vt:lpstr>
      <vt:lpstr>Optimization problem</vt:lpstr>
      <vt:lpstr>SA Approach for Optimization Problem</vt:lpstr>
      <vt:lpstr>SA Approach for Optimization Problem</vt:lpstr>
      <vt:lpstr>SA Approach for Optimization Problem</vt:lpstr>
      <vt:lpstr>ES Approach for Optimization problem</vt:lpstr>
      <vt:lpstr>ES Approach for Optimization problem</vt:lpstr>
      <vt:lpstr>Decision Problem</vt:lpstr>
      <vt:lpstr>Decision Criteria</vt:lpstr>
      <vt:lpstr>Outline</vt:lpstr>
      <vt:lpstr>Test Data</vt:lpstr>
      <vt:lpstr>Experimentation</vt:lpstr>
      <vt:lpstr>Runtime Experiment with MBLA data</vt:lpstr>
      <vt:lpstr>Runtime Experiment with LBMA data</vt:lpstr>
      <vt:lpstr>Quality Experiment with MBLA data</vt:lpstr>
      <vt:lpstr>Quality Experiment with LBMA data</vt:lpstr>
      <vt:lpstr>Decision Problem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Tadakamalla</dc:creator>
  <cp:lastModifiedBy>Yashwanth Tadakamalla</cp:lastModifiedBy>
  <cp:revision>41</cp:revision>
  <cp:lastPrinted>2011-10-13T13:57:10Z</cp:lastPrinted>
  <dcterms:created xsi:type="dcterms:W3CDTF">2023-06-11T12:02:33Z</dcterms:created>
  <dcterms:modified xsi:type="dcterms:W3CDTF">2023-07-03T06:27:53Z</dcterms:modified>
</cp:coreProperties>
</file>