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6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BC9A-56B0-4CB2-9E11-514F8B987E0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67BC-5318-4673-BE71-9667ED6A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9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BC9A-56B0-4CB2-9E11-514F8B987E0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67BC-5318-4673-BE71-9667ED6A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0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BC9A-56B0-4CB2-9E11-514F8B987E0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67BC-5318-4673-BE71-9667ED6A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8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BC9A-56B0-4CB2-9E11-514F8B987E0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67BC-5318-4673-BE71-9667ED6A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9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BC9A-56B0-4CB2-9E11-514F8B987E0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67BC-5318-4673-BE71-9667ED6A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1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BC9A-56B0-4CB2-9E11-514F8B987E0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67BC-5318-4673-BE71-9667ED6A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6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BC9A-56B0-4CB2-9E11-514F8B987E0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67BC-5318-4673-BE71-9667ED6A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3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BC9A-56B0-4CB2-9E11-514F8B987E0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67BC-5318-4673-BE71-9667ED6A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3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BC9A-56B0-4CB2-9E11-514F8B987E0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67BC-5318-4673-BE71-9667ED6A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BC9A-56B0-4CB2-9E11-514F8B987E0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67BC-5318-4673-BE71-9667ED6A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9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BC9A-56B0-4CB2-9E11-514F8B987E0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67BC-5318-4673-BE71-9667ED6A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5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4BC9A-56B0-4CB2-9E11-514F8B987E0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C67BC-5318-4673-BE71-9667ED6A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0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and Rank (over &amp; Partition Usage)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9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&amp; also how to use </a:t>
            </a:r>
            <a:r>
              <a:rPr lang="en-US" smtClean="0"/>
              <a:t>cross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select 	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product_name</a:t>
            </a:r>
            <a:r>
              <a:rPr lang="en-US" dirty="0" smtClean="0"/>
              <a:t>, 	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product_price</a:t>
            </a:r>
            <a:r>
              <a:rPr lang="en-US" dirty="0" smtClean="0"/>
              <a:t>,    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avg_price</a:t>
            </a:r>
            <a:r>
              <a:rPr lang="en-US" dirty="0" smtClean="0"/>
              <a:t>,    </a:t>
            </a:r>
            <a:br>
              <a:rPr lang="en-US" dirty="0" smtClean="0"/>
            </a:br>
            <a:r>
              <a:rPr lang="en-US" dirty="0" smtClean="0"/>
              <a:t>	CASE </a:t>
            </a:r>
            <a:br>
              <a:rPr lang="en-US" dirty="0" smtClean="0"/>
            </a:br>
            <a:r>
              <a:rPr lang="en-US" dirty="0" smtClean="0"/>
              <a:t>		WHEN </a:t>
            </a:r>
            <a:r>
              <a:rPr lang="en-US" dirty="0" err="1" smtClean="0"/>
              <a:t>product_price</a:t>
            </a:r>
            <a:r>
              <a:rPr lang="en-US" dirty="0" smtClean="0"/>
              <a:t> &gt; </a:t>
            </a:r>
            <a:r>
              <a:rPr lang="en-US" dirty="0" err="1" smtClean="0"/>
              <a:t>avg_price</a:t>
            </a:r>
            <a:r>
              <a:rPr lang="en-US" dirty="0" smtClean="0"/>
              <a:t> THEN "Greater than </a:t>
            </a:r>
            <a:r>
              <a:rPr lang="en-US" dirty="0" err="1" smtClean="0"/>
              <a:t>avg</a:t>
            </a:r>
            <a:r>
              <a:rPr lang="en-US" dirty="0" smtClean="0"/>
              <a:t>"         		WHEN  </a:t>
            </a:r>
            <a:r>
              <a:rPr lang="en-US" dirty="0" err="1" smtClean="0"/>
              <a:t>product_price</a:t>
            </a:r>
            <a:r>
              <a:rPr lang="en-US" dirty="0" smtClean="0"/>
              <a:t> &lt; </a:t>
            </a:r>
            <a:r>
              <a:rPr lang="en-US" dirty="0" err="1" smtClean="0"/>
              <a:t>avg_price</a:t>
            </a:r>
            <a:r>
              <a:rPr lang="en-US" dirty="0" smtClean="0"/>
              <a:t> THEN "Less than </a:t>
            </a:r>
            <a:r>
              <a:rPr lang="en-US" dirty="0" err="1" smtClean="0"/>
              <a:t>avg</a:t>
            </a:r>
            <a:r>
              <a:rPr lang="en-US" dirty="0" smtClean="0"/>
              <a:t>"         		ELSE "EQUAL"	</a:t>
            </a:r>
            <a:br>
              <a:rPr lang="en-US" dirty="0" smtClean="0"/>
            </a:br>
            <a:r>
              <a:rPr lang="en-US" dirty="0" smtClean="0"/>
              <a:t>	END as </a:t>
            </a:r>
            <a:r>
              <a:rPr lang="en-US" dirty="0" err="1" smtClean="0"/>
              <a:t>Status_f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br>
              <a:rPr lang="en-US" dirty="0" smtClean="0"/>
            </a:br>
            <a:r>
              <a:rPr lang="en-US" dirty="0" smtClean="0"/>
              <a:t>	product,	</a:t>
            </a:r>
            <a:br>
              <a:rPr lang="en-US" dirty="0" smtClean="0"/>
            </a:br>
            <a:r>
              <a:rPr lang="en-US" dirty="0" smtClean="0"/>
              <a:t>	(select </a:t>
            </a:r>
            <a:r>
              <a:rPr lang="en-US" dirty="0" err="1" smtClean="0"/>
              <a:t>avg</a:t>
            </a:r>
            <a:r>
              <a:rPr lang="en-US" dirty="0" smtClean="0"/>
              <a:t>(</a:t>
            </a:r>
            <a:r>
              <a:rPr lang="en-US" dirty="0" err="1" smtClean="0"/>
              <a:t>product_price</a:t>
            </a:r>
            <a:r>
              <a:rPr lang="en-US" dirty="0" smtClean="0"/>
              <a:t>) </a:t>
            </a:r>
            <a:r>
              <a:rPr lang="en-US" dirty="0" err="1" smtClean="0"/>
              <a:t>avg_price</a:t>
            </a:r>
            <a:r>
              <a:rPr lang="en-US" dirty="0" smtClean="0"/>
              <a:t> from product) </a:t>
            </a:r>
            <a:r>
              <a:rPr lang="en-US" dirty="0" err="1" smtClean="0"/>
              <a:t>productavg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436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select year(date) Year, </a:t>
            </a:r>
            <a:r>
              <a:rPr lang="en-US" dirty="0" err="1"/>
              <a:t>id_vehicle</a:t>
            </a:r>
            <a:r>
              <a:rPr lang="en-US" dirty="0"/>
              <a:t> Vehicle, count(*) </a:t>
            </a:r>
            <a:r>
              <a:rPr lang="en-US" dirty="0" err="1" smtClean="0"/>
              <a:t>No_Of_Records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Vehicle_IncExp_Details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group </a:t>
            </a:r>
            <a:r>
              <a:rPr lang="en-US" dirty="0"/>
              <a:t>by year(date), </a:t>
            </a:r>
            <a:r>
              <a:rPr lang="en-US" dirty="0" err="1" smtClean="0"/>
              <a:t>id_vehicle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Vehicle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Year</a:t>
            </a:r>
            <a:r>
              <a:rPr lang="en-US" dirty="0"/>
              <a:t>, </a:t>
            </a:r>
            <a:r>
              <a:rPr lang="en-US" dirty="0" err="1"/>
              <a:t>No_Of_Records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Rank</a:t>
            </a:r>
            <a:r>
              <a:rPr lang="en-US" dirty="0"/>
              <a:t>() OVER (ORDER by </a:t>
            </a:r>
            <a:r>
              <a:rPr lang="en-US" dirty="0" err="1"/>
              <a:t>No_Of_Records</a:t>
            </a:r>
            <a:r>
              <a:rPr lang="en-US" dirty="0"/>
              <a:t> DESC)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br>
              <a:rPr lang="en-US" dirty="0" smtClean="0"/>
            </a:br>
            <a:r>
              <a:rPr lang="en-US" dirty="0" smtClean="0"/>
              <a:t>	(select </a:t>
            </a:r>
            <a:r>
              <a:rPr lang="en-US" dirty="0"/>
              <a:t>year(date) Year, </a:t>
            </a:r>
            <a:r>
              <a:rPr lang="en-US" dirty="0" err="1"/>
              <a:t>id_vehicle</a:t>
            </a:r>
            <a:r>
              <a:rPr lang="en-US" dirty="0"/>
              <a:t> Vehicle,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count</a:t>
            </a:r>
            <a:r>
              <a:rPr lang="en-US" dirty="0"/>
              <a:t>(*) </a:t>
            </a:r>
            <a:r>
              <a:rPr lang="en-US" dirty="0" err="1" smtClean="0"/>
              <a:t>No_Of_Records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 from 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Vehicle_IncExp_Details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group </a:t>
            </a:r>
            <a:br>
              <a:rPr lang="en-US" dirty="0" smtClean="0"/>
            </a:br>
            <a:r>
              <a:rPr lang="en-US" dirty="0" smtClean="0"/>
              <a:t>		by </a:t>
            </a:r>
            <a:r>
              <a:rPr lang="en-US" dirty="0"/>
              <a:t>year(date), </a:t>
            </a:r>
            <a:r>
              <a:rPr lang="en-US" dirty="0" err="1"/>
              <a:t>id_vehicle</a:t>
            </a:r>
            <a:r>
              <a:rPr lang="en-US" dirty="0"/>
              <a:t>) temp1</a:t>
            </a:r>
          </a:p>
        </p:txBody>
      </p:sp>
    </p:spTree>
    <p:extLst>
      <p:ext uri="{BB962C8B-B14F-4D97-AF65-F5344CB8AC3E}">
        <p14:creationId xmlns:p14="http://schemas.microsoft.com/office/powerpoint/2010/main" val="76416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with in a group /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Vehicle</a:t>
            </a:r>
            <a:r>
              <a:rPr lang="en-US" dirty="0"/>
              <a:t>, Year, </a:t>
            </a:r>
            <a:r>
              <a:rPr lang="en-US" dirty="0" err="1"/>
              <a:t>No_Of_Records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Rank</a:t>
            </a:r>
            <a:r>
              <a:rPr lang="en-US" dirty="0"/>
              <a:t>() OVER (PARTITION BY YEAR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  ORDER </a:t>
            </a:r>
            <a:r>
              <a:rPr lang="en-US" dirty="0"/>
              <a:t>by </a:t>
            </a:r>
            <a:r>
              <a:rPr lang="en-US" dirty="0" err="1"/>
              <a:t>No_Of_Records</a:t>
            </a:r>
            <a:r>
              <a:rPr lang="en-US" dirty="0"/>
              <a:t> DESC)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 </a:t>
            </a:r>
            <a:br>
              <a:rPr lang="en-US" dirty="0" smtClean="0"/>
            </a:br>
            <a:r>
              <a:rPr lang="en-US" dirty="0" smtClean="0"/>
              <a:t>	(select </a:t>
            </a:r>
            <a:r>
              <a:rPr lang="en-US" dirty="0"/>
              <a:t>year(date) Year, </a:t>
            </a:r>
            <a:r>
              <a:rPr lang="en-US" dirty="0" err="1"/>
              <a:t>id_vehicle</a:t>
            </a:r>
            <a:r>
              <a:rPr lang="en-US" dirty="0"/>
              <a:t> Vehicle,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 count</a:t>
            </a:r>
            <a:r>
              <a:rPr lang="en-US" dirty="0"/>
              <a:t>(*) </a:t>
            </a:r>
            <a:r>
              <a:rPr lang="en-US" dirty="0" err="1" smtClean="0"/>
              <a:t>No_Of_Records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from 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Vehicle_IncExp_Details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group </a:t>
            </a:r>
            <a:r>
              <a:rPr lang="en-US" dirty="0"/>
              <a:t>by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year(date</a:t>
            </a:r>
            <a:r>
              <a:rPr lang="en-US" dirty="0"/>
              <a:t>), </a:t>
            </a:r>
            <a:r>
              <a:rPr lang="en-US" dirty="0" err="1"/>
              <a:t>id_vehicle</a:t>
            </a:r>
            <a:r>
              <a:rPr lang="en-US" dirty="0"/>
              <a:t>) temp1</a:t>
            </a:r>
          </a:p>
        </p:txBody>
      </p:sp>
    </p:spTree>
    <p:extLst>
      <p:ext uri="{BB962C8B-B14F-4D97-AF65-F5344CB8AC3E}">
        <p14:creationId xmlns:p14="http://schemas.microsoft.com/office/powerpoint/2010/main" val="251748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Case and Rank (over &amp; Partition Usage)</vt:lpstr>
      <vt:lpstr>Case &amp; also how to use cross join</vt:lpstr>
      <vt:lpstr>Rank</vt:lpstr>
      <vt:lpstr>Rank with in a group / partition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and Rank (over &amp; Partition Usage)</dc:title>
  <dc:creator>Microsoft account</dc:creator>
  <cp:lastModifiedBy>Microsoft account</cp:lastModifiedBy>
  <cp:revision>3</cp:revision>
  <dcterms:created xsi:type="dcterms:W3CDTF">2021-05-24T08:16:22Z</dcterms:created>
  <dcterms:modified xsi:type="dcterms:W3CDTF">2021-05-24T10:21:37Z</dcterms:modified>
</cp:coreProperties>
</file>