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B814ECE-947D-49E1-A141-8A6798500829}" type="datetimeFigureOut">
              <a:rPr lang="en-IN" smtClean="0"/>
              <a:pPr/>
              <a:t>18-02-2014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37FA7C5-A602-4826-B460-F43AE270E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6400800" cy="1752600"/>
          </a:xfrm>
        </p:spPr>
        <p:txBody>
          <a:bodyPr/>
          <a:lstStyle/>
          <a:p>
            <a:endParaRPr lang="en-IN" b="1" i="1" u="sng" dirty="0" smtClean="0"/>
          </a:p>
          <a:p>
            <a:r>
              <a:rPr lang="en-IN" b="1" i="1" u="sng" dirty="0" smtClean="0"/>
              <a:t>Ugam core values as My own</a:t>
            </a:r>
            <a:endParaRPr lang="en-IN" dirty="0"/>
          </a:p>
        </p:txBody>
      </p:sp>
      <p:pic>
        <p:nvPicPr>
          <p:cNvPr id="1026" name="Picture 2" descr="C:\Users\yashwanth.r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2502" y="692697"/>
            <a:ext cx="4329737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Thanks,</a:t>
            </a:r>
          </a:p>
          <a:p>
            <a:pPr>
              <a:buNone/>
            </a:pPr>
            <a:r>
              <a:rPr lang="en-IN" dirty="0" smtClean="0"/>
              <a:t>	Yashwanth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Our Core values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Think Customer</a:t>
            </a:r>
          </a:p>
          <a:p>
            <a:r>
              <a:rPr lang="en-IN" sz="2800" dirty="0" smtClean="0"/>
              <a:t>Energize the workplace</a:t>
            </a:r>
          </a:p>
          <a:p>
            <a:r>
              <a:rPr lang="en-IN" sz="2800" dirty="0" smtClean="0"/>
              <a:t>Be Accountable</a:t>
            </a:r>
          </a:p>
          <a:p>
            <a:r>
              <a:rPr lang="en-IN" sz="2800" dirty="0" smtClean="0"/>
              <a:t>Push boundaries</a:t>
            </a:r>
          </a:p>
          <a:p>
            <a:r>
              <a:rPr lang="en-IN" sz="2800" dirty="0" smtClean="0"/>
              <a:t>Act with Integrity</a:t>
            </a:r>
          </a:p>
          <a:p>
            <a:r>
              <a:rPr lang="en-IN" sz="2800" dirty="0" smtClean="0"/>
              <a:t>Collaborate to win</a:t>
            </a:r>
          </a:p>
          <a:p>
            <a:r>
              <a:rPr lang="en-IN" sz="2800" dirty="0" smtClean="0"/>
              <a:t>Embrace diversity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Think Customer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Stand by the side of customers so that we can deliver values more than just issues.</a:t>
            </a:r>
          </a:p>
          <a:p>
            <a:r>
              <a:rPr lang="en-IN" sz="2400" dirty="0" smtClean="0"/>
              <a:t>Before solution provider, working as a end customer.</a:t>
            </a:r>
          </a:p>
          <a:p>
            <a:r>
              <a:rPr lang="en-IN" sz="2400" dirty="0" smtClean="0"/>
              <a:t>Concentrating on solving problems; deliveries should worth impacting business as exponential growth.</a:t>
            </a:r>
          </a:p>
          <a:p>
            <a:r>
              <a:rPr lang="en-IN" sz="2400" dirty="0" smtClean="0"/>
              <a:t>Designing infrasturcture over analytics helps during come back of customers.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Energize the workplace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Placing equilibrium among all employees.</a:t>
            </a:r>
          </a:p>
          <a:p>
            <a:r>
              <a:rPr lang="en-IN" dirty="0" smtClean="0"/>
              <a:t>More than just fun, understanding should stand above all.</a:t>
            </a:r>
          </a:p>
          <a:p>
            <a:r>
              <a:rPr lang="en-IN" dirty="0" smtClean="0"/>
              <a:t>Integrity oriented events helps </a:t>
            </a:r>
            <a:r>
              <a:rPr lang="en-IN" dirty="0" err="1" smtClean="0"/>
              <a:t>ugamites</a:t>
            </a:r>
            <a:r>
              <a:rPr lang="en-IN" dirty="0" smtClean="0"/>
              <a:t> in getting close each other.</a:t>
            </a:r>
          </a:p>
          <a:p>
            <a:r>
              <a:rPr lang="en-IN" dirty="0" smtClean="0"/>
              <a:t>More physical activities which reliefs mental stress.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1" u="sng" dirty="0" smtClean="0"/>
              <a:t>Be Accountable</a:t>
            </a:r>
            <a:endParaRPr lang="en-IN" b="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plan should defines great delivery with every execution.</a:t>
            </a:r>
          </a:p>
          <a:p>
            <a:r>
              <a:rPr lang="en-IN" dirty="0" smtClean="0"/>
              <a:t>Outcome delivery should clears customer obligations with no un-cleared objectives.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Push Boundaries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Beyond the commitments, we should work on curious insights probably helps in overcoming  customer implications.</a:t>
            </a:r>
          </a:p>
          <a:p>
            <a:r>
              <a:rPr lang="en-IN" dirty="0" smtClean="0"/>
              <a:t>Decision making and data driven solutions should have significant roles in playing around boundaries.</a:t>
            </a:r>
          </a:p>
          <a:p>
            <a:r>
              <a:rPr lang="en-IN" dirty="0" smtClean="0"/>
              <a:t>Creative ideas and innovations may ends in enlarging structural processes.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Act with Integrity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Managing integrity in terms of right deliveries which meets customer objectives.</a:t>
            </a:r>
          </a:p>
          <a:p>
            <a:r>
              <a:rPr lang="en-IN" dirty="0" smtClean="0"/>
              <a:t>One should have clear cut view over data provided and data needed to overcome all sorts of un-healthy relationship with customer.</a:t>
            </a:r>
          </a:p>
          <a:p>
            <a:r>
              <a:rPr lang="en-IN" dirty="0" smtClean="0"/>
              <a:t>Integrity should withstand diversification between customers and organisation.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Collaborate to Win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and every one working under process should work on same objective perhaps overwhelming majority of un-wanted workshops.</a:t>
            </a:r>
          </a:p>
          <a:p>
            <a:r>
              <a:rPr lang="en-IN" dirty="0" smtClean="0"/>
              <a:t>Should hold cent percent clearance among all individuals over each objectives ends in winning moments.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Embrace Diversity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Pointing the quote “My way not the only way” which results in convincing customer as of like  “Our solutions have right impacts”. </a:t>
            </a:r>
          </a:p>
          <a:p>
            <a:r>
              <a:rPr lang="en-IN" dirty="0" smtClean="0"/>
              <a:t>Positive correlations among ideas and implementations helps achieving best possible experiments.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313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Our Core values</vt:lpstr>
      <vt:lpstr>Think Customer</vt:lpstr>
      <vt:lpstr>Energize the workplace</vt:lpstr>
      <vt:lpstr>Be Accountable</vt:lpstr>
      <vt:lpstr>Push Boundaries</vt:lpstr>
      <vt:lpstr>Act with Integrity</vt:lpstr>
      <vt:lpstr>Collaborate to Win</vt:lpstr>
      <vt:lpstr>Embrace Diversity</vt:lpstr>
      <vt:lpstr>Slide 10</vt:lpstr>
    </vt:vector>
  </TitlesOfParts>
  <Company>Ugam Solutions Pvt.Ltd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yashwanth.r</dc:creator>
  <cp:lastModifiedBy>yashwanth.r</cp:lastModifiedBy>
  <cp:revision>47</cp:revision>
  <dcterms:created xsi:type="dcterms:W3CDTF">2014-02-18T03:47:07Z</dcterms:created>
  <dcterms:modified xsi:type="dcterms:W3CDTF">2014-02-18T05:28:01Z</dcterms:modified>
</cp:coreProperties>
</file>