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410850B-ECA6-41D1-AB13-4ED669A7ADCC}" type="datetimeFigureOut">
              <a:rPr lang="en-IN" smtClean="0"/>
              <a:pPr/>
              <a:t>18-02-2014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8FA00D-6A42-41FD-B896-708D9B9B335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10850B-ECA6-41D1-AB13-4ED669A7ADCC}" type="datetimeFigureOut">
              <a:rPr lang="en-IN" smtClean="0"/>
              <a:pPr/>
              <a:t>18-02-2014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8FA00D-6A42-41FD-B896-708D9B9B335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10850B-ECA6-41D1-AB13-4ED669A7ADCC}" type="datetimeFigureOut">
              <a:rPr lang="en-IN" smtClean="0"/>
              <a:pPr/>
              <a:t>18-02-2014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8FA00D-6A42-41FD-B896-708D9B9B335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10850B-ECA6-41D1-AB13-4ED669A7ADCC}" type="datetimeFigureOut">
              <a:rPr lang="en-IN" smtClean="0"/>
              <a:pPr/>
              <a:t>18-02-2014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8FA00D-6A42-41FD-B896-708D9B9B335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10850B-ECA6-41D1-AB13-4ED669A7ADCC}" type="datetimeFigureOut">
              <a:rPr lang="en-IN" smtClean="0"/>
              <a:pPr/>
              <a:t>18-02-2014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8FA00D-6A42-41FD-B896-708D9B9B335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410850B-ECA6-41D1-AB13-4ED669A7ADCC}" type="datetimeFigureOut">
              <a:rPr lang="en-IN" smtClean="0"/>
              <a:pPr/>
              <a:t>18-02-2014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8FA00D-6A42-41FD-B896-708D9B9B335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410850B-ECA6-41D1-AB13-4ED669A7ADCC}" type="datetimeFigureOut">
              <a:rPr lang="en-IN" smtClean="0"/>
              <a:pPr/>
              <a:t>18-02-2014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8FA00D-6A42-41FD-B896-708D9B9B335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410850B-ECA6-41D1-AB13-4ED669A7ADCC}" type="datetimeFigureOut">
              <a:rPr lang="en-IN" smtClean="0"/>
              <a:pPr/>
              <a:t>18-02-2014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8FA00D-6A42-41FD-B896-708D9B9B335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0850B-ECA6-41D1-AB13-4ED669A7ADCC}" type="datetimeFigureOut">
              <a:rPr lang="en-IN" smtClean="0"/>
              <a:pPr/>
              <a:t>18-02-2014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8FA00D-6A42-41FD-B896-708D9B9B335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10850B-ECA6-41D1-AB13-4ED669A7ADCC}" type="datetimeFigureOut">
              <a:rPr lang="en-IN" smtClean="0"/>
              <a:pPr/>
              <a:t>18-02-2014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8FA00D-6A42-41FD-B896-708D9B9B335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10850B-ECA6-41D1-AB13-4ED669A7ADCC}" type="datetimeFigureOut">
              <a:rPr lang="en-IN" smtClean="0"/>
              <a:pPr/>
              <a:t>18-02-2014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8FA00D-6A42-41FD-B896-708D9B9B335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0850B-ECA6-41D1-AB13-4ED669A7ADCC}" type="datetimeFigureOut">
              <a:rPr lang="en-IN" smtClean="0"/>
              <a:pPr/>
              <a:t>18-02-2014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FA00D-6A42-41FD-B896-708D9B9B335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zettaset.com/info-center/what-is-big-data-and-hadoop.php" TargetMode="External"/><Relationship Id="rId2" Type="http://schemas.openxmlformats.org/officeDocument/2006/relationships/hyperlink" Target="http://www.entrepreneur.com/encyclopedia/private-label-sales" TargetMode="External"/><Relationship Id="rId1" Type="http://schemas.openxmlformats.org/officeDocument/2006/relationships/slideLayout" Target="../slideLayouts/slideLayout2.xml"/><Relationship Id="rId4" Type="http://schemas.openxmlformats.org/officeDocument/2006/relationships/hyperlink" Target="http://www.webopedia.com/TERM/B/big_data_analytic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Curiosity Quotient</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496944" cy="1224136"/>
          </a:xfrm>
        </p:spPr>
        <p:txBody>
          <a:bodyPr>
            <a:normAutofit fontScale="90000"/>
          </a:bodyPr>
          <a:lstStyle/>
          <a:p>
            <a:pPr algn="l"/>
            <a:r>
              <a:rPr lang="en-IN" b="1" i="1" dirty="0" smtClean="0"/>
              <a:t/>
            </a:r>
            <a:br>
              <a:rPr lang="en-IN" b="1" i="1" dirty="0" smtClean="0"/>
            </a:br>
            <a:r>
              <a:rPr lang="en-IN" b="1" i="1" dirty="0" smtClean="0"/>
              <a:t>What is a Private Label ?</a:t>
            </a:r>
            <a:br>
              <a:rPr lang="en-IN" b="1" i="1" dirty="0" smtClean="0"/>
            </a:br>
            <a:r>
              <a:rPr lang="en-IN" sz="2000" b="1" i="1" u="sng" dirty="0" smtClean="0"/>
              <a:t>Definition</a:t>
            </a:r>
            <a:r>
              <a:rPr lang="en-IN" sz="2000" b="1" i="1" dirty="0" smtClean="0"/>
              <a:t>: </a:t>
            </a:r>
            <a:r>
              <a:rPr lang="en-IN" sz="2200" b="1" i="1" dirty="0" smtClean="0"/>
              <a:t>Licensing your product to another company to sell under its own name, rather than under yours</a:t>
            </a:r>
            <a:r>
              <a:rPr lang="en-IN" sz="2200" b="1" dirty="0" smtClean="0"/>
              <a:t/>
            </a:r>
            <a:br>
              <a:rPr lang="en-IN" sz="2200" b="1" dirty="0" smtClean="0"/>
            </a:br>
            <a:endParaRPr lang="en-IN" b="1" i="1" dirty="0"/>
          </a:p>
        </p:txBody>
      </p:sp>
      <p:sp>
        <p:nvSpPr>
          <p:cNvPr id="3" name="Content Placeholder 2"/>
          <p:cNvSpPr>
            <a:spLocks noGrp="1"/>
          </p:cNvSpPr>
          <p:nvPr>
            <p:ph idx="1"/>
          </p:nvPr>
        </p:nvSpPr>
        <p:spPr>
          <a:xfrm>
            <a:off x="395536" y="1196752"/>
            <a:ext cx="8291264" cy="4929411"/>
          </a:xfrm>
        </p:spPr>
        <p:txBody>
          <a:bodyPr>
            <a:normAutofit/>
          </a:bodyPr>
          <a:lstStyle/>
          <a:p>
            <a:endParaRPr lang="en-IN" sz="2000" dirty="0" smtClean="0"/>
          </a:p>
          <a:p>
            <a:r>
              <a:rPr lang="en-IN" sz="2000" dirty="0" smtClean="0"/>
              <a:t>Inventors </a:t>
            </a:r>
            <a:r>
              <a:rPr lang="en-IN" sz="2000" dirty="0"/>
              <a:t>of just one product typically won't have a lot of luck selling that product to mass merchants, because mass merchants don't want to buy from small, unknown companies that could be unreliable suppliers. But rather than accept defeat, inventors often turn to private </a:t>
            </a:r>
            <a:r>
              <a:rPr lang="en-IN" sz="2000" dirty="0" smtClean="0"/>
              <a:t>labelling. </a:t>
            </a:r>
            <a:r>
              <a:rPr lang="en-IN" sz="2000" dirty="0"/>
              <a:t>They find another company that does sell to mass merchants and offer their product to that company to sell under its name</a:t>
            </a:r>
            <a:r>
              <a:rPr lang="en-IN" sz="2000" dirty="0" smtClean="0"/>
              <a:t>.</a:t>
            </a:r>
          </a:p>
          <a:p>
            <a:r>
              <a:rPr lang="en-IN" sz="2000" dirty="0" smtClean="0">
                <a:hlinkClick r:id="rId2"/>
              </a:rPr>
              <a:t>http://www.entrepreneur.com/encyclopedia/private-label-sales</a:t>
            </a:r>
            <a:endParaRPr lang="en-IN" sz="2000" dirty="0" smtClean="0"/>
          </a:p>
          <a:p>
            <a:r>
              <a:rPr lang="en-IN" sz="2000" dirty="0" smtClean="0"/>
              <a:t>Big data</a:t>
            </a:r>
          </a:p>
          <a:p>
            <a:r>
              <a:rPr lang="en-IN" sz="2000" b="1" dirty="0" smtClean="0">
                <a:hlinkClick r:id="rId3"/>
              </a:rPr>
              <a:t>http://www.zettaset.com/info-center/what-is-big-data-and-hadoop.php</a:t>
            </a:r>
            <a:endParaRPr lang="en-IN" sz="2000" b="1" dirty="0" smtClean="0"/>
          </a:p>
          <a:p>
            <a:r>
              <a:rPr lang="en-IN" sz="2000" b="1" smtClean="0">
                <a:hlinkClick r:id="rId4"/>
              </a:rPr>
              <a:t>http://www.webopedia.com/TERM/B/big_data_analytics.html</a:t>
            </a:r>
            <a:endParaRPr lang="en-IN" sz="2000" b="1" smtClean="0"/>
          </a:p>
          <a:p>
            <a:endParaRPr lang="en-IN" sz="2000" b="1" smtClean="0"/>
          </a:p>
          <a:p>
            <a:endParaRPr lang="en-IN" sz="2000" dirty="0" smtClean="0"/>
          </a:p>
          <a:p>
            <a:endParaRPr lang="en-IN"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86</Words>
  <Application>Microsoft Office PowerPoint</Application>
  <PresentationFormat>On-screen Show (4:3)</PresentationFormat>
  <Paragraphs>9</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Curiosity Quotient</vt:lpstr>
      <vt:lpstr> What is a Private Label ? Definition: Licensing your product to another company to sell under its own name, rather than under yours </vt:lpstr>
    </vt:vector>
  </TitlesOfParts>
  <Company>Ugam Solutions Pvt.Ltd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yashwanth.r</dc:creator>
  <cp:lastModifiedBy>yashwanth.r</cp:lastModifiedBy>
  <cp:revision>8</cp:revision>
  <dcterms:created xsi:type="dcterms:W3CDTF">2014-02-17T13:09:28Z</dcterms:created>
  <dcterms:modified xsi:type="dcterms:W3CDTF">2014-02-18T05:27:36Z</dcterms:modified>
</cp:coreProperties>
</file>