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8"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5/6/2015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 xmlns:p14="http://schemas.microsoft.com/office/powerpoint/2010/main"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 xmlns:p14="http://schemas.microsoft.com/office/powerpoint/2010/main"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fontScale="90000"/>
          </a:bodyPr>
          <a:lstStyle/>
          <a:p>
            <a:r>
              <a:rPr lang="en-US" sz="4800" b="1" dirty="0" smtClean="0"/>
              <a:t>TURF Analysis</a:t>
            </a:r>
            <a:r>
              <a:rPr lang="en-US" sz="4800" dirty="0" smtClean="0"/>
              <a:t/>
            </a:r>
            <a:br>
              <a:rPr lang="en-US" sz="4800" dirty="0" smtClean="0"/>
            </a:br>
            <a:r>
              <a:rPr lang="en-US" sz="3600" smtClean="0"/>
              <a:t>Niche Product </a:t>
            </a:r>
            <a:r>
              <a:rPr lang="en-US" sz="3600" dirty="0" smtClean="0"/>
              <a:t>Optimization</a:t>
            </a:r>
            <a:r>
              <a:rPr lang="en-US" sz="3600" b="1" dirty="0" smtClean="0"/>
              <a:t/>
            </a:r>
            <a:br>
              <a:rPr lang="en-US" sz="3600" b="1" dirty="0" smtClean="0"/>
            </a:br>
            <a:r>
              <a:rPr lang="en-US" sz="3600" dirty="0" smtClean="0"/>
              <a:t/>
            </a:r>
            <a:br>
              <a:rPr lang="en-US" sz="3600" dirty="0" smtClean="0"/>
            </a:br>
            <a:r>
              <a:rPr lang="en-US" sz="2000" dirty="0" smtClean="0"/>
              <a:t>May/06/2015</a:t>
            </a:r>
            <a:endParaRPr lang="en-US" sz="2000" dirty="0"/>
          </a:p>
        </p:txBody>
      </p:sp>
    </p:spTree>
    <p:extLst>
      <p:ext uri="{BB962C8B-B14F-4D97-AF65-F5344CB8AC3E}">
        <p14:creationId xmlns="" xmlns:p14="http://schemas.microsoft.com/office/powerpoint/2010/main" val="25749705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Why TURF(Total Unduplicated Reach &amp; Frequency)?</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Turf ?</a:t>
            </a:r>
            <a:endParaRPr lang="en-US" dirty="0"/>
          </a:p>
        </p:txBody>
      </p:sp>
      <p:sp>
        <p:nvSpPr>
          <p:cNvPr id="3" name="Content Placeholder 2"/>
          <p:cNvSpPr>
            <a:spLocks noGrp="1"/>
          </p:cNvSpPr>
          <p:nvPr>
            <p:ph idx="1"/>
          </p:nvPr>
        </p:nvSpPr>
        <p:spPr/>
        <p:txBody>
          <a:bodyPr/>
          <a:lstStyle/>
          <a:p>
            <a:r>
              <a:rPr lang="en-IN" b="1" dirty="0" smtClean="0"/>
              <a:t>Where should we place ads to reach the widest possible audience?</a:t>
            </a:r>
          </a:p>
          <a:p>
            <a:r>
              <a:rPr lang="en-IN" b="1" dirty="0" smtClean="0"/>
              <a:t>What kind of market-share will we gain if we add a new line to our model?</a:t>
            </a:r>
          </a:p>
          <a:p>
            <a:endParaRPr lang="en-US" dirty="0"/>
          </a:p>
        </p:txBody>
      </p:sp>
    </p:spTree>
    <p:extLst>
      <p:ext uri="{BB962C8B-B14F-4D97-AF65-F5344CB8AC3E}">
        <p14:creationId xmlns="" xmlns:p14="http://schemas.microsoft.com/office/powerpoint/2010/main" val="348379705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41</Words>
  <Application>Microsoft Office PowerPoint</Application>
  <PresentationFormat>On-screen Show (4:3)</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TURF Analysis Niche Product Optimization  May/06/2015</vt:lpstr>
      <vt:lpstr>Slide 2</vt:lpstr>
      <vt:lpstr>Why Turf ?</vt:lpstr>
      <vt:lpstr>Slide 4</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55</cp:revision>
  <dcterms:created xsi:type="dcterms:W3CDTF">2014-03-13T14:47:40Z</dcterms:created>
  <dcterms:modified xsi:type="dcterms:W3CDTF">2015-05-06T11:44:26Z</dcterms:modified>
</cp:coreProperties>
</file>