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77cf6ea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477cf6ea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77cf6ea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477cf6ea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77cf6ea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77cf6ea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77cf6ea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77cf6ea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77cf6ea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77cf6ea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77cf6ea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77cf6ea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77cf6ea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77cf6ea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77cf6ea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77cf6ea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77cf6ea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77cf6ea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77cf6ea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77cf6ea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77cf6ea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77cf6ea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77cf6eab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77cf6eab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477cf6eab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477cf6ea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77cf6ea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77cf6ea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477cf6eab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477cf6eab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dl8Hl91siM8" TargetMode="External"/><Relationship Id="rId4" Type="http://schemas.openxmlformats.org/officeDocument/2006/relationships/hyperlink" Target="https://www.coindesk.com/learn/2016/06/25/understanding-the-dao-attack/" TargetMode="External"/><Relationship Id="rId5" Type="http://schemas.openxmlformats.org/officeDocument/2006/relationships/hyperlink" Target="https://www.pcmag.com/news/blockchain-the-invisible-technology-thats-changing-the-worl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50" y="131077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5"/>
              <a:t>Research Practice</a:t>
            </a:r>
            <a:endParaRPr sz="3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Session-3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SECURITY ISSUES IN BLOCKCHAIN</a:t>
            </a:r>
            <a:endParaRPr b="1" sz="3555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80100" y="4000400"/>
            <a:ext cx="595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YASHWANTH KOTHAKOTA - 2021H1030087H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                                                ME CSIS 2021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RISKS TO BLOCKCHAIN</a:t>
            </a:r>
            <a:endParaRPr b="1" sz="29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100" y="1156325"/>
            <a:ext cx="7169076" cy="32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946950" y="4395900"/>
            <a:ext cx="7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Double Spending Attack model in Bitcoin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ATTACKS</a:t>
            </a:r>
            <a:endParaRPr b="1" sz="2900"/>
          </a:p>
        </p:txBody>
      </p:sp>
      <p:sp>
        <p:nvSpPr>
          <p:cNvPr id="125" name="Google Shape;125;p23"/>
          <p:cNvSpPr txBox="1"/>
          <p:nvPr/>
        </p:nvSpPr>
        <p:spPr>
          <a:xfrm>
            <a:off x="358850" y="1176225"/>
            <a:ext cx="845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Self mining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DAO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8339" l="0" r="0" t="2936"/>
          <a:stretch/>
        </p:blipFill>
        <p:spPr>
          <a:xfrm>
            <a:off x="1355650" y="1884225"/>
            <a:ext cx="6698525" cy="26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1555000" y="1883950"/>
            <a:ext cx="2282700" cy="15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ATTACKS</a:t>
            </a:r>
            <a:endParaRPr b="1" sz="2900"/>
          </a:p>
        </p:txBody>
      </p:sp>
      <p:sp>
        <p:nvSpPr>
          <p:cNvPr id="133" name="Google Shape;133;p24"/>
          <p:cNvSpPr txBox="1"/>
          <p:nvPr/>
        </p:nvSpPr>
        <p:spPr>
          <a:xfrm>
            <a:off x="358850" y="1176225"/>
            <a:ext cx="845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Self mining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DAO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13453" l="0" r="0" t="2772"/>
          <a:stretch/>
        </p:blipFill>
        <p:spPr>
          <a:xfrm>
            <a:off x="1959050" y="1963700"/>
            <a:ext cx="5252400" cy="24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ATTACKS</a:t>
            </a:r>
            <a:endParaRPr b="1" sz="2900"/>
          </a:p>
        </p:txBody>
      </p:sp>
      <p:sp>
        <p:nvSpPr>
          <p:cNvPr id="140" name="Google Shape;140;p25"/>
          <p:cNvSpPr txBox="1"/>
          <p:nvPr/>
        </p:nvSpPr>
        <p:spPr>
          <a:xfrm>
            <a:off x="358850" y="1176225"/>
            <a:ext cx="845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Self mining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DAO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BGP hijacking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13" y="2329325"/>
            <a:ext cx="8462465" cy="2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ATTACKS</a:t>
            </a:r>
            <a:endParaRPr b="1" sz="2900"/>
          </a:p>
        </p:txBody>
      </p:sp>
      <p:sp>
        <p:nvSpPr>
          <p:cNvPr id="147" name="Google Shape;147;p26"/>
          <p:cNvSpPr txBox="1"/>
          <p:nvPr/>
        </p:nvSpPr>
        <p:spPr>
          <a:xfrm>
            <a:off x="358850" y="1176225"/>
            <a:ext cx="8452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Self mining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DAO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BGP hijacking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Eclipse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Botnet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Infrastructure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REFERENCES</a:t>
            </a:r>
            <a:endParaRPr b="1" sz="2900"/>
          </a:p>
        </p:txBody>
      </p:sp>
      <p:sp>
        <p:nvSpPr>
          <p:cNvPr id="153" name="Google Shape;153;p27"/>
          <p:cNvSpPr txBox="1"/>
          <p:nvPr/>
        </p:nvSpPr>
        <p:spPr>
          <a:xfrm>
            <a:off x="358850" y="1176225"/>
            <a:ext cx="8452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 survey on the security of blockchain systems Xiaoqi Li, Peng Jiang, Ting Chen, Xiapu Luo a, Qiaoyan Wen, http://dx.doi.org/10.1016/j.future.2017.08.020.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https://www.youtube.com/watch?v=dl8Hl91siM8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https://www.coindesk.com/learn/2016/06/25/understanding-the-dao-attack/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https://www.pcmag.com/news/blockchain-the-invisible-technology-thats-changing-the-world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631550" y="1991188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THANK YOU</a:t>
            </a:r>
            <a:endParaRPr b="1" sz="2900"/>
          </a:p>
        </p:txBody>
      </p:sp>
      <p:sp>
        <p:nvSpPr>
          <p:cNvPr id="159" name="Google Shape;159;p28"/>
          <p:cNvSpPr txBox="1"/>
          <p:nvPr/>
        </p:nvSpPr>
        <p:spPr>
          <a:xfrm>
            <a:off x="358850" y="1176225"/>
            <a:ext cx="845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13" y="2664100"/>
            <a:ext cx="788475" cy="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CONTENTS</a:t>
            </a:r>
            <a:endParaRPr b="1" sz="3555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need to talk about security in blockchain?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Blockchain technologies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development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◆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1.0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◆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2.0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Risks to blockchain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cases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enhancements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NEED FOR SECURITY IN BLOCKCHAIN</a:t>
            </a:r>
            <a:endParaRPr b="1" sz="29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Debut of Bitcoin in 2009, its underlying technique, Blockchain.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blockchain to many fields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technology in FinTech (Financial technology)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vulnerabilities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smart contracts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on smart contract DAO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on bitcoin trading platform MtGox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75" y="1921100"/>
            <a:ext cx="2328600" cy="23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590"/>
              <a:t>OVERVIEW OF BLOCKCHAIN TECHNOLOGIES</a:t>
            </a:r>
            <a:endParaRPr b="1" sz="249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mechanism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Propagation and synchronization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Advertisement - based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Unsolicited push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575" y="1535075"/>
            <a:ext cx="4425826" cy="27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TECHNOLOGY DEVELOPMENT</a:t>
            </a:r>
            <a:endParaRPr b="1" sz="29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1.0 :-</a:t>
            </a:r>
            <a:endParaRPr b="1" i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Cryptocurrency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Irreversible &amp; Traceable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 &amp; anonymous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&amp; permissionless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&amp; global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2.0:-</a:t>
            </a:r>
            <a:endParaRPr b="1" i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contracts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Traceable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50" y="1198375"/>
            <a:ext cx="1871000" cy="18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550" y="3069375"/>
            <a:ext cx="1708876" cy="17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SMART CONTRACTS</a:t>
            </a:r>
            <a:endParaRPr b="1" sz="2900"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Contract: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3070" r="3032" t="24533"/>
          <a:stretch/>
        </p:blipFill>
        <p:spPr>
          <a:xfrm>
            <a:off x="407050" y="1785500"/>
            <a:ext cx="8329898" cy="24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SMART CONTRACTS</a:t>
            </a:r>
            <a:endParaRPr b="1" sz="2900"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          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Contracts                        Smart Contracts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5997" r="0" t="20973"/>
          <a:stretch/>
        </p:blipFill>
        <p:spPr>
          <a:xfrm>
            <a:off x="274325" y="1549750"/>
            <a:ext cx="8595352" cy="337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SMART CONTRACTS</a:t>
            </a:r>
            <a:endParaRPr b="1" sz="2900"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used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SERPENT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intermediaries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050" y="1395775"/>
            <a:ext cx="1504225" cy="15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275" y="2670650"/>
            <a:ext cx="1581149" cy="15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RISKS TO BLOCKCHAIN</a:t>
            </a:r>
            <a:endParaRPr b="1" sz="29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50" y="1312198"/>
            <a:ext cx="7765101" cy="3203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21"/>
          <p:cNvSpPr/>
          <p:nvPr/>
        </p:nvSpPr>
        <p:spPr>
          <a:xfrm>
            <a:off x="588125" y="1644700"/>
            <a:ext cx="638100" cy="281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